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91" r:id="rId2"/>
    <p:sldId id="272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67" r:id="rId27"/>
  </p:sldIdLst>
  <p:sldSz cx="9144000" cy="6858000" type="screen4x3"/>
  <p:notesSz cx="6858000" cy="9144000"/>
  <p:embeddedFontLst>
    <p:embeddedFont>
      <p:font typeface="Twinkl" pitchFamily="2" charset="0"/>
      <p:regular r:id="rId30"/>
      <p:bold r:id="rId31"/>
    </p:embeddedFont>
    <p:embeddedFont>
      <p:font typeface="Sassoon Infant Rg" panose="02000503030000020003" pitchFamily="50" charset="0"/>
      <p:regular r:id="rId32"/>
      <p:bold r:id="rId33"/>
    </p:embeddedFont>
    <p:embeddedFont>
      <p:font typeface="Twinkl SemiBold" pitchFamily="2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31A"/>
    <a:srgbClr val="18A0DB"/>
    <a:srgbClr val="F07D1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0" y="60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2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7923" r="1571" b="1616"/>
          <a:stretch/>
        </p:blipFill>
        <p:spPr>
          <a:xfrm>
            <a:off x="480212" y="424851"/>
            <a:ext cx="8174900" cy="4794849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ice cream</a:t>
            </a:r>
          </a:p>
        </p:txBody>
      </p:sp>
    </p:spTree>
    <p:extLst>
      <p:ext uri="{BB962C8B-B14F-4D97-AF65-F5344CB8AC3E}">
        <p14:creationId xmlns:p14="http://schemas.microsoft.com/office/powerpoint/2010/main" val="184742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7128" r="847" b="6380"/>
          <a:stretch/>
        </p:blipFill>
        <p:spPr>
          <a:xfrm>
            <a:off x="472440" y="424851"/>
            <a:ext cx="818388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lawnmower</a:t>
            </a:r>
          </a:p>
        </p:txBody>
      </p:sp>
    </p:spTree>
    <p:extLst>
      <p:ext uri="{BB962C8B-B14F-4D97-AF65-F5344CB8AC3E}">
        <p14:creationId xmlns:p14="http://schemas.microsoft.com/office/powerpoint/2010/main" val="211620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r="1380" b="14542"/>
          <a:stretch/>
        </p:blipFill>
        <p:spPr>
          <a:xfrm>
            <a:off x="482599" y="429768"/>
            <a:ext cx="8181567" cy="4754552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picnic</a:t>
            </a:r>
          </a:p>
        </p:txBody>
      </p:sp>
    </p:spTree>
    <p:extLst>
      <p:ext uri="{BB962C8B-B14F-4D97-AF65-F5344CB8AC3E}">
        <p14:creationId xmlns:p14="http://schemas.microsoft.com/office/powerpoint/2010/main" val="1340377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t="6814" r="438" b="6648"/>
          <a:stretch/>
        </p:blipFill>
        <p:spPr>
          <a:xfrm>
            <a:off x="472440" y="424851"/>
            <a:ext cx="8191725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swimming pool</a:t>
            </a:r>
          </a:p>
        </p:txBody>
      </p:sp>
    </p:spTree>
    <p:extLst>
      <p:ext uri="{BB962C8B-B14F-4D97-AF65-F5344CB8AC3E}">
        <p14:creationId xmlns:p14="http://schemas.microsoft.com/office/powerpoint/2010/main" val="202756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11533" r="628" b="11778"/>
          <a:stretch/>
        </p:blipFill>
        <p:spPr>
          <a:xfrm>
            <a:off x="479834" y="424851"/>
            <a:ext cx="8184332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sandcastle</a:t>
            </a:r>
          </a:p>
        </p:txBody>
      </p:sp>
    </p:spTree>
    <p:extLst>
      <p:ext uri="{BB962C8B-B14F-4D97-AF65-F5344CB8AC3E}">
        <p14:creationId xmlns:p14="http://schemas.microsoft.com/office/powerpoint/2010/main" val="144766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654" r="14293" b="378"/>
          <a:stretch/>
        </p:blipFill>
        <p:spPr>
          <a:xfrm>
            <a:off x="472441" y="434566"/>
            <a:ext cx="8191499" cy="4754668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849735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13557" r="547" b="1"/>
          <a:stretch/>
        </p:blipFill>
        <p:spPr>
          <a:xfrm>
            <a:off x="470781" y="424851"/>
            <a:ext cx="8184332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seagulls</a:t>
            </a:r>
          </a:p>
        </p:txBody>
      </p:sp>
    </p:spTree>
    <p:extLst>
      <p:ext uri="{BB962C8B-B14F-4D97-AF65-F5344CB8AC3E}">
        <p14:creationId xmlns:p14="http://schemas.microsoft.com/office/powerpoint/2010/main" val="1237199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2495" r="35354" b="3711"/>
          <a:stretch/>
        </p:blipFill>
        <p:spPr>
          <a:xfrm>
            <a:off x="470779" y="425513"/>
            <a:ext cx="8193387" cy="4763721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399539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15650" r="510"/>
          <a:stretch/>
        </p:blipFill>
        <p:spPr>
          <a:xfrm>
            <a:off x="466725" y="424851"/>
            <a:ext cx="819150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sunbathing</a:t>
            </a:r>
          </a:p>
        </p:txBody>
      </p:sp>
    </p:spTree>
    <p:extLst>
      <p:ext uri="{BB962C8B-B14F-4D97-AF65-F5344CB8AC3E}">
        <p14:creationId xmlns:p14="http://schemas.microsoft.com/office/powerpoint/2010/main" val="261885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922" r="11605" b="1606"/>
          <a:stretch/>
        </p:blipFill>
        <p:spPr>
          <a:xfrm>
            <a:off x="476250" y="444500"/>
            <a:ext cx="8181975" cy="4744733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sunflowers</a:t>
            </a:r>
          </a:p>
        </p:txBody>
      </p:sp>
    </p:spTree>
    <p:extLst>
      <p:ext uri="{BB962C8B-B14F-4D97-AF65-F5344CB8AC3E}">
        <p14:creationId xmlns:p14="http://schemas.microsoft.com/office/powerpoint/2010/main" val="378435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" t="8187" r="454" b="6146"/>
          <a:stretch/>
        </p:blipFill>
        <p:spPr>
          <a:xfrm>
            <a:off x="480061" y="452672"/>
            <a:ext cx="8183880" cy="4736563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27087" y="5350250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barbecue</a:t>
            </a:r>
          </a:p>
        </p:txBody>
      </p:sp>
    </p:spTree>
    <p:extLst>
      <p:ext uri="{BB962C8B-B14F-4D97-AF65-F5344CB8AC3E}">
        <p14:creationId xmlns:p14="http://schemas.microsoft.com/office/powerpoint/2010/main" val="34415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t="13558" r="533"/>
          <a:stretch/>
        </p:blipFill>
        <p:spPr>
          <a:xfrm>
            <a:off x="476249" y="424851"/>
            <a:ext cx="8180071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sunglasses</a:t>
            </a:r>
          </a:p>
        </p:txBody>
      </p:sp>
    </p:spTree>
    <p:extLst>
      <p:ext uri="{BB962C8B-B14F-4D97-AF65-F5344CB8AC3E}">
        <p14:creationId xmlns:p14="http://schemas.microsoft.com/office/powerpoint/2010/main" val="175233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6573" r="853"/>
          <a:stretch/>
        </p:blipFill>
        <p:spPr>
          <a:xfrm>
            <a:off x="466725" y="424851"/>
            <a:ext cx="819150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sun hat</a:t>
            </a:r>
          </a:p>
        </p:txBody>
      </p:sp>
    </p:spTree>
    <p:extLst>
      <p:ext uri="{BB962C8B-B14F-4D97-AF65-F5344CB8AC3E}">
        <p14:creationId xmlns:p14="http://schemas.microsoft.com/office/powerpoint/2010/main" val="406139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31959" r="36060" b="12289"/>
          <a:stretch/>
        </p:blipFill>
        <p:spPr>
          <a:xfrm>
            <a:off x="476249" y="424851"/>
            <a:ext cx="8181975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camping</a:t>
            </a:r>
          </a:p>
        </p:txBody>
      </p:sp>
    </p:spTree>
    <p:extLst>
      <p:ext uri="{BB962C8B-B14F-4D97-AF65-F5344CB8AC3E}">
        <p14:creationId xmlns:p14="http://schemas.microsoft.com/office/powerpoint/2010/main" val="186629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10746" r="1060" b="1731"/>
          <a:stretch/>
        </p:blipFill>
        <p:spPr>
          <a:xfrm>
            <a:off x="476250" y="434376"/>
            <a:ext cx="819150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storm</a:t>
            </a:r>
          </a:p>
        </p:txBody>
      </p:sp>
    </p:spTree>
    <p:extLst>
      <p:ext uri="{BB962C8B-B14F-4D97-AF65-F5344CB8AC3E}">
        <p14:creationId xmlns:p14="http://schemas.microsoft.com/office/powerpoint/2010/main" val="259464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6807" r="849" b="7250"/>
          <a:stretch/>
        </p:blipFill>
        <p:spPr>
          <a:xfrm>
            <a:off x="466725" y="424851"/>
            <a:ext cx="819150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vacation</a:t>
            </a:r>
          </a:p>
        </p:txBody>
      </p:sp>
    </p:spTree>
    <p:extLst>
      <p:ext uri="{BB962C8B-B14F-4D97-AF65-F5344CB8AC3E}">
        <p14:creationId xmlns:p14="http://schemas.microsoft.com/office/powerpoint/2010/main" val="1729708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791" r="8649"/>
          <a:stretch/>
        </p:blipFill>
        <p:spPr>
          <a:xfrm>
            <a:off x="476250" y="409575"/>
            <a:ext cx="8181975" cy="4779659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3" name="Round Same Side Corner Rectangle 2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787290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t="14577" r="1402"/>
          <a:stretch/>
        </p:blipFill>
        <p:spPr>
          <a:xfrm>
            <a:off x="470779" y="452672"/>
            <a:ext cx="8193387" cy="4736563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27087" y="5359303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bee</a:t>
            </a:r>
          </a:p>
        </p:txBody>
      </p:sp>
    </p:spTree>
    <p:extLst>
      <p:ext uri="{BB962C8B-B14F-4D97-AF65-F5344CB8AC3E}">
        <p14:creationId xmlns:p14="http://schemas.microsoft.com/office/powerpoint/2010/main" val="312603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r="1715" b="14699"/>
          <a:stretch/>
        </p:blipFill>
        <p:spPr>
          <a:xfrm>
            <a:off x="467197" y="424851"/>
            <a:ext cx="819150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butterflies</a:t>
            </a:r>
          </a:p>
        </p:txBody>
      </p:sp>
    </p:spTree>
    <p:extLst>
      <p:ext uri="{BB962C8B-B14F-4D97-AF65-F5344CB8AC3E}">
        <p14:creationId xmlns:p14="http://schemas.microsoft.com/office/powerpoint/2010/main" val="2375320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5168" r="8517" b="15906"/>
          <a:stretch/>
        </p:blipFill>
        <p:spPr>
          <a:xfrm>
            <a:off x="472440" y="424851"/>
            <a:ext cx="8199120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446951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daisies</a:t>
            </a:r>
          </a:p>
        </p:txBody>
      </p:sp>
    </p:spTree>
    <p:extLst>
      <p:ext uri="{BB962C8B-B14F-4D97-AF65-F5344CB8AC3E}">
        <p14:creationId xmlns:p14="http://schemas.microsoft.com/office/powerpoint/2010/main" val="262485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3899" r="548" b="3943"/>
          <a:stretch/>
        </p:blipFill>
        <p:spPr>
          <a:xfrm>
            <a:off x="466725" y="424851"/>
            <a:ext cx="8188387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deckchairs</a:t>
            </a:r>
          </a:p>
        </p:txBody>
      </p:sp>
    </p:spTree>
    <p:extLst>
      <p:ext uri="{BB962C8B-B14F-4D97-AF65-F5344CB8AC3E}">
        <p14:creationId xmlns:p14="http://schemas.microsoft.com/office/powerpoint/2010/main" val="66131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14930" r="1944"/>
          <a:stretch/>
        </p:blipFill>
        <p:spPr>
          <a:xfrm>
            <a:off x="480060" y="428626"/>
            <a:ext cx="8183880" cy="4760608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flip flops</a:t>
            </a:r>
          </a:p>
        </p:txBody>
      </p:sp>
    </p:spTree>
    <p:extLst>
      <p:ext uri="{BB962C8B-B14F-4D97-AF65-F5344CB8AC3E}">
        <p14:creationId xmlns:p14="http://schemas.microsoft.com/office/powerpoint/2010/main" val="91241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r="1671"/>
          <a:stretch/>
        </p:blipFill>
        <p:spPr>
          <a:xfrm>
            <a:off x="477202" y="425450"/>
            <a:ext cx="8185785" cy="4763784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kite flying</a:t>
            </a:r>
          </a:p>
        </p:txBody>
      </p:sp>
    </p:spTree>
    <p:extLst>
      <p:ext uri="{BB962C8B-B14F-4D97-AF65-F5344CB8AC3E}">
        <p14:creationId xmlns:p14="http://schemas.microsoft.com/office/powerpoint/2010/main" val="12109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flipV="1">
            <a:off x="433058" y="5189235"/>
            <a:ext cx="8267321" cy="1238723"/>
          </a:xfrm>
          <a:prstGeom prst="round2SameRect">
            <a:avLst>
              <a:gd name="adj1" fmla="val 12053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9582" r="739" b="9546"/>
          <a:stretch/>
        </p:blipFill>
        <p:spPr>
          <a:xfrm>
            <a:off x="482437" y="424851"/>
            <a:ext cx="8185785" cy="4764386"/>
          </a:xfrm>
          <a:prstGeom prst="round2SameRect">
            <a:avLst>
              <a:gd name="adj1" fmla="val 3176"/>
              <a:gd name="adj2" fmla="val 0"/>
            </a:avLst>
          </a:prstGeom>
          <a:ln w="38100">
            <a:solidFill>
              <a:srgbClr val="F07D1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7087" y="5377709"/>
            <a:ext cx="7488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/>
                </a:solidFill>
              </a:rPr>
              <a:t>green leaves</a:t>
            </a:r>
          </a:p>
        </p:txBody>
      </p:sp>
    </p:spTree>
    <p:extLst>
      <p:ext uri="{BB962C8B-B14F-4D97-AF65-F5344CB8AC3E}">
        <p14:creationId xmlns:p14="http://schemas.microsoft.com/office/powerpoint/2010/main" val="3636562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us-t-t-4462-chinese-new-year-photo-powerpoint</Template>
  <TotalTime>163</TotalTime>
  <Words>30</Words>
  <Application>Microsoft Office PowerPoint</Application>
  <PresentationFormat>On-screen Show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Twinkl</vt:lpstr>
      <vt:lpstr>Sassoon Infant Rg</vt:lpstr>
      <vt:lpstr>Twinkl SemiBold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Thomas Becker</cp:lastModifiedBy>
  <cp:revision>55</cp:revision>
  <dcterms:created xsi:type="dcterms:W3CDTF">2019-01-22T14:10:24Z</dcterms:created>
  <dcterms:modified xsi:type="dcterms:W3CDTF">2019-06-04T13:45:51Z</dcterms:modified>
</cp:coreProperties>
</file>