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9144000" cy="5143500" type="screen16x9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045EF7-C84E-22B8-8FD7-BE70004EA2F4}" v="63" dt="2023-08-25T10:04:46.99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King" userId="fe2dc596-d821-49be-b485-e6f5927e5be3" providerId="ADAL" clId="{27D6A984-5821-4C32-BB5F-DB8420BEACAC}"/>
    <pc:docChg chg="modSld">
      <pc:chgData name="Miss King" userId="fe2dc596-d821-49be-b485-e6f5927e5be3" providerId="ADAL" clId="{27D6A984-5821-4C32-BB5F-DB8420BEACAC}" dt="2023-08-24T14:24:23.574" v="0" actId="20577"/>
      <pc:docMkLst>
        <pc:docMk/>
      </pc:docMkLst>
      <pc:sldChg chg="modSp mod">
        <pc:chgData name="Miss King" userId="fe2dc596-d821-49be-b485-e6f5927e5be3" providerId="ADAL" clId="{27D6A984-5821-4C32-BB5F-DB8420BEACAC}" dt="2023-08-24T14:24:23.574" v="0" actId="20577"/>
        <pc:sldMkLst>
          <pc:docMk/>
          <pc:sldMk cId="0" sldId="256"/>
        </pc:sldMkLst>
        <pc:spChg chg="mod">
          <ac:chgData name="Miss King" userId="fe2dc596-d821-49be-b485-e6f5927e5be3" providerId="ADAL" clId="{27D6A984-5821-4C32-BB5F-DB8420BEACAC}" dt="2023-08-24T14:24:23.574" v="0" actId="20577"/>
          <ac:spMkLst>
            <pc:docMk/>
            <pc:sldMk cId="0" sldId="256"/>
            <ac:spMk id="1025" creationId="{DE7D08AA-E262-AF2A-A263-215554865A0D}"/>
          </ac:spMkLst>
        </pc:spChg>
      </pc:sldChg>
    </pc:docChg>
  </pc:docChgLst>
  <pc:docChgLst>
    <pc:chgData name="Miss King" userId="S::nlkingl@glow.sch.uk::fe2dc596-d821-49be-b485-e6f5927e5be3" providerId="AD" clId="Web-{54045EF7-C84E-22B8-8FD7-BE70004EA2F4}"/>
    <pc:docChg chg="modSld">
      <pc:chgData name="Miss King" userId="S::nlkingl@glow.sch.uk::fe2dc596-d821-49be-b485-e6f5927e5be3" providerId="AD" clId="Web-{54045EF7-C84E-22B8-8FD7-BE70004EA2F4}" dt="2023-08-25T10:04:46.996" v="49" actId="1076"/>
      <pc:docMkLst>
        <pc:docMk/>
      </pc:docMkLst>
      <pc:sldChg chg="addSp delSp modSp">
        <pc:chgData name="Miss King" userId="S::nlkingl@glow.sch.uk::fe2dc596-d821-49be-b485-e6f5927e5be3" providerId="AD" clId="Web-{54045EF7-C84E-22B8-8FD7-BE70004EA2F4}" dt="2023-08-25T10:04:46.996" v="49" actId="1076"/>
        <pc:sldMkLst>
          <pc:docMk/>
          <pc:sldMk cId="0" sldId="256"/>
        </pc:sldMkLst>
        <pc:spChg chg="mod">
          <ac:chgData name="Miss King" userId="S::nlkingl@glow.sch.uk::fe2dc596-d821-49be-b485-e6f5927e5be3" providerId="AD" clId="Web-{54045EF7-C84E-22B8-8FD7-BE70004EA2F4}" dt="2023-08-25T10:03:14.614" v="32"/>
          <ac:spMkLst>
            <pc:docMk/>
            <pc:sldMk cId="0" sldId="256"/>
            <ac:spMk id="4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3:14.676" v="33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3:39.084" v="38"/>
          <ac:spMkLst>
            <pc:docMk/>
            <pc:sldMk cId="0" sldId="256"/>
            <ac:spMk id="11" creationId="{4051AA33-89E1-C8B2-52E8-BA45870E3F87}"/>
          </ac:spMkLst>
        </pc:spChg>
        <pc:spChg chg="mod">
          <ac:chgData name="Miss King" userId="S::nlkingl@glow.sch.uk::fe2dc596-d821-49be-b485-e6f5927e5be3" providerId="AD" clId="Web-{54045EF7-C84E-22B8-8FD7-BE70004EA2F4}" dt="2023-08-25T10:03:39.147" v="39"/>
          <ac:spMkLst>
            <pc:docMk/>
            <pc:sldMk cId="0" sldId="256"/>
            <ac:spMk id="12" creationId="{E31A6146-8003-6955-1603-04E8A87C3687}"/>
          </ac:spMkLst>
        </pc:spChg>
        <pc:spChg chg="mod">
          <ac:chgData name="Miss King" userId="S::nlkingl@glow.sch.uk::fe2dc596-d821-49be-b485-e6f5927e5be3" providerId="AD" clId="Web-{54045EF7-C84E-22B8-8FD7-BE70004EA2F4}" dt="2023-08-25T10:03:54.086" v="40"/>
          <ac:spMkLst>
            <pc:docMk/>
            <pc:sldMk cId="0" sldId="256"/>
            <ac:spMk id="18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3:54.133" v="41"/>
          <ac:spMkLst>
            <pc:docMk/>
            <pc:sldMk cId="0" sldId="256"/>
            <ac:spMk id="19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3:58.648" v="42"/>
          <ac:spMkLst>
            <pc:docMk/>
            <pc:sldMk cId="0" sldId="256"/>
            <ac:spMk id="28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3:58.695" v="43"/>
          <ac:spMkLst>
            <pc:docMk/>
            <pc:sldMk cId="0" sldId="256"/>
            <ac:spMk id="29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09:49:53.551" v="6" actId="2057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4:30.213" v="48" actId="14100"/>
          <ac:spMkLst>
            <pc:docMk/>
            <pc:sldMk cId="0" sldId="256"/>
            <ac:spMk id="43" creationId="{00000000-0000-0000-0000-000000000000}"/>
          </ac:spMkLst>
        </pc:spChg>
        <pc:spChg chg="mod">
          <ac:chgData name="Miss King" userId="S::nlkingl@glow.sch.uk::fe2dc596-d821-49be-b485-e6f5927e5be3" providerId="AD" clId="Web-{54045EF7-C84E-22B8-8FD7-BE70004EA2F4}" dt="2023-08-25T10:04:46.996" v="49" actId="1076"/>
          <ac:spMkLst>
            <pc:docMk/>
            <pc:sldMk cId="0" sldId="256"/>
            <ac:spMk id="57" creationId="{B631EFCB-6D34-5504-ED25-E645051FFA41}"/>
          </ac:spMkLst>
        </pc:spChg>
        <pc:spChg chg="mod">
          <ac:chgData name="Miss King" userId="S::nlkingl@glow.sch.uk::fe2dc596-d821-49be-b485-e6f5927e5be3" providerId="AD" clId="Web-{54045EF7-C84E-22B8-8FD7-BE70004EA2F4}" dt="2023-08-25T10:04:24.854" v="47" actId="1076"/>
          <ac:spMkLst>
            <pc:docMk/>
            <pc:sldMk cId="0" sldId="256"/>
            <ac:spMk id="60" creationId="{7EAB46CD-B29B-4FBE-7777-0EC0B8145386}"/>
          </ac:spMkLst>
        </pc:spChg>
        <pc:picChg chg="add del mod">
          <ac:chgData name="Miss King" userId="S::nlkingl@glow.sch.uk::fe2dc596-d821-49be-b485-e6f5927e5be3" providerId="AD" clId="Web-{54045EF7-C84E-22B8-8FD7-BE70004EA2F4}" dt="2023-08-25T10:00:18.663" v="11"/>
          <ac:picMkLst>
            <pc:docMk/>
            <pc:sldMk cId="0" sldId="256"/>
            <ac:picMk id="7" creationId="{8066421F-6C66-62BF-D212-9EA68A211F4E}"/>
          </ac:picMkLst>
        </pc:picChg>
        <pc:picChg chg="add del mod">
          <ac:chgData name="Miss King" userId="S::nlkingl@glow.sch.uk::fe2dc596-d821-49be-b485-e6f5927e5be3" providerId="AD" clId="Web-{54045EF7-C84E-22B8-8FD7-BE70004EA2F4}" dt="2023-08-25T10:00:46.930" v="17"/>
          <ac:picMkLst>
            <pc:docMk/>
            <pc:sldMk cId="0" sldId="256"/>
            <ac:picMk id="8" creationId="{B124A87E-A616-D7D0-5356-C2F53F03A19A}"/>
          </ac:picMkLst>
        </pc:picChg>
        <pc:picChg chg="add mod ord">
          <ac:chgData name="Miss King" userId="S::nlkingl@glow.sch.uk::fe2dc596-d821-49be-b485-e6f5927e5be3" providerId="AD" clId="Web-{54045EF7-C84E-22B8-8FD7-BE70004EA2F4}" dt="2023-08-25T10:01:31.528" v="24" actId="14100"/>
          <ac:picMkLst>
            <pc:docMk/>
            <pc:sldMk cId="0" sldId="256"/>
            <ac:picMk id="9" creationId="{27236E6D-6A5A-C39B-3D98-BFC70208A554}"/>
          </ac:picMkLst>
        </pc:picChg>
        <pc:picChg chg="add del mod">
          <ac:chgData name="Miss King" userId="S::nlkingl@glow.sch.uk::fe2dc596-d821-49be-b485-e6f5927e5be3" providerId="AD" clId="Web-{54045EF7-C84E-22B8-8FD7-BE70004EA2F4}" dt="2023-08-25T10:02:34.298" v="31"/>
          <ac:picMkLst>
            <pc:docMk/>
            <pc:sldMk cId="0" sldId="256"/>
            <ac:picMk id="14" creationId="{355F9532-DEA8-99B7-A612-A104BBC28FE8}"/>
          </ac:picMkLst>
        </pc:picChg>
        <pc:picChg chg="add del">
          <ac:chgData name="Miss King" userId="S::nlkingl@glow.sch.uk::fe2dc596-d821-49be-b485-e6f5927e5be3" providerId="AD" clId="Web-{54045EF7-C84E-22B8-8FD7-BE70004EA2F4}" dt="2023-08-25T10:02:31.360" v="30"/>
          <ac:picMkLst>
            <pc:docMk/>
            <pc:sldMk cId="0" sldId="256"/>
            <ac:picMk id="63" creationId="{7B4B30AA-14B9-C219-9432-4D1CB01E3EC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39884"/>
          </a:xfrm>
          <a:prstGeom prst="rect">
            <a:avLst/>
          </a:prstGeom>
        </p:spPr>
        <p:txBody>
          <a:bodyPr vert="horz" lIns="106683" tIns="53342" rIns="106683" bIns="53342" rtlCol="0"/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96" y="1"/>
            <a:ext cx="4278154" cy="339884"/>
          </a:xfrm>
          <a:prstGeom prst="rect">
            <a:avLst/>
          </a:prstGeom>
        </p:spPr>
        <p:txBody>
          <a:bodyPr vert="horz" lIns="106683" tIns="53342" rIns="106683" bIns="53342" rtlCol="0"/>
          <a:lstStyle>
            <a:lvl1pPr algn="r">
              <a:defRPr sz="1400"/>
            </a:lvl1pPr>
          </a:lstStyle>
          <a:p>
            <a:fld id="{140C743E-B009-41FE-BD4D-FF00AEB1D1E7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683" tIns="53342" rIns="106683" bIns="533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0857"/>
            <a:ext cx="7898130" cy="2677109"/>
          </a:xfrm>
          <a:prstGeom prst="rect">
            <a:avLst/>
          </a:prstGeom>
        </p:spPr>
        <p:txBody>
          <a:bodyPr vert="horz" lIns="106683" tIns="53342" rIns="106683" bIns="53342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792"/>
            <a:ext cx="4278154" cy="339884"/>
          </a:xfrm>
          <a:prstGeom prst="rect">
            <a:avLst/>
          </a:prstGeom>
        </p:spPr>
        <p:txBody>
          <a:bodyPr vert="horz" lIns="106683" tIns="53342" rIns="106683" bIns="53342" rtlCol="0" anchor="b"/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96" y="6457792"/>
            <a:ext cx="4278154" cy="339884"/>
          </a:xfrm>
          <a:prstGeom prst="rect">
            <a:avLst/>
          </a:prstGeom>
        </p:spPr>
        <p:txBody>
          <a:bodyPr vert="horz" lIns="106683" tIns="53342" rIns="106683" bIns="53342" rtlCol="0" anchor="b"/>
          <a:lstStyle>
            <a:lvl1pPr algn="r">
              <a:defRPr sz="1400"/>
            </a:lvl1pPr>
          </a:lstStyle>
          <a:p>
            <a:fld id="{8BCC9C82-8DE9-461F-A680-3AAF264A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66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C9C82-8DE9-461F-A680-3AAF264AA8F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3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2400" y="76200"/>
            <a:ext cx="8839200" cy="443745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62100" y="2268024"/>
            <a:ext cx="2627630" cy="1402715"/>
          </a:xfrm>
          <a:custGeom>
            <a:avLst/>
            <a:gdLst/>
            <a:ahLst/>
            <a:cxnLst/>
            <a:rect l="l" t="t" r="r" b="b"/>
            <a:pathLst>
              <a:path w="2627630" h="1402714">
                <a:moveTo>
                  <a:pt x="2393645" y="1402499"/>
                </a:moveTo>
                <a:lnTo>
                  <a:pt x="233754" y="1402499"/>
                </a:lnTo>
                <a:lnTo>
                  <a:pt x="186644" y="1397750"/>
                </a:lnTo>
                <a:lnTo>
                  <a:pt x="142766" y="1384130"/>
                </a:lnTo>
                <a:lnTo>
                  <a:pt x="103060" y="1362578"/>
                </a:lnTo>
                <a:lnTo>
                  <a:pt x="68465" y="1334034"/>
                </a:lnTo>
                <a:lnTo>
                  <a:pt x="39921" y="1299439"/>
                </a:lnTo>
                <a:lnTo>
                  <a:pt x="18369" y="1259733"/>
                </a:lnTo>
                <a:lnTo>
                  <a:pt x="4749" y="1215854"/>
                </a:lnTo>
                <a:lnTo>
                  <a:pt x="0" y="1168745"/>
                </a:lnTo>
                <a:lnTo>
                  <a:pt x="0" y="233754"/>
                </a:lnTo>
                <a:lnTo>
                  <a:pt x="4749" y="186644"/>
                </a:lnTo>
                <a:lnTo>
                  <a:pt x="18369" y="142766"/>
                </a:lnTo>
                <a:lnTo>
                  <a:pt x="39921" y="103060"/>
                </a:lnTo>
                <a:lnTo>
                  <a:pt x="68465" y="68465"/>
                </a:lnTo>
                <a:lnTo>
                  <a:pt x="103060" y="39921"/>
                </a:lnTo>
                <a:lnTo>
                  <a:pt x="142766" y="18369"/>
                </a:lnTo>
                <a:lnTo>
                  <a:pt x="186644" y="4749"/>
                </a:lnTo>
                <a:lnTo>
                  <a:pt x="233754" y="0"/>
                </a:lnTo>
                <a:lnTo>
                  <a:pt x="2393645" y="0"/>
                </a:lnTo>
                <a:lnTo>
                  <a:pt x="2439461" y="4533"/>
                </a:lnTo>
                <a:lnTo>
                  <a:pt x="2483099" y="17793"/>
                </a:lnTo>
                <a:lnTo>
                  <a:pt x="2523332" y="39273"/>
                </a:lnTo>
                <a:lnTo>
                  <a:pt x="2558934" y="68465"/>
                </a:lnTo>
                <a:lnTo>
                  <a:pt x="2588126" y="104067"/>
                </a:lnTo>
                <a:lnTo>
                  <a:pt x="2609606" y="144300"/>
                </a:lnTo>
                <a:lnTo>
                  <a:pt x="2622866" y="187938"/>
                </a:lnTo>
                <a:lnTo>
                  <a:pt x="2627399" y="233754"/>
                </a:lnTo>
                <a:lnTo>
                  <a:pt x="2627399" y="1168745"/>
                </a:lnTo>
                <a:lnTo>
                  <a:pt x="2622650" y="1215854"/>
                </a:lnTo>
                <a:lnTo>
                  <a:pt x="2609030" y="1259733"/>
                </a:lnTo>
                <a:lnTo>
                  <a:pt x="2587478" y="1299439"/>
                </a:lnTo>
                <a:lnTo>
                  <a:pt x="2558934" y="1334034"/>
                </a:lnTo>
                <a:lnTo>
                  <a:pt x="2524339" y="1362578"/>
                </a:lnTo>
                <a:lnTo>
                  <a:pt x="2484633" y="1384130"/>
                </a:lnTo>
                <a:lnTo>
                  <a:pt x="2440754" y="1397750"/>
                </a:lnTo>
                <a:lnTo>
                  <a:pt x="2393645" y="14024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100" y="2268024"/>
            <a:ext cx="2627630" cy="1402715"/>
          </a:xfrm>
          <a:custGeom>
            <a:avLst/>
            <a:gdLst/>
            <a:ahLst/>
            <a:cxnLst/>
            <a:rect l="l" t="t" r="r" b="b"/>
            <a:pathLst>
              <a:path w="2627630" h="1402714">
                <a:moveTo>
                  <a:pt x="0" y="233754"/>
                </a:moveTo>
                <a:lnTo>
                  <a:pt x="4749" y="186644"/>
                </a:lnTo>
                <a:lnTo>
                  <a:pt x="18369" y="142766"/>
                </a:lnTo>
                <a:lnTo>
                  <a:pt x="39921" y="103060"/>
                </a:lnTo>
                <a:lnTo>
                  <a:pt x="68465" y="68465"/>
                </a:lnTo>
                <a:lnTo>
                  <a:pt x="103060" y="39921"/>
                </a:lnTo>
                <a:lnTo>
                  <a:pt x="142766" y="18369"/>
                </a:lnTo>
                <a:lnTo>
                  <a:pt x="186644" y="4749"/>
                </a:lnTo>
                <a:lnTo>
                  <a:pt x="233754" y="0"/>
                </a:lnTo>
                <a:lnTo>
                  <a:pt x="2393645" y="0"/>
                </a:lnTo>
                <a:lnTo>
                  <a:pt x="2439461" y="4533"/>
                </a:lnTo>
                <a:lnTo>
                  <a:pt x="2483099" y="17793"/>
                </a:lnTo>
                <a:lnTo>
                  <a:pt x="2523332" y="39273"/>
                </a:lnTo>
                <a:lnTo>
                  <a:pt x="2558934" y="68465"/>
                </a:lnTo>
                <a:lnTo>
                  <a:pt x="2588126" y="104067"/>
                </a:lnTo>
                <a:lnTo>
                  <a:pt x="2609606" y="144300"/>
                </a:lnTo>
                <a:lnTo>
                  <a:pt x="2622866" y="187938"/>
                </a:lnTo>
                <a:lnTo>
                  <a:pt x="2627399" y="233754"/>
                </a:lnTo>
                <a:lnTo>
                  <a:pt x="2627399" y="1168745"/>
                </a:lnTo>
                <a:lnTo>
                  <a:pt x="2622650" y="1215854"/>
                </a:lnTo>
                <a:lnTo>
                  <a:pt x="2609030" y="1259733"/>
                </a:lnTo>
                <a:lnTo>
                  <a:pt x="2587478" y="1299439"/>
                </a:lnTo>
                <a:lnTo>
                  <a:pt x="2558934" y="1334034"/>
                </a:lnTo>
                <a:lnTo>
                  <a:pt x="2524339" y="1362578"/>
                </a:lnTo>
                <a:lnTo>
                  <a:pt x="2484633" y="1384130"/>
                </a:lnTo>
                <a:lnTo>
                  <a:pt x="2440754" y="1397750"/>
                </a:lnTo>
                <a:lnTo>
                  <a:pt x="2393645" y="1402499"/>
                </a:lnTo>
                <a:lnTo>
                  <a:pt x="233754" y="1402499"/>
                </a:lnTo>
                <a:lnTo>
                  <a:pt x="186644" y="1397750"/>
                </a:lnTo>
                <a:lnTo>
                  <a:pt x="142766" y="1384130"/>
                </a:lnTo>
                <a:lnTo>
                  <a:pt x="103060" y="1362578"/>
                </a:lnTo>
                <a:lnTo>
                  <a:pt x="68465" y="1334034"/>
                </a:lnTo>
                <a:lnTo>
                  <a:pt x="39921" y="1299439"/>
                </a:lnTo>
                <a:lnTo>
                  <a:pt x="18369" y="1259733"/>
                </a:lnTo>
                <a:lnTo>
                  <a:pt x="4749" y="1215854"/>
                </a:lnTo>
                <a:lnTo>
                  <a:pt x="0" y="1168745"/>
                </a:lnTo>
                <a:lnTo>
                  <a:pt x="0" y="233754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2100" y="449850"/>
            <a:ext cx="2627630" cy="1660525"/>
          </a:xfrm>
          <a:custGeom>
            <a:avLst/>
            <a:gdLst/>
            <a:ahLst/>
            <a:cxnLst/>
            <a:rect l="l" t="t" r="r" b="b"/>
            <a:pathLst>
              <a:path w="2627630" h="1660525">
                <a:moveTo>
                  <a:pt x="2350744" y="1659899"/>
                </a:moveTo>
                <a:lnTo>
                  <a:pt x="276655" y="1659899"/>
                </a:lnTo>
                <a:lnTo>
                  <a:pt x="226926" y="1655442"/>
                </a:lnTo>
                <a:lnTo>
                  <a:pt x="180121" y="1642591"/>
                </a:lnTo>
                <a:lnTo>
                  <a:pt x="137022" y="1622128"/>
                </a:lnTo>
                <a:lnTo>
                  <a:pt x="98409" y="1594834"/>
                </a:lnTo>
                <a:lnTo>
                  <a:pt x="65065" y="1561490"/>
                </a:lnTo>
                <a:lnTo>
                  <a:pt x="37771" y="1522877"/>
                </a:lnTo>
                <a:lnTo>
                  <a:pt x="17308" y="1479778"/>
                </a:lnTo>
                <a:lnTo>
                  <a:pt x="4457" y="1432973"/>
                </a:lnTo>
                <a:lnTo>
                  <a:pt x="0" y="1383244"/>
                </a:lnTo>
                <a:lnTo>
                  <a:pt x="0" y="276655"/>
                </a:lnTo>
                <a:lnTo>
                  <a:pt x="4457" y="226926"/>
                </a:lnTo>
                <a:lnTo>
                  <a:pt x="17308" y="180121"/>
                </a:lnTo>
                <a:lnTo>
                  <a:pt x="37771" y="137022"/>
                </a:lnTo>
                <a:lnTo>
                  <a:pt x="65065" y="98409"/>
                </a:lnTo>
                <a:lnTo>
                  <a:pt x="98409" y="65065"/>
                </a:lnTo>
                <a:lnTo>
                  <a:pt x="137022" y="37771"/>
                </a:lnTo>
                <a:lnTo>
                  <a:pt x="180121" y="17308"/>
                </a:lnTo>
                <a:lnTo>
                  <a:pt x="226926" y="4457"/>
                </a:lnTo>
                <a:lnTo>
                  <a:pt x="276655" y="0"/>
                </a:lnTo>
                <a:lnTo>
                  <a:pt x="2350744" y="0"/>
                </a:lnTo>
                <a:lnTo>
                  <a:pt x="2404969" y="5364"/>
                </a:lnTo>
                <a:lnTo>
                  <a:pt x="2456616" y="21059"/>
                </a:lnTo>
                <a:lnTo>
                  <a:pt x="2504233" y="46481"/>
                </a:lnTo>
                <a:lnTo>
                  <a:pt x="2546369" y="81030"/>
                </a:lnTo>
                <a:lnTo>
                  <a:pt x="2580918" y="123166"/>
                </a:lnTo>
                <a:lnTo>
                  <a:pt x="2606340" y="170784"/>
                </a:lnTo>
                <a:lnTo>
                  <a:pt x="2622035" y="222430"/>
                </a:lnTo>
                <a:lnTo>
                  <a:pt x="2627399" y="276655"/>
                </a:lnTo>
                <a:lnTo>
                  <a:pt x="2627399" y="1383244"/>
                </a:lnTo>
                <a:lnTo>
                  <a:pt x="2622942" y="1432973"/>
                </a:lnTo>
                <a:lnTo>
                  <a:pt x="2610091" y="1479778"/>
                </a:lnTo>
                <a:lnTo>
                  <a:pt x="2589628" y="1522877"/>
                </a:lnTo>
                <a:lnTo>
                  <a:pt x="2562334" y="1561490"/>
                </a:lnTo>
                <a:lnTo>
                  <a:pt x="2528990" y="1594834"/>
                </a:lnTo>
                <a:lnTo>
                  <a:pt x="2490377" y="1622128"/>
                </a:lnTo>
                <a:lnTo>
                  <a:pt x="2447278" y="1642591"/>
                </a:lnTo>
                <a:lnTo>
                  <a:pt x="2400473" y="1655442"/>
                </a:lnTo>
                <a:lnTo>
                  <a:pt x="2350744" y="1659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2100" y="449850"/>
            <a:ext cx="2627630" cy="1660525"/>
          </a:xfrm>
          <a:custGeom>
            <a:avLst/>
            <a:gdLst/>
            <a:ahLst/>
            <a:cxnLst/>
            <a:rect l="l" t="t" r="r" b="b"/>
            <a:pathLst>
              <a:path w="2627630" h="1660525">
                <a:moveTo>
                  <a:pt x="0" y="276655"/>
                </a:moveTo>
                <a:lnTo>
                  <a:pt x="4457" y="226926"/>
                </a:lnTo>
                <a:lnTo>
                  <a:pt x="17308" y="180121"/>
                </a:lnTo>
                <a:lnTo>
                  <a:pt x="37771" y="137022"/>
                </a:lnTo>
                <a:lnTo>
                  <a:pt x="65065" y="98409"/>
                </a:lnTo>
                <a:lnTo>
                  <a:pt x="98409" y="65065"/>
                </a:lnTo>
                <a:lnTo>
                  <a:pt x="137022" y="37771"/>
                </a:lnTo>
                <a:lnTo>
                  <a:pt x="180121" y="17308"/>
                </a:lnTo>
                <a:lnTo>
                  <a:pt x="226926" y="4457"/>
                </a:lnTo>
                <a:lnTo>
                  <a:pt x="276655" y="0"/>
                </a:lnTo>
                <a:lnTo>
                  <a:pt x="2350744" y="0"/>
                </a:lnTo>
                <a:lnTo>
                  <a:pt x="2404969" y="5364"/>
                </a:lnTo>
                <a:lnTo>
                  <a:pt x="2456616" y="21059"/>
                </a:lnTo>
                <a:lnTo>
                  <a:pt x="2504233" y="46481"/>
                </a:lnTo>
                <a:lnTo>
                  <a:pt x="2546369" y="81030"/>
                </a:lnTo>
                <a:lnTo>
                  <a:pt x="2580918" y="123166"/>
                </a:lnTo>
                <a:lnTo>
                  <a:pt x="2606340" y="170784"/>
                </a:lnTo>
                <a:lnTo>
                  <a:pt x="2622035" y="222430"/>
                </a:lnTo>
                <a:lnTo>
                  <a:pt x="2627399" y="276655"/>
                </a:lnTo>
                <a:lnTo>
                  <a:pt x="2627399" y="1383244"/>
                </a:lnTo>
                <a:lnTo>
                  <a:pt x="2622942" y="1432973"/>
                </a:lnTo>
                <a:lnTo>
                  <a:pt x="2610091" y="1479778"/>
                </a:lnTo>
                <a:lnTo>
                  <a:pt x="2589628" y="1522877"/>
                </a:lnTo>
                <a:lnTo>
                  <a:pt x="2562334" y="1561490"/>
                </a:lnTo>
                <a:lnTo>
                  <a:pt x="2528990" y="1594834"/>
                </a:lnTo>
                <a:lnTo>
                  <a:pt x="2490377" y="1622128"/>
                </a:lnTo>
                <a:lnTo>
                  <a:pt x="2447278" y="1642591"/>
                </a:lnTo>
                <a:lnTo>
                  <a:pt x="2400473" y="1655442"/>
                </a:lnTo>
                <a:lnTo>
                  <a:pt x="2350744" y="1659899"/>
                </a:lnTo>
                <a:lnTo>
                  <a:pt x="276655" y="1659899"/>
                </a:lnTo>
                <a:lnTo>
                  <a:pt x="226926" y="1655442"/>
                </a:lnTo>
                <a:lnTo>
                  <a:pt x="180121" y="1642591"/>
                </a:lnTo>
                <a:lnTo>
                  <a:pt x="137022" y="1622128"/>
                </a:lnTo>
                <a:lnTo>
                  <a:pt x="98409" y="1594834"/>
                </a:lnTo>
                <a:lnTo>
                  <a:pt x="65065" y="1561490"/>
                </a:lnTo>
                <a:lnTo>
                  <a:pt x="37771" y="1522877"/>
                </a:lnTo>
                <a:lnTo>
                  <a:pt x="17308" y="1479778"/>
                </a:lnTo>
                <a:lnTo>
                  <a:pt x="4457" y="1432973"/>
                </a:lnTo>
                <a:lnTo>
                  <a:pt x="0" y="1383244"/>
                </a:lnTo>
                <a:lnTo>
                  <a:pt x="0" y="276655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454525" y="1802700"/>
            <a:ext cx="2627630" cy="881380"/>
          </a:xfrm>
          <a:custGeom>
            <a:avLst/>
            <a:gdLst/>
            <a:ahLst/>
            <a:cxnLst/>
            <a:rect l="l" t="t" r="r" b="b"/>
            <a:pathLst>
              <a:path w="2627629" h="881380">
                <a:moveTo>
                  <a:pt x="2480546" y="881099"/>
                </a:moveTo>
                <a:lnTo>
                  <a:pt x="146852" y="881099"/>
                </a:lnTo>
                <a:lnTo>
                  <a:pt x="100436" y="873613"/>
                </a:lnTo>
                <a:lnTo>
                  <a:pt x="60123" y="852765"/>
                </a:lnTo>
                <a:lnTo>
                  <a:pt x="28334" y="820976"/>
                </a:lnTo>
                <a:lnTo>
                  <a:pt x="7486" y="780663"/>
                </a:lnTo>
                <a:lnTo>
                  <a:pt x="0" y="734246"/>
                </a:lnTo>
                <a:lnTo>
                  <a:pt x="0" y="146852"/>
                </a:lnTo>
                <a:lnTo>
                  <a:pt x="7486" y="100436"/>
                </a:lnTo>
                <a:lnTo>
                  <a:pt x="28334" y="60123"/>
                </a:lnTo>
                <a:lnTo>
                  <a:pt x="60123" y="28334"/>
                </a:lnTo>
                <a:lnTo>
                  <a:pt x="100436" y="7486"/>
                </a:lnTo>
                <a:lnTo>
                  <a:pt x="146852" y="0"/>
                </a:lnTo>
                <a:lnTo>
                  <a:pt x="2480546" y="0"/>
                </a:lnTo>
                <a:lnTo>
                  <a:pt x="2536745" y="11178"/>
                </a:lnTo>
                <a:lnTo>
                  <a:pt x="2584387" y="43012"/>
                </a:lnTo>
                <a:lnTo>
                  <a:pt x="2616221" y="90654"/>
                </a:lnTo>
                <a:lnTo>
                  <a:pt x="2627399" y="146852"/>
                </a:lnTo>
                <a:lnTo>
                  <a:pt x="2627399" y="734246"/>
                </a:lnTo>
                <a:lnTo>
                  <a:pt x="2619913" y="780663"/>
                </a:lnTo>
                <a:lnTo>
                  <a:pt x="2599065" y="820976"/>
                </a:lnTo>
                <a:lnTo>
                  <a:pt x="2567276" y="852765"/>
                </a:lnTo>
                <a:lnTo>
                  <a:pt x="2526963" y="873613"/>
                </a:lnTo>
                <a:lnTo>
                  <a:pt x="2480546" y="881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454525" y="1802700"/>
            <a:ext cx="2627630" cy="881380"/>
          </a:xfrm>
          <a:custGeom>
            <a:avLst/>
            <a:gdLst/>
            <a:ahLst/>
            <a:cxnLst/>
            <a:rect l="l" t="t" r="r" b="b"/>
            <a:pathLst>
              <a:path w="2627629" h="881380">
                <a:moveTo>
                  <a:pt x="0" y="146852"/>
                </a:moveTo>
                <a:lnTo>
                  <a:pt x="7486" y="100436"/>
                </a:lnTo>
                <a:lnTo>
                  <a:pt x="28334" y="60123"/>
                </a:lnTo>
                <a:lnTo>
                  <a:pt x="60123" y="28334"/>
                </a:lnTo>
                <a:lnTo>
                  <a:pt x="100436" y="7486"/>
                </a:lnTo>
                <a:lnTo>
                  <a:pt x="146852" y="0"/>
                </a:lnTo>
                <a:lnTo>
                  <a:pt x="2480546" y="0"/>
                </a:lnTo>
                <a:lnTo>
                  <a:pt x="2536745" y="11178"/>
                </a:lnTo>
                <a:lnTo>
                  <a:pt x="2584387" y="43012"/>
                </a:lnTo>
                <a:lnTo>
                  <a:pt x="2616221" y="90654"/>
                </a:lnTo>
                <a:lnTo>
                  <a:pt x="2627399" y="146852"/>
                </a:lnTo>
                <a:lnTo>
                  <a:pt x="2627399" y="734246"/>
                </a:lnTo>
                <a:lnTo>
                  <a:pt x="2619913" y="780663"/>
                </a:lnTo>
                <a:lnTo>
                  <a:pt x="2599065" y="820976"/>
                </a:lnTo>
                <a:lnTo>
                  <a:pt x="2567276" y="852765"/>
                </a:lnTo>
                <a:lnTo>
                  <a:pt x="2526963" y="873613"/>
                </a:lnTo>
                <a:lnTo>
                  <a:pt x="2480546" y="881099"/>
                </a:lnTo>
                <a:lnTo>
                  <a:pt x="146852" y="881099"/>
                </a:lnTo>
                <a:lnTo>
                  <a:pt x="100436" y="873613"/>
                </a:lnTo>
                <a:lnTo>
                  <a:pt x="60123" y="852765"/>
                </a:lnTo>
                <a:lnTo>
                  <a:pt x="28334" y="820976"/>
                </a:lnTo>
                <a:lnTo>
                  <a:pt x="7486" y="780663"/>
                </a:lnTo>
                <a:lnTo>
                  <a:pt x="0" y="734246"/>
                </a:lnTo>
                <a:lnTo>
                  <a:pt x="0" y="146852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22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art supplies on a table&#10;&#10;Description automatically generated">
            <a:extLst>
              <a:ext uri="{FF2B5EF4-FFF2-40B4-BE49-F238E27FC236}">
                <a16:creationId xmlns:a16="http://schemas.microsoft.com/office/drawing/2014/main" id="{27236E6D-6A5A-C39B-3D98-BFC70208A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82911"/>
            <a:ext cx="9169877" cy="5665709"/>
          </a:xfrm>
          <a:prstGeom prst="rect">
            <a:avLst/>
          </a:prstGeom>
        </p:spPr>
      </p:pic>
      <p:grpSp>
        <p:nvGrpSpPr>
          <p:cNvPr id="10" name="object 3">
            <a:extLst>
              <a:ext uri="{FF2B5EF4-FFF2-40B4-BE49-F238E27FC236}">
                <a16:creationId xmlns:a16="http://schemas.microsoft.com/office/drawing/2014/main" id="{C9B34BFD-84AA-3B63-A317-6A685D9D8955}"/>
              </a:ext>
            </a:extLst>
          </p:cNvPr>
          <p:cNvGrpSpPr/>
          <p:nvPr/>
        </p:nvGrpSpPr>
        <p:grpSpPr>
          <a:xfrm>
            <a:off x="6400800" y="1885950"/>
            <a:ext cx="2656205" cy="1079390"/>
            <a:chOff x="6440237" y="435562"/>
            <a:chExt cx="2656205" cy="1275080"/>
          </a:xfrm>
        </p:grpSpPr>
        <p:sp>
          <p:nvSpPr>
            <p:cNvPr id="11" name="object 4">
              <a:extLst>
                <a:ext uri="{FF2B5EF4-FFF2-40B4-BE49-F238E27FC236}">
                  <a16:creationId xmlns:a16="http://schemas.microsoft.com/office/drawing/2014/main" id="{4051AA33-89E1-C8B2-52E8-BA45870E3F87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5">
              <a:extLst>
                <a:ext uri="{FF2B5EF4-FFF2-40B4-BE49-F238E27FC236}">
                  <a16:creationId xmlns:a16="http://schemas.microsoft.com/office/drawing/2014/main" id="{E31A6146-8003-6955-1603-04E8A87C3687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noFill/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7334586" y="2184391"/>
            <a:ext cx="1517855" cy="44371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065" marR="5080" indent="635" algn="ctr">
              <a:lnSpc>
                <a:spcPts val="1050"/>
              </a:lnSpc>
              <a:spcBef>
                <a:spcPts val="160"/>
              </a:spcBef>
            </a:pPr>
            <a:r>
              <a:rPr lang="en-GB" sz="900" spc="-5" dirty="0">
                <a:latin typeface="Comic Sans MS"/>
                <a:cs typeface="Comic Sans MS"/>
              </a:rPr>
              <a:t>This term we will be learning about </a:t>
            </a:r>
            <a:r>
              <a:rPr lang="en-GB" sz="900" spc="-5" dirty="0" smtClean="0">
                <a:latin typeface="Comic Sans MS"/>
                <a:cs typeface="Comic Sans MS"/>
              </a:rPr>
              <a:t>life cycles of plants and animals. </a:t>
            </a:r>
            <a:endParaRPr sz="900" dirty="0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440237" y="285749"/>
            <a:ext cx="2656205" cy="1501575"/>
            <a:chOff x="6440237" y="435562"/>
            <a:chExt cx="2656205" cy="1275080"/>
          </a:xfrm>
        </p:grpSpPr>
        <p:sp>
          <p:nvSpPr>
            <p:cNvPr id="4" name="object 4"/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noFill/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578482" y="636141"/>
            <a:ext cx="2248535" cy="13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This term we will be working on Number and Place Value. 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P1s will be learning to </a:t>
            </a:r>
            <a:r>
              <a:rPr lang="en-GB" sz="800" spc="-5" dirty="0" smtClean="0">
                <a:latin typeface="Comic Sans MS"/>
                <a:cs typeface="Comic Sans MS"/>
              </a:rPr>
              <a:t>solve addition problems within 10. </a:t>
            </a:r>
            <a:endParaRPr lang="en-GB" sz="800" spc="-5" dirty="0" smtClean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P2’s will be learning </a:t>
            </a:r>
            <a:r>
              <a:rPr lang="en-GB" sz="800" spc="-5" dirty="0" smtClean="0">
                <a:latin typeface="Comic Sans MS"/>
                <a:cs typeface="Comic Sans MS"/>
              </a:rPr>
              <a:t>to solve addition problems within 20. </a:t>
            </a:r>
            <a:endParaRPr lang="en-GB" sz="800" spc="-5" dirty="0" smtClean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For Mathematics we will be exploring </a:t>
            </a:r>
            <a:r>
              <a:rPr lang="en-GB" sz="800" spc="-5" dirty="0" smtClean="0">
                <a:latin typeface="Comic Sans MS"/>
                <a:cs typeface="Comic Sans MS"/>
              </a:rPr>
              <a:t>Money and 2D and 3D Shape.</a:t>
            </a:r>
            <a:endParaRPr lang="en-GB" sz="800" spc="-5" dirty="0" smtClean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endParaRPr lang="en-GB" sz="800" spc="-5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>
                <a:latin typeface="Comic Sans MS"/>
                <a:cs typeface="Comic Sans MS"/>
              </a:rPr>
              <a:t>-</a:t>
            </a:r>
            <a:endParaRPr sz="800" dirty="0">
              <a:latin typeface="Comic Sans MS"/>
              <a:cs typeface="Comic Sans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765187" y="4198187"/>
            <a:ext cx="3579495" cy="826769"/>
            <a:chOff x="2765187" y="4198187"/>
            <a:chExt cx="3579495" cy="826769"/>
          </a:xfrm>
        </p:grpSpPr>
        <p:sp>
          <p:nvSpPr>
            <p:cNvPr id="18" name="object 18"/>
            <p:cNvSpPr/>
            <p:nvPr/>
          </p:nvSpPr>
          <p:spPr>
            <a:xfrm>
              <a:off x="2779474" y="4212475"/>
              <a:ext cx="3550920" cy="798195"/>
            </a:xfrm>
            <a:custGeom>
              <a:avLst/>
              <a:gdLst/>
              <a:ahLst/>
              <a:cxnLst/>
              <a:rect l="l" t="t" r="r" b="b"/>
              <a:pathLst>
                <a:path w="3550920" h="798195">
                  <a:moveTo>
                    <a:pt x="3417797" y="797999"/>
                  </a:moveTo>
                  <a:lnTo>
                    <a:pt x="133002" y="797999"/>
                  </a:lnTo>
                  <a:lnTo>
                    <a:pt x="90963" y="791219"/>
                  </a:lnTo>
                  <a:lnTo>
                    <a:pt x="54452" y="772338"/>
                  </a:lnTo>
                  <a:lnTo>
                    <a:pt x="25661" y="743546"/>
                  </a:lnTo>
                  <a:lnTo>
                    <a:pt x="6780" y="707036"/>
                  </a:lnTo>
                  <a:lnTo>
                    <a:pt x="0" y="664997"/>
                  </a:lnTo>
                  <a:lnTo>
                    <a:pt x="0" y="133002"/>
                  </a:lnTo>
                  <a:lnTo>
                    <a:pt x="6780" y="90963"/>
                  </a:lnTo>
                  <a:lnTo>
                    <a:pt x="25661" y="54453"/>
                  </a:lnTo>
                  <a:lnTo>
                    <a:pt x="54452" y="25661"/>
                  </a:lnTo>
                  <a:lnTo>
                    <a:pt x="90963" y="6780"/>
                  </a:lnTo>
                  <a:lnTo>
                    <a:pt x="133002" y="0"/>
                  </a:lnTo>
                  <a:lnTo>
                    <a:pt x="3417797" y="0"/>
                  </a:lnTo>
                  <a:lnTo>
                    <a:pt x="3468695" y="10124"/>
                  </a:lnTo>
                  <a:lnTo>
                    <a:pt x="3511844" y="38955"/>
                  </a:lnTo>
                  <a:lnTo>
                    <a:pt x="3540675" y="82104"/>
                  </a:lnTo>
                  <a:lnTo>
                    <a:pt x="3550799" y="133002"/>
                  </a:lnTo>
                  <a:lnTo>
                    <a:pt x="3550799" y="664997"/>
                  </a:lnTo>
                  <a:lnTo>
                    <a:pt x="3544019" y="707036"/>
                  </a:lnTo>
                  <a:lnTo>
                    <a:pt x="3525138" y="743546"/>
                  </a:lnTo>
                  <a:lnTo>
                    <a:pt x="3496346" y="772338"/>
                  </a:lnTo>
                  <a:lnTo>
                    <a:pt x="3459836" y="791219"/>
                  </a:lnTo>
                  <a:lnTo>
                    <a:pt x="3417797" y="7979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79474" y="4212475"/>
              <a:ext cx="3550920" cy="798195"/>
            </a:xfrm>
            <a:custGeom>
              <a:avLst/>
              <a:gdLst/>
              <a:ahLst/>
              <a:cxnLst/>
              <a:rect l="l" t="t" r="r" b="b"/>
              <a:pathLst>
                <a:path w="3550920" h="798195">
                  <a:moveTo>
                    <a:pt x="0" y="133002"/>
                  </a:moveTo>
                  <a:lnTo>
                    <a:pt x="6780" y="90963"/>
                  </a:lnTo>
                  <a:lnTo>
                    <a:pt x="25661" y="54453"/>
                  </a:lnTo>
                  <a:lnTo>
                    <a:pt x="54452" y="25661"/>
                  </a:lnTo>
                  <a:lnTo>
                    <a:pt x="90963" y="6780"/>
                  </a:lnTo>
                  <a:lnTo>
                    <a:pt x="133002" y="0"/>
                  </a:lnTo>
                  <a:lnTo>
                    <a:pt x="3417797" y="0"/>
                  </a:lnTo>
                  <a:lnTo>
                    <a:pt x="3468695" y="10124"/>
                  </a:lnTo>
                  <a:lnTo>
                    <a:pt x="3511844" y="38955"/>
                  </a:lnTo>
                  <a:lnTo>
                    <a:pt x="3540675" y="82104"/>
                  </a:lnTo>
                  <a:lnTo>
                    <a:pt x="3550799" y="133002"/>
                  </a:lnTo>
                  <a:lnTo>
                    <a:pt x="3550799" y="664997"/>
                  </a:lnTo>
                  <a:lnTo>
                    <a:pt x="3544019" y="707036"/>
                  </a:lnTo>
                  <a:lnTo>
                    <a:pt x="3525138" y="743546"/>
                  </a:lnTo>
                  <a:lnTo>
                    <a:pt x="3496346" y="772338"/>
                  </a:lnTo>
                  <a:lnTo>
                    <a:pt x="3459836" y="791219"/>
                  </a:lnTo>
                  <a:lnTo>
                    <a:pt x="3417797" y="797999"/>
                  </a:lnTo>
                  <a:lnTo>
                    <a:pt x="133002" y="797999"/>
                  </a:lnTo>
                  <a:lnTo>
                    <a:pt x="90963" y="791219"/>
                  </a:lnTo>
                  <a:lnTo>
                    <a:pt x="54452" y="772338"/>
                  </a:lnTo>
                  <a:lnTo>
                    <a:pt x="25661" y="743546"/>
                  </a:lnTo>
                  <a:lnTo>
                    <a:pt x="6780" y="707036"/>
                  </a:lnTo>
                  <a:lnTo>
                    <a:pt x="0" y="664997"/>
                  </a:lnTo>
                  <a:lnTo>
                    <a:pt x="0" y="133002"/>
                  </a:lnTo>
                  <a:close/>
                </a:path>
              </a:pathLst>
            </a:custGeom>
            <a:noFill/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898579" y="4497621"/>
            <a:ext cx="3218180" cy="44371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664845" marR="5080" indent="-652780" algn="ctr">
              <a:lnSpc>
                <a:spcPts val="1050"/>
              </a:lnSpc>
              <a:spcBef>
                <a:spcPts val="160"/>
              </a:spcBef>
            </a:pPr>
            <a:r>
              <a:rPr sz="900" spc="-5" dirty="0">
                <a:latin typeface="Comic Sans MS"/>
                <a:cs typeface="Comic Sans MS"/>
              </a:rPr>
              <a:t>Th</a:t>
            </a:r>
            <a:r>
              <a:rPr lang="en-GB" sz="900" spc="-5" dirty="0">
                <a:latin typeface="Comic Sans MS"/>
                <a:cs typeface="Comic Sans MS"/>
              </a:rPr>
              <a:t>is term we will look at </a:t>
            </a:r>
            <a:r>
              <a:rPr lang="en-GB" sz="900" spc="-5" dirty="0" smtClean="0">
                <a:latin typeface="Comic Sans MS"/>
                <a:cs typeface="Comic Sans MS"/>
              </a:rPr>
              <a:t>The Nativity Story. We will be putting on our Christmas Show about the Nativity.  </a:t>
            </a:r>
            <a:endParaRPr sz="900" dirty="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781352" y="297181"/>
            <a:ext cx="3579495" cy="826769"/>
            <a:chOff x="2782324" y="449087"/>
            <a:chExt cx="3579495" cy="826769"/>
          </a:xfrm>
        </p:grpSpPr>
        <p:sp>
          <p:nvSpPr>
            <p:cNvPr id="28" name="object 28"/>
            <p:cNvSpPr/>
            <p:nvPr/>
          </p:nvSpPr>
          <p:spPr>
            <a:xfrm>
              <a:off x="2796612" y="463375"/>
              <a:ext cx="3550920" cy="798195"/>
            </a:xfrm>
            <a:custGeom>
              <a:avLst/>
              <a:gdLst/>
              <a:ahLst/>
              <a:cxnLst/>
              <a:rect l="l" t="t" r="r" b="b"/>
              <a:pathLst>
                <a:path w="3550920" h="798194">
                  <a:moveTo>
                    <a:pt x="3417797" y="797999"/>
                  </a:moveTo>
                  <a:lnTo>
                    <a:pt x="133002" y="797999"/>
                  </a:lnTo>
                  <a:lnTo>
                    <a:pt x="90963" y="791219"/>
                  </a:lnTo>
                  <a:lnTo>
                    <a:pt x="54452" y="772338"/>
                  </a:lnTo>
                  <a:lnTo>
                    <a:pt x="25661" y="743546"/>
                  </a:lnTo>
                  <a:lnTo>
                    <a:pt x="6780" y="707036"/>
                  </a:lnTo>
                  <a:lnTo>
                    <a:pt x="0" y="664997"/>
                  </a:lnTo>
                  <a:lnTo>
                    <a:pt x="0" y="133002"/>
                  </a:lnTo>
                  <a:lnTo>
                    <a:pt x="6780" y="90963"/>
                  </a:lnTo>
                  <a:lnTo>
                    <a:pt x="25661" y="54453"/>
                  </a:lnTo>
                  <a:lnTo>
                    <a:pt x="54452" y="25661"/>
                  </a:lnTo>
                  <a:lnTo>
                    <a:pt x="90963" y="6780"/>
                  </a:lnTo>
                  <a:lnTo>
                    <a:pt x="133002" y="0"/>
                  </a:lnTo>
                  <a:lnTo>
                    <a:pt x="3417797" y="0"/>
                  </a:lnTo>
                  <a:lnTo>
                    <a:pt x="3468695" y="10124"/>
                  </a:lnTo>
                  <a:lnTo>
                    <a:pt x="3511844" y="38955"/>
                  </a:lnTo>
                  <a:lnTo>
                    <a:pt x="3540675" y="82104"/>
                  </a:lnTo>
                  <a:lnTo>
                    <a:pt x="3550799" y="133002"/>
                  </a:lnTo>
                  <a:lnTo>
                    <a:pt x="3550799" y="664997"/>
                  </a:lnTo>
                  <a:lnTo>
                    <a:pt x="3544019" y="707036"/>
                  </a:lnTo>
                  <a:lnTo>
                    <a:pt x="3525138" y="743546"/>
                  </a:lnTo>
                  <a:lnTo>
                    <a:pt x="3496346" y="772338"/>
                  </a:lnTo>
                  <a:lnTo>
                    <a:pt x="3459836" y="791219"/>
                  </a:lnTo>
                  <a:lnTo>
                    <a:pt x="3417797" y="7979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796612" y="463375"/>
              <a:ext cx="3550920" cy="798195"/>
            </a:xfrm>
            <a:custGeom>
              <a:avLst/>
              <a:gdLst/>
              <a:ahLst/>
              <a:cxnLst/>
              <a:rect l="l" t="t" r="r" b="b"/>
              <a:pathLst>
                <a:path w="3550920" h="798194">
                  <a:moveTo>
                    <a:pt x="0" y="133002"/>
                  </a:moveTo>
                  <a:lnTo>
                    <a:pt x="6780" y="90963"/>
                  </a:lnTo>
                  <a:lnTo>
                    <a:pt x="25661" y="54453"/>
                  </a:lnTo>
                  <a:lnTo>
                    <a:pt x="54452" y="25661"/>
                  </a:lnTo>
                  <a:lnTo>
                    <a:pt x="90963" y="6780"/>
                  </a:lnTo>
                  <a:lnTo>
                    <a:pt x="133002" y="0"/>
                  </a:lnTo>
                  <a:lnTo>
                    <a:pt x="3417797" y="0"/>
                  </a:lnTo>
                  <a:lnTo>
                    <a:pt x="3468695" y="10124"/>
                  </a:lnTo>
                  <a:lnTo>
                    <a:pt x="3511844" y="38955"/>
                  </a:lnTo>
                  <a:lnTo>
                    <a:pt x="3540675" y="82104"/>
                  </a:lnTo>
                  <a:lnTo>
                    <a:pt x="3550799" y="133002"/>
                  </a:lnTo>
                  <a:lnTo>
                    <a:pt x="3550799" y="664997"/>
                  </a:lnTo>
                  <a:lnTo>
                    <a:pt x="3544019" y="707036"/>
                  </a:lnTo>
                  <a:lnTo>
                    <a:pt x="3525138" y="743546"/>
                  </a:lnTo>
                  <a:lnTo>
                    <a:pt x="3496346" y="772338"/>
                  </a:lnTo>
                  <a:lnTo>
                    <a:pt x="3459836" y="791219"/>
                  </a:lnTo>
                  <a:lnTo>
                    <a:pt x="3417797" y="797999"/>
                  </a:lnTo>
                  <a:lnTo>
                    <a:pt x="133002" y="797999"/>
                  </a:lnTo>
                  <a:lnTo>
                    <a:pt x="90963" y="791219"/>
                  </a:lnTo>
                  <a:lnTo>
                    <a:pt x="54452" y="772338"/>
                  </a:lnTo>
                  <a:lnTo>
                    <a:pt x="25661" y="743546"/>
                  </a:lnTo>
                  <a:lnTo>
                    <a:pt x="6780" y="707036"/>
                  </a:lnTo>
                  <a:lnTo>
                    <a:pt x="0" y="664997"/>
                  </a:lnTo>
                  <a:lnTo>
                    <a:pt x="0" y="133002"/>
                  </a:lnTo>
                  <a:close/>
                </a:path>
              </a:pathLst>
            </a:custGeom>
            <a:noFill/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038600" y="342429"/>
            <a:ext cx="2224210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900" spc="-5" dirty="0">
                <a:latin typeface="Comic Sans MS"/>
                <a:cs typeface="Comic Sans MS"/>
              </a:rPr>
              <a:t>This term we will be working </a:t>
            </a:r>
            <a:r>
              <a:rPr lang="en-GB" sz="900" spc="-5" dirty="0" smtClean="0">
                <a:latin typeface="Comic Sans MS"/>
                <a:cs typeface="Comic Sans MS"/>
              </a:rPr>
              <a:t>on becoming more confident in </a:t>
            </a:r>
            <a:r>
              <a:rPr lang="en-GB" sz="900" spc="-5" dirty="0" smtClean="0">
                <a:latin typeface="Comic Sans MS"/>
                <a:cs typeface="Comic Sans MS"/>
              </a:rPr>
              <a:t>using different apps such as Word to support our learning, while understanding how to change font size and style.</a:t>
            </a:r>
            <a:endParaRPr sz="900" dirty="0">
              <a:latin typeface="Comic Sans MS"/>
              <a:cs typeface="Comic Sans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2153" y="714008"/>
            <a:ext cx="2470253" cy="158299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>
                <a:effectLst/>
                <a:latin typeface="Comic Sans MS"/>
                <a:ea typeface="Calibri" panose="020F0502020204030204" pitchFamily="34" charset="0"/>
                <a:cs typeface="Times New Roman"/>
              </a:rPr>
              <a:t>Taught Writing: </a:t>
            </a:r>
            <a:r>
              <a:rPr lang="en-GB" sz="800" dirty="0" smtClean="0">
                <a:latin typeface="Comic Sans MS"/>
                <a:ea typeface="Calibri" panose="020F0502020204030204" pitchFamily="34" charset="0"/>
                <a:cs typeface="Times New Roman"/>
              </a:rPr>
              <a:t>Narrative (Story writing) and </a:t>
            </a:r>
            <a:r>
              <a:rPr lang="en-GB" sz="800" dirty="0" smtClean="0">
                <a:latin typeface="Comic Sans MS"/>
                <a:ea typeface="Calibri" panose="020F0502020204030204" pitchFamily="34" charset="0"/>
                <a:cs typeface="Times New Roman"/>
              </a:rPr>
              <a:t>Explanations.</a:t>
            </a:r>
            <a:endParaRPr lang="en-GB" sz="800" dirty="0">
              <a:effectLst/>
              <a:latin typeface="Comic Sans MS"/>
              <a:ea typeface="Calibri" panose="020F0502020204030204" pitchFamily="34" charset="0"/>
              <a:cs typeface="Times New Roman"/>
            </a:endParaRPr>
          </a:p>
          <a:p>
            <a:pPr>
              <a:spcAft>
                <a:spcPts val="800"/>
              </a:spcAft>
            </a:pPr>
            <a:r>
              <a:rPr lang="en-GB" sz="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Reading: </a:t>
            </a:r>
            <a:r>
              <a:rPr lang="en-GB" sz="8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We will be working through banded books along with North Lanarkshire’s Active Literacy Programme. In a normal week, children will receive 2 books per week.</a:t>
            </a:r>
            <a:endParaRPr lang="en-GB" sz="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Spelling: Continuing to build on phoneme recognition and using spelling strategies to accurately spell words.</a:t>
            </a:r>
          </a:p>
          <a:p>
            <a:pPr marL="12700" marR="5080" indent="111125">
              <a:lnSpc>
                <a:spcPct val="114999"/>
              </a:lnSpc>
              <a:spcBef>
                <a:spcPts val="100"/>
              </a:spcBef>
            </a:pPr>
            <a:endParaRPr lang="en-GB" sz="800" spc="-5" dirty="0">
              <a:latin typeface="Comic Sans MS"/>
              <a:cs typeface="Comic Sans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6143" y="2850174"/>
            <a:ext cx="2552065" cy="5919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999"/>
              </a:lnSpc>
              <a:spcBef>
                <a:spcPts val="100"/>
              </a:spcBef>
            </a:pPr>
            <a:r>
              <a:rPr sz="800" spc="-5" dirty="0">
                <a:latin typeface="Comic Sans MS"/>
                <a:cs typeface="Comic Sans MS"/>
              </a:rPr>
              <a:t>This term we will be looking </a:t>
            </a:r>
            <a:r>
              <a:rPr lang="en-GB" sz="800" spc="-5" dirty="0">
                <a:latin typeface="Comic Sans MS"/>
                <a:cs typeface="Comic Sans MS"/>
              </a:rPr>
              <a:t>at </a:t>
            </a:r>
            <a:r>
              <a:rPr lang="en-GB" sz="800" spc="-5" dirty="0" smtClean="0">
                <a:latin typeface="Comic Sans MS"/>
                <a:cs typeface="Comic Sans MS"/>
              </a:rPr>
              <a:t>Dinosaurs as our Interdisciplinary Learning Theme</a:t>
            </a:r>
            <a:endParaRPr lang="en-GB" sz="800" spc="-5" dirty="0" smtClean="0">
              <a:latin typeface="Comic Sans MS"/>
              <a:cs typeface="Comic Sans MS"/>
            </a:endParaRPr>
          </a:p>
          <a:p>
            <a:pPr marL="12700" marR="5080" algn="ctr">
              <a:lnSpc>
                <a:spcPct val="114999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We will explore a range of open ended activities including Purposeful Play. </a:t>
            </a:r>
            <a:endParaRPr sz="800" dirty="0">
              <a:latin typeface="Comic Sans MS"/>
              <a:cs typeface="Comic Sans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239000" y="3114565"/>
            <a:ext cx="1789918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4769" algn="ctr"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For Art &amp; Design we will be focussing on </a:t>
            </a:r>
            <a:r>
              <a:rPr lang="en-GB" sz="800" spc="-5" dirty="0" smtClean="0">
                <a:latin typeface="Comic Sans MS"/>
                <a:cs typeface="Comic Sans MS"/>
              </a:rPr>
              <a:t>3D Modelling linked to our Dinosaur theme.</a:t>
            </a:r>
            <a:endParaRPr lang="en-GB" sz="800" spc="-5" dirty="0" smtClean="0">
              <a:latin typeface="Comic Sans MS"/>
              <a:cs typeface="Comic Sans MS"/>
            </a:endParaRPr>
          </a:p>
          <a:p>
            <a:pPr marL="12700" marR="5080" indent="64769" algn="ctr">
              <a:lnSpc>
                <a:spcPct val="100000"/>
              </a:lnSpc>
              <a:spcBef>
                <a:spcPts val="100"/>
              </a:spcBef>
            </a:pPr>
            <a:r>
              <a:rPr lang="en-GB" sz="800" spc="-5" dirty="0" smtClean="0">
                <a:latin typeface="Comic Sans MS"/>
                <a:cs typeface="Comic Sans MS"/>
              </a:rPr>
              <a:t>For Music </a:t>
            </a:r>
            <a:r>
              <a:rPr lang="en-GB" sz="800" spc="-5" dirty="0" smtClean="0">
                <a:latin typeface="Comic Sans MS"/>
                <a:cs typeface="Comic Sans MS"/>
              </a:rPr>
              <a:t>and Drama we will be putting on our Christmas show</a:t>
            </a:r>
            <a:r>
              <a:rPr lang="en-GB" sz="800" spc="-5" dirty="0" smtClean="0">
                <a:latin typeface="Comic Sans MS"/>
                <a:cs typeface="Comic Sans MS"/>
              </a:rPr>
              <a:t>.</a:t>
            </a:r>
            <a:endParaRPr sz="800" dirty="0">
              <a:latin typeface="Comic Sans MS"/>
              <a:cs typeface="Comic Sans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31657" y="4247159"/>
            <a:ext cx="192333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900" spc="-5" dirty="0">
                <a:latin typeface="Comic Sans MS"/>
                <a:cs typeface="Comic Sans MS"/>
              </a:rPr>
              <a:t>This term P.E. will </a:t>
            </a:r>
            <a:r>
              <a:rPr lang="en-GB" sz="900" spc="-5" dirty="0" smtClean="0">
                <a:latin typeface="Comic Sans MS"/>
                <a:cs typeface="Comic Sans MS"/>
              </a:rPr>
              <a:t>be working on </a:t>
            </a:r>
            <a:r>
              <a:rPr lang="en-GB" sz="900" spc="-5" dirty="0" smtClean="0">
                <a:latin typeface="Comic Sans MS"/>
                <a:cs typeface="Comic Sans MS"/>
              </a:rPr>
              <a:t>ball skills linked to possession games such as Basketball and Football.</a:t>
            </a:r>
            <a:endParaRPr sz="900" dirty="0">
              <a:latin typeface="Comic Sans MS"/>
              <a:cs typeface="Comic Sans M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DA63219-4910-02F0-EF4F-E41EC229DFA2}"/>
              </a:ext>
            </a:extLst>
          </p:cNvPr>
          <p:cNvSpPr/>
          <p:nvPr/>
        </p:nvSpPr>
        <p:spPr>
          <a:xfrm>
            <a:off x="815458" y="249019"/>
            <a:ext cx="125386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Literacy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E2FEA82-EB6D-8ED3-3075-370C83B05428}"/>
              </a:ext>
            </a:extLst>
          </p:cNvPr>
          <p:cNvSpPr/>
          <p:nvPr/>
        </p:nvSpPr>
        <p:spPr>
          <a:xfrm>
            <a:off x="747104" y="2293782"/>
            <a:ext cx="131972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Topic/ IDL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412A8ED-C3E6-D769-3C75-921E1D0CCA13}"/>
              </a:ext>
            </a:extLst>
          </p:cNvPr>
          <p:cNvSpPr/>
          <p:nvPr/>
        </p:nvSpPr>
        <p:spPr>
          <a:xfrm>
            <a:off x="6517948" y="209550"/>
            <a:ext cx="251097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Numeracy/Mathematics</a:t>
            </a:r>
            <a:endParaRPr lang="en-US" b="1" cap="none" spc="0" dirty="0">
              <a:ln w="13462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Sassoon Infant Std" panose="020B0503020103030203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D4541A-23E1-AD6C-685D-55E5C422E7EA}"/>
              </a:ext>
            </a:extLst>
          </p:cNvPr>
          <p:cNvSpPr/>
          <p:nvPr/>
        </p:nvSpPr>
        <p:spPr>
          <a:xfrm>
            <a:off x="2833914" y="361950"/>
            <a:ext cx="128669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Technology</a:t>
            </a:r>
            <a:endParaRPr lang="en-US" b="1" cap="none" spc="0" dirty="0">
              <a:ln w="13462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Sassoon Infant Std" panose="020B050302010303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BD01088-8CFA-03E7-3168-5C00B479A18B}"/>
              </a:ext>
            </a:extLst>
          </p:cNvPr>
          <p:cNvSpPr/>
          <p:nvPr/>
        </p:nvSpPr>
        <p:spPr>
          <a:xfrm>
            <a:off x="6309344" y="2063175"/>
            <a:ext cx="11416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Science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3BF7EA2-4D6C-E6E2-1865-88640ED4DBFA}"/>
              </a:ext>
            </a:extLst>
          </p:cNvPr>
          <p:cNvSpPr/>
          <p:nvPr/>
        </p:nvSpPr>
        <p:spPr>
          <a:xfrm>
            <a:off x="39552" y="3877843"/>
            <a:ext cx="28413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Health &amp; Wellbeing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772F2BD-EAA6-6A50-E9C2-1896FEC09843}"/>
              </a:ext>
            </a:extLst>
          </p:cNvPr>
          <p:cNvSpPr/>
          <p:nvPr/>
        </p:nvSpPr>
        <p:spPr>
          <a:xfrm>
            <a:off x="6453166" y="4196775"/>
            <a:ext cx="4619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PE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631EFCB-6D34-5504-ED25-E645051FFA41}"/>
              </a:ext>
            </a:extLst>
          </p:cNvPr>
          <p:cNvSpPr/>
          <p:nvPr/>
        </p:nvSpPr>
        <p:spPr>
          <a:xfrm>
            <a:off x="3030473" y="4152130"/>
            <a:ext cx="320696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Religious and Moral Education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EAB46CD-B29B-4FBE-7777-0EC0B8145386}"/>
              </a:ext>
            </a:extLst>
          </p:cNvPr>
          <p:cNvSpPr/>
          <p:nvPr/>
        </p:nvSpPr>
        <p:spPr>
          <a:xfrm>
            <a:off x="6360459" y="3137507"/>
            <a:ext cx="1612878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Expressive </a:t>
            </a:r>
            <a:endParaRPr lang="en-US" sz="1200" dirty="0">
              <a:solidFill>
                <a:schemeClr val="bg1"/>
              </a:solidFill>
              <a:latin typeface="Sassoon Infant Std" panose="020B0503020103030203" pitchFamily="34" charset="0"/>
            </a:endParaRPr>
          </a:p>
          <a:p>
            <a:r>
              <a:rPr lang="en-US" sz="1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assoon Infant Std" panose="020B0503020103030203" pitchFamily="34" charset="0"/>
              </a:rPr>
              <a:t>Arts</a:t>
            </a:r>
            <a:endParaRPr lang="en-US" sz="1200" dirty="0">
              <a:solidFill>
                <a:schemeClr val="bg1"/>
              </a:solidFill>
              <a:latin typeface="Sassoon Infant Std" panose="020B0503020103030203" pitchFamily="34" charset="0"/>
            </a:endParaRPr>
          </a:p>
        </p:txBody>
      </p:sp>
      <p:grpSp>
        <p:nvGrpSpPr>
          <p:cNvPr id="13" name="object 3">
            <a:extLst>
              <a:ext uri="{FF2B5EF4-FFF2-40B4-BE49-F238E27FC236}">
                <a16:creationId xmlns:a16="http://schemas.microsoft.com/office/drawing/2014/main" id="{126EF1AA-07AD-F636-624C-AB2FC7907DC7}"/>
              </a:ext>
            </a:extLst>
          </p:cNvPr>
          <p:cNvGrpSpPr/>
          <p:nvPr/>
        </p:nvGrpSpPr>
        <p:grpSpPr>
          <a:xfrm>
            <a:off x="64482" y="269866"/>
            <a:ext cx="2656205" cy="1959233"/>
            <a:chOff x="6440237" y="435562"/>
            <a:chExt cx="2656205" cy="1275080"/>
          </a:xfrm>
        </p:grpSpPr>
        <p:sp>
          <p:nvSpPr>
            <p:cNvPr id="31" name="object 4">
              <a:extLst>
                <a:ext uri="{FF2B5EF4-FFF2-40B4-BE49-F238E27FC236}">
                  <a16:creationId xmlns:a16="http://schemas.microsoft.com/office/drawing/2014/main" id="{A8358A8A-5CDE-A802-ECDA-63BA87FDEDAF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5">
              <a:extLst>
                <a:ext uri="{FF2B5EF4-FFF2-40B4-BE49-F238E27FC236}">
                  <a16:creationId xmlns:a16="http://schemas.microsoft.com/office/drawing/2014/main" id="{E71846D6-36F8-4625-13DC-3088003A8B50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BFC4D6ED-802E-AAB6-F19C-78674A6B1740}"/>
              </a:ext>
            </a:extLst>
          </p:cNvPr>
          <p:cNvSpPr/>
          <p:nvPr/>
        </p:nvSpPr>
        <p:spPr>
          <a:xfrm>
            <a:off x="2951029" y="1218783"/>
            <a:ext cx="3287025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assoon Infant Std" panose="020B0503020103030203" pitchFamily="34" charset="0"/>
              </a:rPr>
              <a:t>Primary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assoon Infant Std" panose="020B0503020103030203" pitchFamily="34" charset="0"/>
              </a:rPr>
              <a:t>1/2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Sassoon Infant Std" panose="020B0503020103030203" pitchFamily="34" charset="0"/>
            </a:endParaRPr>
          </a:p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assoon Infant Std" panose="020B0503020103030203" pitchFamily="34" charset="0"/>
              </a:rPr>
              <a:t> Shared Curriculum Map</a:t>
            </a:r>
          </a:p>
          <a:p>
            <a:pPr algn="ctr"/>
            <a:r>
              <a:rPr 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assoon Infant Std" panose="020B0503020103030203" pitchFamily="34" charset="0"/>
              </a:rPr>
              <a:t>Term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assoon Infant Std" panose="020B0503020103030203" pitchFamily="34" charset="0"/>
              </a:rPr>
              <a:t>2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Sassoon Infant Std" panose="020B0503020103030203" pitchFamily="34" charset="0"/>
            </a:endParaRPr>
          </a:p>
        </p:txBody>
      </p:sp>
      <p:grpSp>
        <p:nvGrpSpPr>
          <p:cNvPr id="33" name="object 3">
            <a:extLst>
              <a:ext uri="{FF2B5EF4-FFF2-40B4-BE49-F238E27FC236}">
                <a16:creationId xmlns:a16="http://schemas.microsoft.com/office/drawing/2014/main" id="{80E7B546-A143-1FAC-E57A-0E6A443ED50C}"/>
              </a:ext>
            </a:extLst>
          </p:cNvPr>
          <p:cNvGrpSpPr/>
          <p:nvPr/>
        </p:nvGrpSpPr>
        <p:grpSpPr>
          <a:xfrm>
            <a:off x="64482" y="2293782"/>
            <a:ext cx="2656205" cy="1519379"/>
            <a:chOff x="6440237" y="435562"/>
            <a:chExt cx="2656205" cy="1275080"/>
          </a:xfrm>
        </p:grpSpPr>
        <p:sp>
          <p:nvSpPr>
            <p:cNvPr id="34" name="object 4">
              <a:extLst>
                <a:ext uri="{FF2B5EF4-FFF2-40B4-BE49-F238E27FC236}">
                  <a16:creationId xmlns:a16="http://schemas.microsoft.com/office/drawing/2014/main" id="{396A053C-914C-3A46-70E4-1AFF7DA06C58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5">
              <a:extLst>
                <a:ext uri="{FF2B5EF4-FFF2-40B4-BE49-F238E27FC236}">
                  <a16:creationId xmlns:a16="http://schemas.microsoft.com/office/drawing/2014/main" id="{77DD0D7F-66ED-5F92-5DA6-470BCBA122F8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">
            <a:extLst>
              <a:ext uri="{FF2B5EF4-FFF2-40B4-BE49-F238E27FC236}">
                <a16:creationId xmlns:a16="http://schemas.microsoft.com/office/drawing/2014/main" id="{3C79C342-6728-A2FD-3BD9-3341425F460B}"/>
              </a:ext>
            </a:extLst>
          </p:cNvPr>
          <p:cNvGrpSpPr/>
          <p:nvPr/>
        </p:nvGrpSpPr>
        <p:grpSpPr>
          <a:xfrm>
            <a:off x="92347" y="3877843"/>
            <a:ext cx="2656205" cy="1190739"/>
            <a:chOff x="6440237" y="435562"/>
            <a:chExt cx="2656205" cy="1275080"/>
          </a:xfrm>
        </p:grpSpPr>
        <p:sp>
          <p:nvSpPr>
            <p:cNvPr id="37" name="object 4">
              <a:extLst>
                <a:ext uri="{FF2B5EF4-FFF2-40B4-BE49-F238E27FC236}">
                  <a16:creationId xmlns:a16="http://schemas.microsoft.com/office/drawing/2014/main" id="{46D5F5F3-16DE-8DEC-8981-E0AE54A4B4A2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5">
              <a:extLst>
                <a:ext uri="{FF2B5EF4-FFF2-40B4-BE49-F238E27FC236}">
                  <a16:creationId xmlns:a16="http://schemas.microsoft.com/office/drawing/2014/main" id="{12971998-0FE6-8C6F-1762-9B102023F236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3">
            <a:extLst>
              <a:ext uri="{FF2B5EF4-FFF2-40B4-BE49-F238E27FC236}">
                <a16:creationId xmlns:a16="http://schemas.microsoft.com/office/drawing/2014/main" id="{3B7126F5-B0E4-ED07-FCAD-DFBB343A2A32}"/>
              </a:ext>
            </a:extLst>
          </p:cNvPr>
          <p:cNvGrpSpPr/>
          <p:nvPr/>
        </p:nvGrpSpPr>
        <p:grpSpPr>
          <a:xfrm>
            <a:off x="6387000" y="3105764"/>
            <a:ext cx="2656205" cy="785422"/>
            <a:chOff x="6440237" y="435562"/>
            <a:chExt cx="2656205" cy="1275080"/>
          </a:xfrm>
        </p:grpSpPr>
        <p:sp>
          <p:nvSpPr>
            <p:cNvPr id="46" name="object 4">
              <a:extLst>
                <a:ext uri="{FF2B5EF4-FFF2-40B4-BE49-F238E27FC236}">
                  <a16:creationId xmlns:a16="http://schemas.microsoft.com/office/drawing/2014/main" id="{A8189137-31E6-A456-EE8C-B00FC91BEFCA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5">
              <a:extLst>
                <a:ext uri="{FF2B5EF4-FFF2-40B4-BE49-F238E27FC236}">
                  <a16:creationId xmlns:a16="http://schemas.microsoft.com/office/drawing/2014/main" id="{D229DAED-EBCA-7763-A189-403354CFE9F4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3">
            <a:extLst>
              <a:ext uri="{FF2B5EF4-FFF2-40B4-BE49-F238E27FC236}">
                <a16:creationId xmlns:a16="http://schemas.microsoft.com/office/drawing/2014/main" id="{D440172D-9764-3E56-3DED-C1417B1B484A}"/>
              </a:ext>
            </a:extLst>
          </p:cNvPr>
          <p:cNvGrpSpPr/>
          <p:nvPr/>
        </p:nvGrpSpPr>
        <p:grpSpPr>
          <a:xfrm>
            <a:off x="6401727" y="4037228"/>
            <a:ext cx="2656205" cy="973441"/>
            <a:chOff x="6440237" y="435562"/>
            <a:chExt cx="2656205" cy="1275080"/>
          </a:xfrm>
        </p:grpSpPr>
        <p:sp>
          <p:nvSpPr>
            <p:cNvPr id="49" name="object 4">
              <a:extLst>
                <a:ext uri="{FF2B5EF4-FFF2-40B4-BE49-F238E27FC236}">
                  <a16:creationId xmlns:a16="http://schemas.microsoft.com/office/drawing/2014/main" id="{E8E442CD-715E-020B-508C-9728D12E246E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2419695" y="1246199"/>
                  </a:move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">
              <a:extLst>
                <a:ext uri="{FF2B5EF4-FFF2-40B4-BE49-F238E27FC236}">
                  <a16:creationId xmlns:a16="http://schemas.microsoft.com/office/drawing/2014/main" id="{79E69301-1F01-C3F9-C31C-C298E4D45803}"/>
                </a:ext>
              </a:extLst>
            </p:cNvPr>
            <p:cNvSpPr/>
            <p:nvPr/>
          </p:nvSpPr>
          <p:spPr>
            <a:xfrm>
              <a:off x="6454525" y="449850"/>
              <a:ext cx="2627630" cy="1246505"/>
            </a:xfrm>
            <a:custGeom>
              <a:avLst/>
              <a:gdLst/>
              <a:ahLst/>
              <a:cxnLst/>
              <a:rect l="l" t="t" r="r" b="b"/>
              <a:pathLst>
                <a:path w="2627629" h="1246505">
                  <a:moveTo>
                    <a:pt x="0" y="207704"/>
                  </a:moveTo>
                  <a:lnTo>
                    <a:pt x="5485" y="160079"/>
                  </a:lnTo>
                  <a:lnTo>
                    <a:pt x="21111" y="116361"/>
                  </a:lnTo>
                  <a:lnTo>
                    <a:pt x="45630" y="77795"/>
                  </a:lnTo>
                  <a:lnTo>
                    <a:pt x="77795" y="45630"/>
                  </a:lnTo>
                  <a:lnTo>
                    <a:pt x="116361" y="21111"/>
                  </a:lnTo>
                  <a:lnTo>
                    <a:pt x="160079" y="5485"/>
                  </a:lnTo>
                  <a:lnTo>
                    <a:pt x="207703" y="0"/>
                  </a:lnTo>
                  <a:lnTo>
                    <a:pt x="2419695" y="0"/>
                  </a:lnTo>
                  <a:lnTo>
                    <a:pt x="2460405" y="4027"/>
                  </a:lnTo>
                  <a:lnTo>
                    <a:pt x="2499180" y="15810"/>
                  </a:lnTo>
                  <a:lnTo>
                    <a:pt x="2534930" y="34896"/>
                  </a:lnTo>
                  <a:lnTo>
                    <a:pt x="2566564" y="60835"/>
                  </a:lnTo>
                  <a:lnTo>
                    <a:pt x="2592503" y="92469"/>
                  </a:lnTo>
                  <a:lnTo>
                    <a:pt x="2611589" y="128219"/>
                  </a:lnTo>
                  <a:lnTo>
                    <a:pt x="2623372" y="166993"/>
                  </a:lnTo>
                  <a:lnTo>
                    <a:pt x="2627399" y="207704"/>
                  </a:lnTo>
                  <a:lnTo>
                    <a:pt x="2627399" y="1038495"/>
                  </a:lnTo>
                  <a:lnTo>
                    <a:pt x="2621914" y="1086120"/>
                  </a:lnTo>
                  <a:lnTo>
                    <a:pt x="2606288" y="1129838"/>
                  </a:lnTo>
                  <a:lnTo>
                    <a:pt x="2581769" y="1168404"/>
                  </a:lnTo>
                  <a:lnTo>
                    <a:pt x="2549604" y="1200569"/>
                  </a:lnTo>
                  <a:lnTo>
                    <a:pt x="2511038" y="1225088"/>
                  </a:lnTo>
                  <a:lnTo>
                    <a:pt x="2467320" y="1240714"/>
                  </a:lnTo>
                  <a:lnTo>
                    <a:pt x="2419695" y="1246199"/>
                  </a:lnTo>
                  <a:lnTo>
                    <a:pt x="207703" y="1246199"/>
                  </a:lnTo>
                  <a:lnTo>
                    <a:pt x="160079" y="1240714"/>
                  </a:lnTo>
                  <a:lnTo>
                    <a:pt x="116361" y="1225088"/>
                  </a:lnTo>
                  <a:lnTo>
                    <a:pt x="77795" y="1200569"/>
                  </a:lnTo>
                  <a:lnTo>
                    <a:pt x="45630" y="1168404"/>
                  </a:lnTo>
                  <a:lnTo>
                    <a:pt x="21111" y="1129838"/>
                  </a:lnTo>
                  <a:lnTo>
                    <a:pt x="5485" y="1086120"/>
                  </a:lnTo>
                  <a:lnTo>
                    <a:pt x="0" y="1038495"/>
                  </a:lnTo>
                  <a:lnTo>
                    <a:pt x="0" y="207704"/>
                  </a:lnTo>
                  <a:close/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B070BCE-7F9A-7CFC-8249-154C3ECBAFF9}"/>
              </a:ext>
            </a:extLst>
          </p:cNvPr>
          <p:cNvSpPr txBox="1"/>
          <p:nvPr/>
        </p:nvSpPr>
        <p:spPr>
          <a:xfrm>
            <a:off x="208822" y="0"/>
            <a:ext cx="8976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Sassoon Infant Std" panose="020B0503020103030203" pitchFamily="34" charset="0"/>
              </a:rPr>
              <a:t>Kindness     Independence     Respect     Knowledge     Openness     Self Control     Honesty     Obedience     Tolerance     Trust     Skills</a:t>
            </a:r>
          </a:p>
        </p:txBody>
      </p:sp>
      <p:pic>
        <p:nvPicPr>
          <p:cNvPr id="21" name="Picture 20" descr="A logo of a company&#10;&#10;Description automatically generated">
            <a:extLst>
              <a:ext uri="{FF2B5EF4-FFF2-40B4-BE49-F238E27FC236}">
                <a16:creationId xmlns:a16="http://schemas.microsoft.com/office/drawing/2014/main" id="{627ECD97-7A27-B927-7256-10BB32399A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1250" l="8333" r="90278">
                        <a14:foregroundMark x1="51389" y1="20000" x2="90278" y2="22500"/>
                        <a14:foregroundMark x1="51389" y1="11250" x2="22222" y2="13750"/>
                        <a14:foregroundMark x1="22222" y1="12500" x2="50000" y2="12500"/>
                        <a14:foregroundMark x1="13889" y1="22500" x2="12500" y2="67500"/>
                        <a14:foregroundMark x1="8333" y1="67500" x2="26389" y2="73750"/>
                        <a14:foregroundMark x1="13889" y1="67500" x2="29976" y2="78080"/>
                        <a14:foregroundMark x1="52242" y1="88642" x2="87500" y2="32500"/>
                        <a14:foregroundMark x1="87500" y1="32500" x2="90278" y2="30000"/>
                        <a14:foregroundMark x1="90278" y1="25000" x2="84722" y2="32500"/>
                        <a14:foregroundMark x1="29167" y1="31250" x2="48611" y2="13750"/>
                        <a14:foregroundMark x1="88889" y1="26250" x2="90278" y2="53750"/>
                        <a14:foregroundMark x1="90278" y1="26250" x2="84722" y2="75000"/>
                        <a14:backgroundMark x1="55204" y1="5143" x2="62203" y2="5406"/>
                        <a14:backgroundMark x1="56944" y1="96250" x2="38889" y2="9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34" y="3401980"/>
            <a:ext cx="561386" cy="622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A logo of a company&#10;&#10;Description automatically generated">
            <a:extLst>
              <a:ext uri="{FF2B5EF4-FFF2-40B4-BE49-F238E27FC236}">
                <a16:creationId xmlns:a16="http://schemas.microsoft.com/office/drawing/2014/main" id="{73FB50FE-BA90-0DE7-04B4-93E7A3F65C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1250" l="8333" r="90278">
                        <a14:foregroundMark x1="51389" y1="20000" x2="90278" y2="22500"/>
                        <a14:foregroundMark x1="51389" y1="11250" x2="22222" y2="13750"/>
                        <a14:foregroundMark x1="22222" y1="12500" x2="50000" y2="12500"/>
                        <a14:foregroundMark x1="13889" y1="22500" x2="12500" y2="67500"/>
                        <a14:foregroundMark x1="8333" y1="67500" x2="26389" y2="73750"/>
                        <a14:foregroundMark x1="13889" y1="67500" x2="29976" y2="78080"/>
                        <a14:foregroundMark x1="52242" y1="88642" x2="87500" y2="32500"/>
                        <a14:foregroundMark x1="87500" y1="32500" x2="90278" y2="30000"/>
                        <a14:foregroundMark x1="90278" y1="25000" x2="84722" y2="32500"/>
                        <a14:foregroundMark x1="29167" y1="31250" x2="48611" y2="13750"/>
                        <a14:foregroundMark x1="88889" y1="26250" x2="90278" y2="53750"/>
                        <a14:foregroundMark x1="90278" y1="26250" x2="84722" y2="75000"/>
                        <a14:backgroundMark x1="55204" y1="5143" x2="62203" y2="5406"/>
                        <a14:backgroundMark x1="56944" y1="96250" x2="38889" y2="9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144" y="3388790"/>
            <a:ext cx="561386" cy="62227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object 42"/>
          <p:cNvSpPr txBox="1"/>
          <p:nvPr/>
        </p:nvSpPr>
        <p:spPr>
          <a:xfrm>
            <a:off x="131095" y="4288418"/>
            <a:ext cx="2552065" cy="579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999"/>
              </a:lnSpc>
              <a:spcBef>
                <a:spcPts val="100"/>
              </a:spcBef>
            </a:pPr>
            <a:r>
              <a:rPr sz="800" spc="-5" dirty="0">
                <a:latin typeface="Comic Sans MS"/>
                <a:cs typeface="Comic Sans MS"/>
              </a:rPr>
              <a:t>This term we will be </a:t>
            </a:r>
            <a:r>
              <a:rPr lang="en-GB" sz="800" spc="-5" dirty="0" smtClean="0">
                <a:latin typeface="Comic Sans MS"/>
                <a:cs typeface="Comic Sans MS"/>
              </a:rPr>
              <a:t>learning about Food and Health. We will be learning about the importance of fruit in a healthy diet and how to prepare fruit for different recipes. . </a:t>
            </a:r>
            <a:endParaRPr sz="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EC4992C9369D4C943963B437093809" ma:contentTypeVersion="16" ma:contentTypeDescription="Create a new document." ma:contentTypeScope="" ma:versionID="7bf3d2a4b682d601248398b3b2217eeb">
  <xsd:schema xmlns:xsd="http://www.w3.org/2001/XMLSchema" xmlns:xs="http://www.w3.org/2001/XMLSchema" xmlns:p="http://schemas.microsoft.com/office/2006/metadata/properties" xmlns:ns3="e5d6666e-edad-45c9-8cd7-268af41b5f35" xmlns:ns4="87606f80-46d7-437d-a955-3eeda2b20e66" targetNamespace="http://schemas.microsoft.com/office/2006/metadata/properties" ma:root="true" ma:fieldsID="19b21fb974de1eeecb67ac93d55f130f" ns3:_="" ns4:_="">
    <xsd:import namespace="e5d6666e-edad-45c9-8cd7-268af41b5f35"/>
    <xsd:import namespace="87606f80-46d7-437d-a955-3eeda2b20e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6666e-edad-45c9-8cd7-268af41b5f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06f80-46d7-437d-a955-3eeda2b20e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7606f80-46d7-437d-a955-3eeda2b20e66" xsi:nil="true"/>
  </documentManagement>
</p:properties>
</file>

<file path=customXml/itemProps1.xml><?xml version="1.0" encoding="utf-8"?>
<ds:datastoreItem xmlns:ds="http://schemas.openxmlformats.org/officeDocument/2006/customXml" ds:itemID="{53C56A66-3270-47FF-9123-0C76441822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d6666e-edad-45c9-8cd7-268af41b5f35"/>
    <ds:schemaRef ds:uri="87606f80-46d7-437d-a955-3eeda2b20e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697474-8786-4140-A2E7-4C23A3A87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B11C26-AC4E-4CC2-BCEE-673931FDD308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87606f80-46d7-437d-a955-3eeda2b20e66"/>
    <ds:schemaRef ds:uri="http://purl.org/dc/dcmitype/"/>
    <ds:schemaRef ds:uri="http://schemas.microsoft.com/office/2006/documentManagement/types"/>
    <ds:schemaRef ds:uri="http://schemas.microsoft.com/office/infopath/2007/PartnerControls"/>
    <ds:schemaRef ds:uri="e5d6666e-edad-45c9-8cd7-268af41b5f3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323</Words>
  <Application>Microsoft Office PowerPoint</Application>
  <PresentationFormat>On-screen Show (16:9)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Sassoon Infant Std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Curriculum Maps (Autumn)</dc:title>
  <dc:creator>StaffUser</dc:creator>
  <cp:lastModifiedBy>Miss Bond</cp:lastModifiedBy>
  <cp:revision>45</cp:revision>
  <cp:lastPrinted>2023-08-25T10:17:21Z</cp:lastPrinted>
  <dcterms:created xsi:type="dcterms:W3CDTF">2022-10-05T12:41:19Z</dcterms:created>
  <dcterms:modified xsi:type="dcterms:W3CDTF">2023-11-06T16:05:53Z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ContentTypeId">
    <vt:lpwstr>0x010100C2EC4992C9369D4C943963B437093809</vt:lpwstr>
  </property>
  <property fmtid="{D5CDD505-2E9C-101B-9397-08002B2CF9AE}" pid="4" name="MediaServiceImageTags">
    <vt:lpwstr/>
  </property>
</Properties>
</file>