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7" r:id="rId3"/>
    <p:sldId id="288" r:id="rId4"/>
    <p:sldId id="289" r:id="rId5"/>
    <p:sldId id="291" r:id="rId6"/>
    <p:sldId id="292" r:id="rId7"/>
    <p:sldId id="294" r:id="rId8"/>
    <p:sldId id="295" r:id="rId9"/>
    <p:sldId id="296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284" r:id="rId39"/>
    <p:sldId id="286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1"/>
  </p:normalViewPr>
  <p:slideViewPr>
    <p:cSldViewPr snapToGrid="0" snapToObjects="1">
      <p:cViewPr varScale="1">
        <p:scale>
          <a:sx n="78" d="100"/>
          <a:sy n="78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Click="0" advTm="8000">
        <p15:prstTrans prst="peelOff"/>
      </p:transition>
    </mc:Choice>
    <mc:Fallback>
      <p:transition spd="slow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Click="0" advTm="8000">
        <p15:prstTrans prst="peelOff"/>
      </p:transition>
    </mc:Choice>
    <mc:Fallback>
      <p:transition spd="slow"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Click="0" advTm="8000">
        <p15:prstTrans prst="peelOff"/>
      </p:transition>
    </mc:Choice>
    <mc:Fallback>
      <p:transition spd="slow" advClick="0" advTm="8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Click="0" advTm="8000">
        <p15:prstTrans prst="peelOff"/>
      </p:transition>
    </mc:Choice>
    <mc:Fallback>
      <p:transition spd="slow" advClick="0" advTm="8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Click="0" advTm="8000">
        <p15:prstTrans prst="peelOff"/>
      </p:transition>
    </mc:Choice>
    <mc:Fallback>
      <p:transition spd="slow" advClick="0" advTm="8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Click="0" advTm="8000">
        <p15:prstTrans prst="peelOff"/>
      </p:transition>
    </mc:Choice>
    <mc:Fallback>
      <p:transition spd="slow" advClick="0" advTm="8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Click="0" advTm="8000">
        <p15:prstTrans prst="peelOff"/>
      </p:transition>
    </mc:Choice>
    <mc:Fallback>
      <p:transition spd="slow" advClick="0" advTm="8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Click="0" advTm="8000">
        <p15:prstTrans prst="peelOff"/>
      </p:transition>
    </mc:Choice>
    <mc:Fallback>
      <p:transition spd="slow" advClick="0" advTm="8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Click="0" advTm="8000">
        <p15:prstTrans prst="peelOff"/>
      </p:transition>
    </mc:Choice>
    <mc:Fallback>
      <p:transition spd="slow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Click="0" advTm="8000">
        <p15:prstTrans prst="peelOff"/>
      </p:transition>
    </mc:Choice>
    <mc:Fallback>
      <p:transition spd="slow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Click="0" advTm="8000">
        <p15:prstTrans prst="peelOff"/>
      </p:transition>
    </mc:Choice>
    <mc:Fallback>
      <p:transition spd="slow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Click="0" advTm="8000">
        <p15:prstTrans prst="peelOff"/>
      </p:transition>
    </mc:Choice>
    <mc:Fallback>
      <p:transition spd="slow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Click="0" advTm="8000">
        <p15:prstTrans prst="peelOff"/>
      </p:transition>
    </mc:Choice>
    <mc:Fallback>
      <p:transition spd="slow"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Click="0" advTm="8000">
        <p15:prstTrans prst="peelOff"/>
      </p:transition>
    </mc:Choice>
    <mc:Fallback>
      <p:transition spd="slow"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Click="0" advTm="8000">
        <p15:prstTrans prst="peelOff"/>
      </p:transition>
    </mc:Choice>
    <mc:Fallback>
      <p:transition spd="slow"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Click="0" advTm="8000">
        <p15:prstTrans prst="peelOff"/>
      </p:transition>
    </mc:Choice>
    <mc:Fallback>
      <p:transition spd="slow"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Click="0" advTm="8000">
        <p15:prstTrans prst="peelOff"/>
      </p:transition>
    </mc:Choice>
    <mc:Fallback>
      <p:transition spd="slow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Click="0" advTm="8000">
        <p15:prstTrans prst="peelOff"/>
      </p:transition>
    </mc:Choice>
    <mc:Fallback>
      <p:transition spd="slow" advClick="0" advTm="800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A86E-000E-914C-B88C-057508EC9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3195" y="686582"/>
            <a:ext cx="10641365" cy="365671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Welcome to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Woodlands Primary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 err="1">
                <a:solidFill>
                  <a:srgbClr val="002060"/>
                </a:solidFill>
              </a:rPr>
              <a:t>Prizegiving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2020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02 Greatest D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23358" y="4891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57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14:flip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897205"/>
            <a:ext cx="10394707" cy="39133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b="1" cap="none" dirty="0" smtClean="0">
                <a:latin typeface="Century Gothic" panose="020B0502020202020204" pitchFamily="34" charset="0"/>
              </a:rPr>
              <a:t>Jack </a:t>
            </a:r>
            <a:r>
              <a:rPr lang="en-GB" sz="4400" b="1" cap="none" dirty="0" smtClean="0">
                <a:latin typeface="Century Gothic" panose="020B0502020202020204" pitchFamily="34" charset="0"/>
              </a:rPr>
              <a:t>C</a:t>
            </a:r>
            <a:endParaRPr lang="en-GB" sz="4400" b="1" cap="none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3200" cap="none" dirty="0" smtClean="0">
                <a:latin typeface="Century Gothic" panose="020B0502020202020204" pitchFamily="34" charset="0"/>
              </a:rPr>
              <a:t>(Primary 1C) </a:t>
            </a:r>
          </a:p>
          <a:p>
            <a:pPr marL="0" indent="0" algn="ctr">
              <a:buNone/>
            </a:pPr>
            <a:r>
              <a:rPr lang="en-GB" sz="2800" cap="none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for </a:t>
            </a:r>
          </a:p>
          <a:p>
            <a:pPr marL="0" indent="0" algn="ctr">
              <a:buNone/>
            </a:pPr>
            <a:r>
              <a:rPr lang="en-GB" sz="4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Excellence across the curriculum and demonstrating good citizenship</a:t>
            </a:r>
            <a:endParaRPr lang="en-GB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6" y="267269"/>
            <a:ext cx="1557726" cy="2202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928">
            <a:off x="8186871" y="480167"/>
            <a:ext cx="3048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00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000">
        <p15:prstTrans prst="peelOff"/>
        <p:sndAc>
          <p:stSnd>
            <p:snd r:embed="rId2" name="applause.wav"/>
          </p:stSnd>
        </p:sndAc>
      </p:transition>
    </mc:Choice>
    <mc:Fallback>
      <p:transition spd="slow" advClick="0" advTm="200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897205"/>
            <a:ext cx="10394707" cy="39133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b="1" cap="none" dirty="0" smtClean="0">
                <a:latin typeface="Century Gothic" panose="020B0502020202020204" pitchFamily="34" charset="0"/>
              </a:rPr>
              <a:t>Harry </a:t>
            </a:r>
            <a:r>
              <a:rPr lang="en-GB" sz="4400" b="1" cap="none" dirty="0" smtClean="0">
                <a:latin typeface="Century Gothic" panose="020B0502020202020204" pitchFamily="34" charset="0"/>
              </a:rPr>
              <a:t>L</a:t>
            </a:r>
            <a:endParaRPr lang="en-GB" sz="4400" b="1" cap="none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3200" cap="none" dirty="0" smtClean="0">
                <a:latin typeface="Century Gothic" panose="020B0502020202020204" pitchFamily="34" charset="0"/>
              </a:rPr>
              <a:t>(Primary 1P) </a:t>
            </a:r>
          </a:p>
          <a:p>
            <a:pPr marL="0" indent="0" algn="ctr">
              <a:buNone/>
            </a:pPr>
            <a:r>
              <a:rPr lang="en-GB" sz="2800" cap="none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for </a:t>
            </a:r>
          </a:p>
          <a:p>
            <a:pPr marL="0" indent="0" algn="ctr">
              <a:buNone/>
            </a:pPr>
            <a:r>
              <a:rPr lang="en-GB" sz="4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positive attitude and </a:t>
            </a:r>
          </a:p>
          <a:p>
            <a:pPr marL="0" indent="0" algn="ctr">
              <a:buNone/>
            </a:pPr>
            <a:r>
              <a:rPr lang="en-GB" sz="4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general excellence</a:t>
            </a:r>
            <a:endParaRPr lang="en-GB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6" y="267269"/>
            <a:ext cx="1557726" cy="2202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928">
            <a:off x="8186871" y="480167"/>
            <a:ext cx="3048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43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000">
        <p15:prstTrans prst="peelOff"/>
        <p:sndAc>
          <p:stSnd>
            <p:snd r:embed="rId2" name="applause.wav"/>
          </p:stSnd>
        </p:sndAc>
      </p:transition>
    </mc:Choice>
    <mc:Fallback>
      <p:transition spd="slow" advClick="0" advTm="200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897205"/>
            <a:ext cx="10394707" cy="39133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b="1" cap="none" dirty="0" err="1" smtClean="0">
                <a:latin typeface="Century Gothic" panose="020B0502020202020204" pitchFamily="34" charset="0"/>
              </a:rPr>
              <a:t>Caitie</a:t>
            </a:r>
            <a:r>
              <a:rPr lang="en-GB" sz="4400" b="1" cap="none" dirty="0" smtClean="0">
                <a:latin typeface="Century Gothic" panose="020B0502020202020204" pitchFamily="34" charset="0"/>
              </a:rPr>
              <a:t> </a:t>
            </a:r>
            <a:r>
              <a:rPr lang="en-GB" sz="4400" b="1" cap="none" dirty="0" err="1" smtClean="0">
                <a:latin typeface="Century Gothic" panose="020B0502020202020204" pitchFamily="34" charset="0"/>
              </a:rPr>
              <a:t>McC</a:t>
            </a:r>
            <a:endParaRPr lang="en-GB" sz="4400" b="1" cap="none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3200" cap="none" dirty="0" smtClean="0">
                <a:latin typeface="Century Gothic" panose="020B0502020202020204" pitchFamily="34" charset="0"/>
              </a:rPr>
              <a:t>(Primary 1P) </a:t>
            </a:r>
          </a:p>
          <a:p>
            <a:pPr marL="0" indent="0" algn="ctr">
              <a:buNone/>
            </a:pPr>
            <a:r>
              <a:rPr lang="en-GB" sz="2800" cap="none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for </a:t>
            </a:r>
          </a:p>
          <a:p>
            <a:pPr marL="0" indent="0" algn="ctr">
              <a:buNone/>
            </a:pPr>
            <a:r>
              <a:rPr lang="en-GB" sz="4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Continued progress and perseverance across all curricular areas</a:t>
            </a:r>
            <a:endParaRPr lang="en-GB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6" y="267269"/>
            <a:ext cx="1557726" cy="2202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928">
            <a:off x="8186871" y="480167"/>
            <a:ext cx="3048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831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000">
        <p15:prstTrans prst="peelOff"/>
        <p:sndAc>
          <p:stSnd>
            <p:snd r:embed="rId2" name="applause.wav"/>
          </p:stSnd>
        </p:sndAc>
      </p:transition>
    </mc:Choice>
    <mc:Fallback>
      <p:transition spd="slow" advClick="0" advTm="200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897205"/>
            <a:ext cx="10394707" cy="39133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b="1" cap="none" dirty="0" smtClean="0">
                <a:latin typeface="Century Gothic" panose="020B0502020202020204" pitchFamily="34" charset="0"/>
              </a:rPr>
              <a:t>Leah </a:t>
            </a:r>
            <a:r>
              <a:rPr lang="en-GB" sz="4400" b="1" cap="none" dirty="0" smtClean="0">
                <a:latin typeface="Century Gothic" panose="020B0502020202020204" pitchFamily="34" charset="0"/>
              </a:rPr>
              <a:t>C-S</a:t>
            </a:r>
            <a:endParaRPr lang="en-GB" sz="4400" b="1" cap="none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3200" cap="none" dirty="0" smtClean="0">
                <a:latin typeface="Century Gothic" panose="020B0502020202020204" pitchFamily="34" charset="0"/>
              </a:rPr>
              <a:t>(Primary 2G) </a:t>
            </a:r>
          </a:p>
          <a:p>
            <a:pPr marL="0" indent="0" algn="ctr">
              <a:buNone/>
            </a:pPr>
            <a:r>
              <a:rPr lang="en-GB" sz="2800" cap="none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for being</a:t>
            </a:r>
          </a:p>
          <a:p>
            <a:pPr marL="0" indent="0" algn="ctr">
              <a:buNone/>
            </a:pPr>
            <a:r>
              <a:rPr lang="en-GB" sz="4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 effective learner and </a:t>
            </a:r>
          </a:p>
          <a:p>
            <a:pPr marL="0" indent="0" algn="ctr">
              <a:buNone/>
            </a:pPr>
            <a:r>
              <a:rPr lang="en-GB" sz="4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motivated to learn</a:t>
            </a:r>
            <a:endParaRPr lang="en-GB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6" y="267269"/>
            <a:ext cx="1557726" cy="2202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928">
            <a:off x="8186871" y="480167"/>
            <a:ext cx="3048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83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000">
        <p15:prstTrans prst="peelOff"/>
        <p:sndAc>
          <p:stSnd>
            <p:snd r:embed="rId2" name="applause.wav"/>
          </p:stSnd>
        </p:sndAc>
      </p:transition>
    </mc:Choice>
    <mc:Fallback>
      <p:transition spd="slow" advClick="0" advTm="200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897205"/>
            <a:ext cx="10394707" cy="39133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b="1" cap="none" dirty="0" smtClean="0">
                <a:latin typeface="Century Gothic" panose="020B0502020202020204" pitchFamily="34" charset="0"/>
              </a:rPr>
              <a:t>Cameron </a:t>
            </a:r>
            <a:r>
              <a:rPr lang="en-GB" sz="4400" b="1" cap="none" dirty="0" err="1" smtClean="0">
                <a:latin typeface="Century Gothic" panose="020B0502020202020204" pitchFamily="34" charset="0"/>
              </a:rPr>
              <a:t>McQ</a:t>
            </a:r>
            <a:endParaRPr lang="en-GB" sz="4400" b="1" cap="none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3200" cap="none" dirty="0" smtClean="0">
                <a:latin typeface="Century Gothic" panose="020B0502020202020204" pitchFamily="34" charset="0"/>
              </a:rPr>
              <a:t>(Primary 2G) </a:t>
            </a:r>
          </a:p>
          <a:p>
            <a:pPr marL="0" indent="0" algn="ctr">
              <a:buNone/>
            </a:pPr>
            <a:r>
              <a:rPr lang="en-GB" sz="2800" cap="none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for being</a:t>
            </a:r>
          </a:p>
          <a:p>
            <a:pPr marL="0" indent="0" algn="ctr">
              <a:buNone/>
            </a:pPr>
            <a:r>
              <a:rPr lang="en-GB" sz="4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 effective learner and using the learning during reading activities</a:t>
            </a:r>
            <a:endParaRPr lang="en-GB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6" y="267269"/>
            <a:ext cx="1557726" cy="2202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928">
            <a:off x="8186871" y="480167"/>
            <a:ext cx="3048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6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000">
        <p15:prstTrans prst="peelOff"/>
        <p:sndAc>
          <p:stSnd>
            <p:snd r:embed="rId2" name="applause.wav"/>
          </p:stSnd>
        </p:sndAc>
      </p:transition>
    </mc:Choice>
    <mc:Fallback>
      <p:transition spd="slow" advClick="0" advTm="200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897205"/>
            <a:ext cx="10394707" cy="39133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b="1" cap="none" dirty="0" smtClean="0">
                <a:latin typeface="Century Gothic" panose="020B0502020202020204" pitchFamily="34" charset="0"/>
              </a:rPr>
              <a:t>Cody </a:t>
            </a:r>
            <a:r>
              <a:rPr lang="en-GB" sz="4400" b="1" cap="none" dirty="0" smtClean="0">
                <a:latin typeface="Century Gothic" panose="020B0502020202020204" pitchFamily="34" charset="0"/>
              </a:rPr>
              <a:t>L</a:t>
            </a:r>
            <a:endParaRPr lang="en-GB" sz="4400" b="1" cap="none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3200" cap="none" dirty="0" smtClean="0">
                <a:latin typeface="Century Gothic" panose="020B0502020202020204" pitchFamily="34" charset="0"/>
              </a:rPr>
              <a:t>(Primary 2R) </a:t>
            </a:r>
          </a:p>
          <a:p>
            <a:pPr marL="0" indent="0" algn="ctr">
              <a:buNone/>
            </a:pPr>
            <a:r>
              <a:rPr lang="en-GB" sz="2800" cap="none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for</a:t>
            </a:r>
          </a:p>
          <a:p>
            <a:pPr marL="0" indent="0" algn="ctr">
              <a:buNone/>
            </a:pPr>
            <a:r>
              <a:rPr lang="en-GB" sz="4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General excellence</a:t>
            </a:r>
            <a:endParaRPr lang="en-GB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6" y="267269"/>
            <a:ext cx="1557726" cy="2202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928">
            <a:off x="8186871" y="480167"/>
            <a:ext cx="3048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65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000">
        <p15:prstTrans prst="peelOff"/>
        <p:sndAc>
          <p:stSnd>
            <p:snd r:embed="rId2" name="applause.wav"/>
          </p:stSnd>
        </p:sndAc>
      </p:transition>
    </mc:Choice>
    <mc:Fallback>
      <p:transition spd="slow" advClick="0" advTm="200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897205"/>
            <a:ext cx="10394707" cy="39133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b="1" cap="none" dirty="0" smtClean="0">
                <a:latin typeface="Century Gothic" panose="020B0502020202020204" pitchFamily="34" charset="0"/>
              </a:rPr>
              <a:t>Lola </a:t>
            </a:r>
            <a:r>
              <a:rPr lang="en-GB" sz="4400" b="1" cap="none" dirty="0" smtClean="0">
                <a:latin typeface="Century Gothic" panose="020B0502020202020204" pitchFamily="34" charset="0"/>
              </a:rPr>
              <a:t>A</a:t>
            </a:r>
            <a:endParaRPr lang="en-GB" sz="4400" b="1" cap="none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3200" cap="none" dirty="0" smtClean="0">
                <a:latin typeface="Century Gothic" panose="020B0502020202020204" pitchFamily="34" charset="0"/>
              </a:rPr>
              <a:t>(Primary 2R) </a:t>
            </a:r>
          </a:p>
          <a:p>
            <a:pPr marL="0" indent="0" algn="ctr">
              <a:buNone/>
            </a:pPr>
            <a:r>
              <a:rPr lang="en-GB" sz="2800" cap="none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for</a:t>
            </a:r>
          </a:p>
          <a:p>
            <a:pPr marL="0" indent="0" algn="ctr">
              <a:buNone/>
            </a:pPr>
            <a:r>
              <a:rPr lang="en-GB" sz="4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Progress and </a:t>
            </a:r>
          </a:p>
          <a:p>
            <a:pPr marL="0" indent="0" algn="ctr">
              <a:buNone/>
            </a:pPr>
            <a:r>
              <a:rPr lang="en-GB" sz="4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positive attitude to learning</a:t>
            </a:r>
            <a:endParaRPr lang="en-GB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6" y="267269"/>
            <a:ext cx="1557726" cy="2202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928">
            <a:off x="8186871" y="480167"/>
            <a:ext cx="3048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383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000">
        <p15:prstTrans prst="peelOff"/>
        <p:sndAc>
          <p:stSnd>
            <p:snd r:embed="rId2" name="applause.wav"/>
          </p:stSnd>
        </p:sndAc>
      </p:transition>
    </mc:Choice>
    <mc:Fallback>
      <p:transition spd="slow" advClick="0" advTm="200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897205"/>
            <a:ext cx="10394707" cy="39133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b="1" cap="none" dirty="0" smtClean="0">
                <a:latin typeface="Century Gothic" panose="020B0502020202020204" pitchFamily="34" charset="0"/>
              </a:rPr>
              <a:t>Olivia </a:t>
            </a:r>
            <a:r>
              <a:rPr lang="en-GB" sz="4400" b="1" cap="none" dirty="0" smtClean="0">
                <a:latin typeface="Century Gothic" panose="020B0502020202020204" pitchFamily="34" charset="0"/>
              </a:rPr>
              <a:t>L</a:t>
            </a:r>
            <a:endParaRPr lang="en-GB" sz="4400" b="1" cap="none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3200" cap="none" dirty="0" smtClean="0">
                <a:latin typeface="Century Gothic" panose="020B0502020202020204" pitchFamily="34" charset="0"/>
              </a:rPr>
              <a:t>(Primary 2/3) </a:t>
            </a:r>
          </a:p>
          <a:p>
            <a:pPr marL="0" indent="0" algn="ctr">
              <a:buNone/>
            </a:pPr>
            <a:r>
              <a:rPr lang="en-GB" sz="2800" cap="none" dirty="0">
                <a:latin typeface="Century Gothic" panose="020B0502020202020204" pitchFamily="34" charset="0"/>
                <a:cs typeface="Calibri" panose="020F0502020204030204" pitchFamily="34" charset="0"/>
              </a:rPr>
              <a:t>f</a:t>
            </a:r>
            <a:r>
              <a:rPr lang="en-GB" sz="2800" cap="none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or a</a:t>
            </a:r>
          </a:p>
          <a:p>
            <a:pPr marL="0" indent="0" algn="ctr">
              <a:buNone/>
            </a:pPr>
            <a:r>
              <a:rPr lang="en-GB" sz="4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Positive attitude and progress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6" y="267269"/>
            <a:ext cx="1557726" cy="2202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928">
            <a:off x="8186871" y="480167"/>
            <a:ext cx="3048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71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000">
        <p15:prstTrans prst="peelOff"/>
        <p:sndAc>
          <p:stSnd>
            <p:snd r:embed="rId2" name="applause.wav"/>
          </p:stSnd>
        </p:sndAc>
      </p:transition>
    </mc:Choice>
    <mc:Fallback>
      <p:transition spd="slow" advClick="0" advTm="200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897205"/>
            <a:ext cx="10394707" cy="39133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b="1" cap="none" dirty="0" smtClean="0">
                <a:latin typeface="Century Gothic" panose="020B0502020202020204" pitchFamily="34" charset="0"/>
              </a:rPr>
              <a:t>David F</a:t>
            </a:r>
            <a:endParaRPr lang="en-GB" sz="4400" b="1" cap="none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3200" cap="none" dirty="0" smtClean="0">
                <a:latin typeface="Century Gothic" panose="020B0502020202020204" pitchFamily="34" charset="0"/>
              </a:rPr>
              <a:t>(Primary 2/3) </a:t>
            </a:r>
          </a:p>
          <a:p>
            <a:pPr marL="0" indent="0" algn="ctr">
              <a:buNone/>
            </a:pPr>
            <a:r>
              <a:rPr lang="en-GB" sz="2800" cap="none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for</a:t>
            </a:r>
          </a:p>
          <a:p>
            <a:pPr marL="0" indent="0" algn="ctr">
              <a:buNone/>
            </a:pPr>
            <a:r>
              <a:rPr lang="en-GB" sz="4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Enthusiasm, effort and eagerness to learn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6" y="267269"/>
            <a:ext cx="1557726" cy="2202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928">
            <a:off x="8186871" y="480167"/>
            <a:ext cx="3048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36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000">
        <p15:prstTrans prst="peelOff"/>
        <p:sndAc>
          <p:stSnd>
            <p:snd r:embed="rId2" name="applause.wav"/>
          </p:stSnd>
        </p:sndAc>
      </p:transition>
    </mc:Choice>
    <mc:Fallback>
      <p:transition spd="slow" advClick="0" advTm="200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897205"/>
            <a:ext cx="10394707" cy="39133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b="1" cap="none" dirty="0" smtClean="0">
                <a:latin typeface="Century Gothic" panose="020B0502020202020204" pitchFamily="34" charset="0"/>
              </a:rPr>
              <a:t>Hayley B</a:t>
            </a:r>
            <a:endParaRPr lang="en-GB" sz="4400" b="1" cap="none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3200" cap="none" dirty="0" smtClean="0">
                <a:latin typeface="Century Gothic" panose="020B0502020202020204" pitchFamily="34" charset="0"/>
              </a:rPr>
              <a:t>(Primary 3H) </a:t>
            </a:r>
          </a:p>
          <a:p>
            <a:pPr marL="0" indent="0" algn="ctr">
              <a:buNone/>
            </a:pPr>
            <a:r>
              <a:rPr lang="en-GB" sz="2800" cap="none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for</a:t>
            </a:r>
          </a:p>
          <a:p>
            <a:pPr marL="0" indent="0" algn="ctr">
              <a:buNone/>
            </a:pPr>
            <a:r>
              <a:rPr lang="en-GB" sz="4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General excellence, </a:t>
            </a:r>
          </a:p>
          <a:p>
            <a:pPr marL="0" indent="0" algn="ctr">
              <a:buNone/>
            </a:pPr>
            <a:r>
              <a:rPr lang="en-GB" sz="4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enthusiasm and a positive attitude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6" y="267269"/>
            <a:ext cx="1557726" cy="2202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928">
            <a:off x="8186871" y="480167"/>
            <a:ext cx="3048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001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000">
        <p15:prstTrans prst="peelOff"/>
        <p:sndAc>
          <p:stSnd>
            <p:snd r:embed="rId2" name="applause.wav"/>
          </p:stSnd>
        </p:sndAc>
      </p:transition>
    </mc:Choice>
    <mc:Fallback>
      <p:transition spd="slow" advClick="0" advTm="200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51792"/>
            <a:ext cx="10394707" cy="5122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This isn’t the usual prize giving ceremony…but we think it is still </a:t>
            </a:r>
            <a:r>
              <a:rPr lang="en-GB" sz="5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really important </a:t>
            </a:r>
            <a:r>
              <a:rPr lang="en-GB" sz="5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 </a:t>
            </a:r>
            <a:r>
              <a:rPr lang="en-GB" sz="5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celebrate </a:t>
            </a:r>
            <a:r>
              <a:rPr lang="en-GB" sz="5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brilliant </a:t>
            </a:r>
            <a:r>
              <a:rPr lang="en-GB" sz="5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efforts </a:t>
            </a:r>
            <a:r>
              <a:rPr lang="en-GB" sz="5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and achievements </a:t>
            </a:r>
            <a:r>
              <a:rPr lang="en-GB" sz="5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 have made this year</a:t>
            </a:r>
            <a:r>
              <a:rPr lang="en-GB" sz="5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n-GB" sz="5400" cap="non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endParaRPr lang="en-GB" sz="2800" cap="none" dirty="0"/>
          </a:p>
        </p:txBody>
      </p:sp>
    </p:spTree>
    <p:extLst>
      <p:ext uri="{BB962C8B-B14F-4D97-AF65-F5344CB8AC3E}">
        <p14:creationId xmlns:p14="http://schemas.microsoft.com/office/powerpoint/2010/main" val="28399924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Click="0" advTm="8000">
        <p15:prstTrans prst="peelOff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897205"/>
            <a:ext cx="10394707" cy="39133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b="1" cap="none" dirty="0" smtClean="0">
                <a:latin typeface="Century Gothic" panose="020B0502020202020204" pitchFamily="34" charset="0"/>
              </a:rPr>
              <a:t>Elyssa </a:t>
            </a:r>
            <a:r>
              <a:rPr lang="en-GB" sz="4400" b="1" cap="none" dirty="0" smtClean="0">
                <a:latin typeface="Century Gothic" panose="020B0502020202020204" pitchFamily="34" charset="0"/>
              </a:rPr>
              <a:t>B</a:t>
            </a:r>
            <a:endParaRPr lang="en-GB" sz="4400" b="1" cap="none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3200" cap="none" dirty="0" smtClean="0">
                <a:latin typeface="Century Gothic" panose="020B0502020202020204" pitchFamily="34" charset="0"/>
              </a:rPr>
              <a:t>(Primary 3H) </a:t>
            </a:r>
          </a:p>
          <a:p>
            <a:pPr marL="0" indent="0" algn="ctr">
              <a:buNone/>
            </a:pPr>
            <a:r>
              <a:rPr lang="en-GB" sz="2800" cap="none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for</a:t>
            </a:r>
          </a:p>
          <a:p>
            <a:pPr marL="0" indent="0" algn="ctr">
              <a:buNone/>
            </a:pPr>
            <a:r>
              <a:rPr lang="en-GB" sz="4400" cap="none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</a:t>
            </a:r>
            <a:r>
              <a:rPr lang="en-GB" sz="4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nthusiasm and eagerness to learn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6" y="267269"/>
            <a:ext cx="1557726" cy="2202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928">
            <a:off x="8186871" y="480167"/>
            <a:ext cx="3048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344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000">
        <p15:prstTrans prst="peelOff"/>
        <p:sndAc>
          <p:stSnd>
            <p:snd r:embed="rId2" name="applause.wav"/>
          </p:stSnd>
        </p:sndAc>
      </p:transition>
    </mc:Choice>
    <mc:Fallback>
      <p:transition spd="slow" advClick="0" advTm="200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897205"/>
            <a:ext cx="10394707" cy="39133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b="1" cap="none" dirty="0" smtClean="0">
                <a:latin typeface="Century Gothic" panose="020B0502020202020204" pitchFamily="34" charset="0"/>
              </a:rPr>
              <a:t>Callen </a:t>
            </a:r>
            <a:r>
              <a:rPr lang="en-GB" sz="4400" b="1" cap="none" dirty="0" smtClean="0">
                <a:latin typeface="Century Gothic" panose="020B0502020202020204" pitchFamily="34" charset="0"/>
              </a:rPr>
              <a:t>L</a:t>
            </a:r>
            <a:endParaRPr lang="en-GB" sz="4400" b="1" cap="none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3200" cap="none" dirty="0" smtClean="0">
                <a:latin typeface="Century Gothic" panose="020B0502020202020204" pitchFamily="34" charset="0"/>
              </a:rPr>
              <a:t>(Primary 3S) </a:t>
            </a:r>
          </a:p>
          <a:p>
            <a:pPr marL="0" indent="0" algn="ctr">
              <a:buNone/>
            </a:pPr>
            <a:r>
              <a:rPr lang="en-GB" sz="2800" cap="none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for</a:t>
            </a:r>
          </a:p>
          <a:p>
            <a:pPr marL="0" indent="0" algn="ctr">
              <a:buNone/>
            </a:pPr>
            <a:r>
              <a:rPr lang="en-GB" sz="4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Excellent effort across the curriculum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6" y="267269"/>
            <a:ext cx="1557726" cy="2202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928">
            <a:off x="8186871" y="480167"/>
            <a:ext cx="3048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65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000">
        <p15:prstTrans prst="peelOff"/>
        <p:sndAc>
          <p:stSnd>
            <p:snd r:embed="rId2" name="applause.wav"/>
          </p:stSnd>
        </p:sndAc>
      </p:transition>
    </mc:Choice>
    <mc:Fallback>
      <p:transition spd="slow" advClick="0" advTm="200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897205"/>
            <a:ext cx="10394707" cy="39133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b="1" cap="none" dirty="0" err="1" smtClean="0">
                <a:latin typeface="Century Gothic" panose="020B0502020202020204" pitchFamily="34" charset="0"/>
              </a:rPr>
              <a:t>Mirryn</a:t>
            </a:r>
            <a:r>
              <a:rPr lang="en-GB" sz="4400" b="1" cap="none" dirty="0" smtClean="0">
                <a:latin typeface="Century Gothic" panose="020B0502020202020204" pitchFamily="34" charset="0"/>
              </a:rPr>
              <a:t> </a:t>
            </a:r>
            <a:r>
              <a:rPr lang="en-GB" sz="4400" b="1" cap="none" dirty="0" smtClean="0">
                <a:latin typeface="Century Gothic" panose="020B0502020202020204" pitchFamily="34" charset="0"/>
              </a:rPr>
              <a:t>H</a:t>
            </a:r>
            <a:endParaRPr lang="en-GB" sz="4400" b="1" cap="none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3200" cap="none" dirty="0" smtClean="0">
                <a:latin typeface="Century Gothic" panose="020B0502020202020204" pitchFamily="34" charset="0"/>
              </a:rPr>
              <a:t>(Primary 3S) </a:t>
            </a:r>
          </a:p>
          <a:p>
            <a:pPr marL="0" indent="0" algn="ctr">
              <a:buNone/>
            </a:pPr>
            <a:r>
              <a:rPr lang="en-GB" sz="2800" cap="none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for</a:t>
            </a:r>
          </a:p>
          <a:p>
            <a:pPr marL="0" indent="0" algn="ctr">
              <a:buNone/>
            </a:pPr>
            <a:r>
              <a:rPr lang="en-GB" sz="4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Excellent effort across the curriculum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6" y="267269"/>
            <a:ext cx="1557726" cy="2202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928">
            <a:off x="8186871" y="480167"/>
            <a:ext cx="3048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465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000">
        <p15:prstTrans prst="peelOff"/>
        <p:sndAc>
          <p:stSnd>
            <p:snd r:embed="rId2" name="applause.wav"/>
          </p:stSnd>
        </p:sndAc>
      </p:transition>
    </mc:Choice>
    <mc:Fallback>
      <p:transition spd="slow" advClick="0" advTm="200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897205"/>
            <a:ext cx="10394707" cy="39133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b="1" cap="none" dirty="0" smtClean="0">
                <a:latin typeface="Century Gothic" panose="020B0502020202020204" pitchFamily="34" charset="0"/>
              </a:rPr>
              <a:t>Rio </a:t>
            </a:r>
            <a:r>
              <a:rPr lang="en-GB" sz="4400" b="1" cap="none" dirty="0" err="1" smtClean="0">
                <a:latin typeface="Century Gothic" panose="020B0502020202020204" pitchFamily="34" charset="0"/>
              </a:rPr>
              <a:t>McC</a:t>
            </a:r>
            <a:endParaRPr lang="en-GB" sz="4400" b="1" cap="none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3200" cap="none" dirty="0" smtClean="0">
                <a:latin typeface="Century Gothic" panose="020B0502020202020204" pitchFamily="34" charset="0"/>
              </a:rPr>
              <a:t>(Primary 4G) </a:t>
            </a:r>
          </a:p>
          <a:p>
            <a:pPr marL="0" indent="0" algn="ctr">
              <a:buNone/>
            </a:pPr>
            <a:r>
              <a:rPr lang="en-GB" sz="2800" cap="none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for</a:t>
            </a:r>
          </a:p>
          <a:p>
            <a:pPr marL="0" indent="0" algn="ctr">
              <a:buNone/>
            </a:pPr>
            <a:r>
              <a:rPr lang="en-GB" sz="4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Excellence across the curriculum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6" y="267269"/>
            <a:ext cx="1557726" cy="2202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928">
            <a:off x="8186871" y="480167"/>
            <a:ext cx="3048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10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000">
        <p15:prstTrans prst="peelOff"/>
        <p:sndAc>
          <p:stSnd>
            <p:snd r:embed="rId2" name="applause.wav"/>
          </p:stSnd>
        </p:sndAc>
      </p:transition>
    </mc:Choice>
    <mc:Fallback>
      <p:transition spd="slow" advClick="0" advTm="200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897205"/>
            <a:ext cx="10394707" cy="39133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b="1" cap="none" dirty="0" smtClean="0">
                <a:latin typeface="Century Gothic" panose="020B0502020202020204" pitchFamily="34" charset="0"/>
              </a:rPr>
              <a:t>Jack </a:t>
            </a:r>
            <a:r>
              <a:rPr lang="en-GB" sz="4400" b="1" cap="none" dirty="0" smtClean="0">
                <a:latin typeface="Century Gothic" panose="020B0502020202020204" pitchFamily="34" charset="0"/>
              </a:rPr>
              <a:t>C</a:t>
            </a:r>
            <a:endParaRPr lang="en-GB" sz="4400" b="1" cap="none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3200" cap="none" dirty="0" smtClean="0">
                <a:latin typeface="Century Gothic" panose="020B0502020202020204" pitchFamily="34" charset="0"/>
              </a:rPr>
              <a:t>(Primary 4G) </a:t>
            </a:r>
          </a:p>
          <a:p>
            <a:pPr marL="0" indent="0" algn="ctr">
              <a:buNone/>
            </a:pPr>
            <a:r>
              <a:rPr lang="en-GB" sz="2800" cap="none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for</a:t>
            </a:r>
          </a:p>
          <a:p>
            <a:pPr marL="0" indent="0" algn="ctr">
              <a:buNone/>
            </a:pPr>
            <a:r>
              <a:rPr lang="en-GB" sz="4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Excellence in Numeracy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6" y="267269"/>
            <a:ext cx="1557726" cy="2202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928">
            <a:off x="8186871" y="480167"/>
            <a:ext cx="3048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45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000">
        <p15:prstTrans prst="peelOff"/>
        <p:sndAc>
          <p:stSnd>
            <p:snd r:embed="rId2" name="applause.wav"/>
          </p:stSnd>
        </p:sndAc>
      </p:transition>
    </mc:Choice>
    <mc:Fallback>
      <p:transition spd="slow" advClick="0" advTm="200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897205"/>
            <a:ext cx="10394707" cy="39133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b="1" cap="none" dirty="0" smtClean="0">
                <a:latin typeface="Century Gothic" panose="020B0502020202020204" pitchFamily="34" charset="0"/>
              </a:rPr>
              <a:t>Kaden </a:t>
            </a:r>
            <a:r>
              <a:rPr lang="en-GB" sz="4400" b="1" cap="none" dirty="0" smtClean="0">
                <a:latin typeface="Century Gothic" panose="020B0502020202020204" pitchFamily="34" charset="0"/>
              </a:rPr>
              <a:t>K</a:t>
            </a:r>
            <a:endParaRPr lang="en-GB" sz="4400" b="1" cap="none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3200" cap="none" dirty="0" smtClean="0">
                <a:latin typeface="Century Gothic" panose="020B0502020202020204" pitchFamily="34" charset="0"/>
              </a:rPr>
              <a:t>(Primary 4S) </a:t>
            </a:r>
          </a:p>
          <a:p>
            <a:pPr marL="0" indent="0" algn="ctr">
              <a:buNone/>
            </a:pPr>
            <a:r>
              <a:rPr lang="en-GB" sz="2800" cap="none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for</a:t>
            </a:r>
          </a:p>
          <a:p>
            <a:pPr marL="0" indent="0" algn="ctr">
              <a:buNone/>
            </a:pPr>
            <a:r>
              <a:rPr lang="en-GB" sz="4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Excellent effort and progress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6" y="267269"/>
            <a:ext cx="1557726" cy="2202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928">
            <a:off x="8186871" y="480167"/>
            <a:ext cx="3048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240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000">
        <p15:prstTrans prst="peelOff"/>
        <p:sndAc>
          <p:stSnd>
            <p:snd r:embed="rId2" name="applause.wav"/>
          </p:stSnd>
        </p:sndAc>
      </p:transition>
    </mc:Choice>
    <mc:Fallback>
      <p:transition spd="slow" advClick="0" advTm="200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897205"/>
            <a:ext cx="10394707" cy="39133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b="1" cap="none" dirty="0" smtClean="0">
                <a:latin typeface="Century Gothic" panose="020B0502020202020204" pitchFamily="34" charset="0"/>
              </a:rPr>
              <a:t>Ava </a:t>
            </a:r>
            <a:r>
              <a:rPr lang="en-GB" sz="4400" b="1" cap="none" dirty="0">
                <a:latin typeface="Century Gothic" panose="020B0502020202020204" pitchFamily="34" charset="0"/>
              </a:rPr>
              <a:t>Y</a:t>
            </a:r>
            <a:endParaRPr lang="en-GB" sz="4400" b="1" cap="none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3200" cap="none" dirty="0" smtClean="0">
                <a:latin typeface="Century Gothic" panose="020B0502020202020204" pitchFamily="34" charset="0"/>
              </a:rPr>
              <a:t>(Primary 4S) </a:t>
            </a:r>
          </a:p>
          <a:p>
            <a:pPr marL="0" indent="0" algn="ctr">
              <a:buNone/>
            </a:pPr>
            <a:r>
              <a:rPr lang="en-GB" sz="2800" cap="none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for</a:t>
            </a:r>
          </a:p>
          <a:p>
            <a:pPr marL="0" indent="0" algn="ctr">
              <a:buNone/>
            </a:pPr>
            <a:r>
              <a:rPr lang="en-GB" sz="4400" cap="none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</a:t>
            </a:r>
            <a:r>
              <a:rPr lang="en-GB" sz="4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ffort and enthusiasm in class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6" y="267269"/>
            <a:ext cx="1557726" cy="2202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928">
            <a:off x="8186871" y="480167"/>
            <a:ext cx="3048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12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000">
        <p15:prstTrans prst="peelOff"/>
        <p:sndAc>
          <p:stSnd>
            <p:snd r:embed="rId2" name="applause.wav"/>
          </p:stSnd>
        </p:sndAc>
      </p:transition>
    </mc:Choice>
    <mc:Fallback>
      <p:transition spd="slow" advClick="0" advTm="200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897205"/>
            <a:ext cx="10394707" cy="39133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b="1" cap="none" dirty="0" smtClean="0">
                <a:latin typeface="Century Gothic" panose="020B0502020202020204" pitchFamily="34" charset="0"/>
              </a:rPr>
              <a:t>Harry </a:t>
            </a:r>
            <a:r>
              <a:rPr lang="en-GB" sz="4400" b="1" cap="none" dirty="0" smtClean="0">
                <a:latin typeface="Century Gothic" panose="020B0502020202020204" pitchFamily="34" charset="0"/>
              </a:rPr>
              <a:t>R</a:t>
            </a:r>
            <a:endParaRPr lang="en-GB" sz="4400" b="1" cap="none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3200" cap="none" dirty="0" smtClean="0">
                <a:latin typeface="Century Gothic" panose="020B0502020202020204" pitchFamily="34" charset="0"/>
              </a:rPr>
              <a:t>(Primary 5C) </a:t>
            </a:r>
          </a:p>
          <a:p>
            <a:pPr marL="0" indent="0" algn="ctr">
              <a:buNone/>
            </a:pPr>
            <a:r>
              <a:rPr lang="en-GB" sz="2800" cap="none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for</a:t>
            </a:r>
          </a:p>
          <a:p>
            <a:pPr marL="0" indent="0" algn="ctr">
              <a:buNone/>
            </a:pPr>
            <a:r>
              <a:rPr lang="en-GB" sz="4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General excellence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6" y="267269"/>
            <a:ext cx="1557726" cy="2202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928">
            <a:off x="8186871" y="480167"/>
            <a:ext cx="3048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15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000">
        <p15:prstTrans prst="peelOff"/>
        <p:sndAc>
          <p:stSnd>
            <p:snd r:embed="rId2" name="applause.wav"/>
          </p:stSnd>
        </p:sndAc>
      </p:transition>
    </mc:Choice>
    <mc:Fallback>
      <p:transition spd="slow" advClick="0" advTm="200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897205"/>
            <a:ext cx="10394707" cy="39133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b="1" cap="none" dirty="0" smtClean="0">
                <a:latin typeface="Century Gothic" panose="020B0502020202020204" pitchFamily="34" charset="0"/>
              </a:rPr>
              <a:t>Paton </a:t>
            </a:r>
            <a:r>
              <a:rPr lang="en-GB" sz="4400" b="1" cap="none" dirty="0" smtClean="0">
                <a:latin typeface="Century Gothic" panose="020B0502020202020204" pitchFamily="34" charset="0"/>
              </a:rPr>
              <a:t>C</a:t>
            </a:r>
            <a:endParaRPr lang="en-GB" sz="4400" b="1" cap="none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3200" cap="none" dirty="0" smtClean="0">
                <a:latin typeface="Century Gothic" panose="020B0502020202020204" pitchFamily="34" charset="0"/>
              </a:rPr>
              <a:t>(Primary 5C) </a:t>
            </a:r>
          </a:p>
          <a:p>
            <a:pPr marL="0" indent="0" algn="ctr">
              <a:buNone/>
            </a:pPr>
            <a:r>
              <a:rPr lang="en-GB" sz="2800" cap="none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for</a:t>
            </a:r>
          </a:p>
          <a:p>
            <a:pPr marL="0" indent="0" algn="ctr">
              <a:buNone/>
            </a:pPr>
            <a:r>
              <a:rPr lang="en-GB" sz="4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Progress and effort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6" y="267269"/>
            <a:ext cx="1557726" cy="2202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928">
            <a:off x="8186871" y="480167"/>
            <a:ext cx="3048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57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000">
        <p15:prstTrans prst="peelOff"/>
        <p:sndAc>
          <p:stSnd>
            <p:snd r:embed="rId2" name="applause.wav"/>
          </p:stSnd>
        </p:sndAc>
      </p:transition>
    </mc:Choice>
    <mc:Fallback>
      <p:transition spd="slow" advClick="0" advTm="200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897205"/>
            <a:ext cx="10394707" cy="39133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b="1" cap="none" dirty="0" smtClean="0">
                <a:latin typeface="Century Gothic" panose="020B0502020202020204" pitchFamily="34" charset="0"/>
              </a:rPr>
              <a:t>Jordan </a:t>
            </a:r>
            <a:r>
              <a:rPr lang="en-GB" sz="4400" b="1" cap="none" dirty="0" smtClean="0">
                <a:latin typeface="Century Gothic" panose="020B0502020202020204" pitchFamily="34" charset="0"/>
              </a:rPr>
              <a:t>G</a:t>
            </a:r>
            <a:endParaRPr lang="en-GB" sz="4400" b="1" cap="none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3200" cap="none" dirty="0" smtClean="0">
                <a:latin typeface="Century Gothic" panose="020B0502020202020204" pitchFamily="34" charset="0"/>
              </a:rPr>
              <a:t>(Primary 5M) </a:t>
            </a:r>
          </a:p>
          <a:p>
            <a:pPr marL="0" indent="0" algn="ctr">
              <a:buNone/>
            </a:pPr>
            <a:r>
              <a:rPr lang="en-GB" sz="2800" cap="none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for</a:t>
            </a:r>
          </a:p>
          <a:p>
            <a:pPr marL="0" indent="0" algn="ctr">
              <a:buNone/>
            </a:pPr>
            <a:r>
              <a:rPr lang="en-GB" sz="4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General excellence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6" y="267269"/>
            <a:ext cx="1557726" cy="2202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928">
            <a:off x="8186871" y="480167"/>
            <a:ext cx="3048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41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000">
        <p15:prstTrans prst="peelOff"/>
        <p:sndAc>
          <p:stSnd>
            <p:snd r:embed="rId2" name="applause.wav"/>
          </p:stSnd>
        </p:sndAc>
      </p:transition>
    </mc:Choice>
    <mc:Fallback>
      <p:transition spd="slow" advClick="0" advTm="200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7566" y="0"/>
            <a:ext cx="11139778" cy="54386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5400" cap="none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 aren’t sitting on the gym hall floor for an hour trying to enjoy the singing but feeling nervous about standing up in front of everyone!</a:t>
            </a:r>
            <a:endParaRPr lang="en-GB" sz="5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259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Click="0" advTm="8000">
        <p15:prstTrans prst="peelOff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897205"/>
            <a:ext cx="10394707" cy="39133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b="1" cap="none" dirty="0" smtClean="0">
                <a:latin typeface="Century Gothic" panose="020B0502020202020204" pitchFamily="34" charset="0"/>
              </a:rPr>
              <a:t>Jay </a:t>
            </a:r>
            <a:r>
              <a:rPr lang="en-GB" sz="4400" b="1" cap="none" dirty="0" smtClean="0">
                <a:latin typeface="Century Gothic" panose="020B0502020202020204" pitchFamily="34" charset="0"/>
              </a:rPr>
              <a:t>T</a:t>
            </a:r>
            <a:endParaRPr lang="en-GB" sz="4400" b="1" cap="none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3200" cap="none" dirty="0" smtClean="0">
                <a:latin typeface="Century Gothic" panose="020B0502020202020204" pitchFamily="34" charset="0"/>
              </a:rPr>
              <a:t>(Primary 5M) </a:t>
            </a:r>
          </a:p>
          <a:p>
            <a:pPr marL="0" indent="0" algn="ctr">
              <a:buNone/>
            </a:pPr>
            <a:r>
              <a:rPr lang="en-GB" sz="2800" cap="none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for</a:t>
            </a:r>
          </a:p>
          <a:p>
            <a:pPr marL="0" indent="0" algn="ctr">
              <a:buNone/>
            </a:pPr>
            <a:r>
              <a:rPr lang="en-GB" sz="4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Effort and enthusiasm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6" y="267269"/>
            <a:ext cx="1557726" cy="2202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928">
            <a:off x="8186871" y="480167"/>
            <a:ext cx="3048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4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000">
        <p15:prstTrans prst="peelOff"/>
        <p:sndAc>
          <p:stSnd>
            <p:snd r:embed="rId2" name="applause.wav"/>
          </p:stSnd>
        </p:sndAc>
      </p:transition>
    </mc:Choice>
    <mc:Fallback>
      <p:transition spd="slow" advClick="0" advTm="200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897205"/>
            <a:ext cx="10394707" cy="39133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b="1" cap="none" dirty="0" smtClean="0">
                <a:latin typeface="Century Gothic" panose="020B0502020202020204" pitchFamily="34" charset="0"/>
              </a:rPr>
              <a:t>Sophie </a:t>
            </a:r>
            <a:r>
              <a:rPr lang="en-GB" sz="4400" b="1" cap="none" dirty="0" smtClean="0">
                <a:latin typeface="Century Gothic" panose="020B0502020202020204" pitchFamily="34" charset="0"/>
              </a:rPr>
              <a:t>D</a:t>
            </a:r>
            <a:endParaRPr lang="en-GB" sz="4400" b="1" cap="none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3200" cap="none" dirty="0" smtClean="0">
                <a:latin typeface="Century Gothic" panose="020B0502020202020204" pitchFamily="34" charset="0"/>
              </a:rPr>
              <a:t>(Primary 6G) </a:t>
            </a:r>
          </a:p>
          <a:p>
            <a:pPr marL="0" indent="0" algn="ctr">
              <a:buNone/>
            </a:pPr>
            <a:r>
              <a:rPr lang="en-GB" sz="2800" cap="none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for</a:t>
            </a:r>
          </a:p>
          <a:p>
            <a:pPr marL="0" indent="0" algn="ctr">
              <a:buNone/>
            </a:pPr>
            <a:r>
              <a:rPr lang="en-GB" sz="4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Enthusiasm, effort and general attitude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6" y="267269"/>
            <a:ext cx="1557726" cy="2202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928">
            <a:off x="8186871" y="480167"/>
            <a:ext cx="3048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1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000">
        <p15:prstTrans prst="peelOff"/>
        <p:sndAc>
          <p:stSnd>
            <p:snd r:embed="rId2" name="applause.wav"/>
          </p:stSnd>
        </p:sndAc>
      </p:transition>
    </mc:Choice>
    <mc:Fallback>
      <p:transition spd="slow" advClick="0" advTm="200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897205"/>
            <a:ext cx="10394707" cy="39133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b="1" cap="none" dirty="0" err="1" smtClean="0">
                <a:latin typeface="Century Gothic" panose="020B0502020202020204" pitchFamily="34" charset="0"/>
              </a:rPr>
              <a:t>Teylan</a:t>
            </a:r>
            <a:r>
              <a:rPr lang="en-GB" sz="4400" b="1" cap="none" dirty="0" smtClean="0">
                <a:latin typeface="Century Gothic" panose="020B0502020202020204" pitchFamily="34" charset="0"/>
              </a:rPr>
              <a:t> </a:t>
            </a:r>
            <a:r>
              <a:rPr lang="en-GB" sz="4400" b="1" cap="none" dirty="0" smtClean="0">
                <a:latin typeface="Century Gothic" panose="020B0502020202020204" pitchFamily="34" charset="0"/>
              </a:rPr>
              <a:t>G</a:t>
            </a:r>
            <a:endParaRPr lang="en-GB" sz="4400" b="1" cap="none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3200" cap="none" dirty="0" smtClean="0">
                <a:latin typeface="Century Gothic" panose="020B0502020202020204" pitchFamily="34" charset="0"/>
              </a:rPr>
              <a:t>(Primary 6G) </a:t>
            </a:r>
          </a:p>
          <a:p>
            <a:pPr marL="0" indent="0" algn="ctr">
              <a:buNone/>
            </a:pPr>
            <a:r>
              <a:rPr lang="en-GB" sz="2800" cap="none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for</a:t>
            </a:r>
          </a:p>
          <a:p>
            <a:pPr marL="0" indent="0" algn="ctr">
              <a:buNone/>
            </a:pPr>
            <a:r>
              <a:rPr lang="en-GB" sz="4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Excellent attitude and effort, </a:t>
            </a:r>
          </a:p>
          <a:p>
            <a:pPr marL="0" indent="0" algn="ctr">
              <a:buNone/>
            </a:pPr>
            <a:r>
              <a:rPr lang="en-GB" sz="4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especially in Numeracy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6" y="267269"/>
            <a:ext cx="1557726" cy="2202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928">
            <a:off x="8186871" y="480167"/>
            <a:ext cx="3048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4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000">
        <p15:prstTrans prst="peelOff"/>
        <p:sndAc>
          <p:stSnd>
            <p:snd r:embed="rId2" name="applause.wav"/>
          </p:stSnd>
        </p:sndAc>
      </p:transition>
    </mc:Choice>
    <mc:Fallback>
      <p:transition spd="slow" advClick="0" advTm="200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897205"/>
            <a:ext cx="10394707" cy="39133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b="1" cap="none" dirty="0" smtClean="0">
                <a:latin typeface="Century Gothic" panose="020B0502020202020204" pitchFamily="34" charset="0"/>
              </a:rPr>
              <a:t>Liam L </a:t>
            </a:r>
            <a:endParaRPr lang="en-GB" sz="4400" b="1" cap="none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3200" cap="none" dirty="0" smtClean="0">
                <a:latin typeface="Century Gothic" panose="020B0502020202020204" pitchFamily="34" charset="0"/>
              </a:rPr>
              <a:t>(Primary 6O) </a:t>
            </a:r>
          </a:p>
          <a:p>
            <a:pPr marL="0" indent="0" algn="ctr">
              <a:buNone/>
            </a:pPr>
            <a:r>
              <a:rPr lang="en-GB" sz="2800" cap="none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for</a:t>
            </a:r>
          </a:p>
          <a:p>
            <a:pPr marL="0" indent="0" algn="ctr">
              <a:buNone/>
            </a:pPr>
            <a:r>
              <a:rPr lang="en-GB" sz="4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General excellence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6" y="267269"/>
            <a:ext cx="1557726" cy="2202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928">
            <a:off x="8186871" y="480167"/>
            <a:ext cx="3048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64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000">
        <p15:prstTrans prst="peelOff"/>
        <p:sndAc>
          <p:stSnd>
            <p:snd r:embed="rId2" name="applause.wav"/>
          </p:stSnd>
        </p:sndAc>
      </p:transition>
    </mc:Choice>
    <mc:Fallback>
      <p:transition spd="slow" advClick="0" advTm="200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897205"/>
            <a:ext cx="10394707" cy="39133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b="1" cap="none" dirty="0" smtClean="0">
                <a:latin typeface="Century Gothic" panose="020B0502020202020204" pitchFamily="34" charset="0"/>
              </a:rPr>
              <a:t>Rose </a:t>
            </a:r>
            <a:r>
              <a:rPr lang="en-GB" sz="4400" b="1" cap="none" dirty="0" smtClean="0">
                <a:latin typeface="Century Gothic" panose="020B0502020202020204" pitchFamily="34" charset="0"/>
              </a:rPr>
              <a:t>B</a:t>
            </a:r>
            <a:endParaRPr lang="en-GB" sz="4400" b="1" cap="none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3200" cap="none" dirty="0" smtClean="0">
                <a:latin typeface="Century Gothic" panose="020B0502020202020204" pitchFamily="34" charset="0"/>
              </a:rPr>
              <a:t>(Primary 6O) </a:t>
            </a:r>
          </a:p>
          <a:p>
            <a:pPr marL="0" indent="0" algn="ctr">
              <a:buNone/>
            </a:pPr>
            <a:r>
              <a:rPr lang="en-GB" sz="2800" cap="none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for</a:t>
            </a:r>
          </a:p>
          <a:p>
            <a:pPr marL="0" indent="0" algn="ctr">
              <a:buNone/>
            </a:pPr>
            <a:r>
              <a:rPr lang="en-GB" sz="4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Enthusiasm, effort and eagerness to learn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6" y="267269"/>
            <a:ext cx="1557726" cy="2202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928">
            <a:off x="8186871" y="480167"/>
            <a:ext cx="3048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89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000">
        <p15:prstTrans prst="peelOff"/>
        <p:sndAc>
          <p:stSnd>
            <p:snd r:embed="rId2" name="applause.wav"/>
          </p:stSnd>
        </p:sndAc>
      </p:transition>
    </mc:Choice>
    <mc:Fallback>
      <p:transition spd="slow" advClick="0" advTm="200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9270"/>
            <a:ext cx="10394707" cy="52637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GB" sz="4400" cap="non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026" name="Picture 2" descr="Be proud of yourself for how far you've come and never stop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343" y="-486119"/>
            <a:ext cx="6392847" cy="631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473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 advClick="0" advTm="3000">
        <p15:prstTrans prst="peelOff"/>
        <p:sndAc>
          <p:stSnd>
            <p:snd r:embed="rId2" name="applause.wav"/>
          </p:stSnd>
        </p:sndAc>
      </p:transition>
    </mc:Choice>
    <mc:Fallback>
      <p:transition spd="slow" advClick="0" advTm="300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9270"/>
            <a:ext cx="10394707" cy="52637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GB" sz="4400" b="1" cap="none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GB" sz="4400" b="1" cap="none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GB" sz="4400" b="1" cap="none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GB" sz="4400" b="1" cap="none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4400" b="1" cap="none" dirty="0" smtClean="0">
                <a:latin typeface="Century Gothic" panose="020B0502020202020204" pitchFamily="34" charset="0"/>
              </a:rPr>
              <a:t>Thank </a:t>
            </a:r>
            <a:r>
              <a:rPr lang="en-GB" sz="4400" b="1" cap="none" dirty="0">
                <a:latin typeface="Century Gothic" panose="020B0502020202020204" pitchFamily="34" charset="0"/>
              </a:rPr>
              <a:t>you for all your hard work, </a:t>
            </a:r>
            <a:r>
              <a:rPr lang="en-GB" sz="4400" b="1" cap="none" dirty="0" smtClean="0">
                <a:latin typeface="Century Gothic" panose="020B0502020202020204" pitchFamily="34" charset="0"/>
              </a:rPr>
              <a:t>positivity </a:t>
            </a:r>
            <a:r>
              <a:rPr lang="en-GB" sz="4400" b="1" cap="none" dirty="0">
                <a:latin typeface="Century Gothic" panose="020B0502020202020204" pitchFamily="34" charset="0"/>
              </a:rPr>
              <a:t>and enthusiasm. </a:t>
            </a:r>
            <a:endParaRPr lang="en-GB" sz="4400" b="1" cap="none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4400" b="1" cap="none" dirty="0" smtClean="0">
                <a:latin typeface="Century Gothic" panose="020B0502020202020204" pitchFamily="34" charset="0"/>
              </a:rPr>
              <a:t>It </a:t>
            </a:r>
            <a:r>
              <a:rPr lang="en-GB" sz="4400" b="1" cap="none" dirty="0">
                <a:latin typeface="Century Gothic" panose="020B0502020202020204" pitchFamily="34" charset="0"/>
              </a:rPr>
              <a:t>never goes unnoticed. </a:t>
            </a:r>
            <a:endParaRPr lang="en-GB" sz="4400" b="1" cap="none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GB" sz="4400" cap="none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ctr">
              <a:buNone/>
            </a:pPr>
            <a:endParaRPr lang="en-GB" sz="4400" cap="non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906" y="119270"/>
            <a:ext cx="1557726" cy="220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31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9270"/>
            <a:ext cx="10394707" cy="52637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GB" sz="4400" b="1" cap="none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GB" sz="4400" b="1" cap="none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GB" sz="4400" b="1" cap="none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GB" sz="4400" b="1" cap="none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GB" sz="4400" b="1" cap="none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4400" b="1" cap="none" dirty="0" smtClean="0">
                <a:latin typeface="Century Gothic" panose="020B0502020202020204" pitchFamily="34" charset="0"/>
              </a:rPr>
              <a:t>Have a wonderful summer holiday</a:t>
            </a:r>
          </a:p>
          <a:p>
            <a:pPr marL="0" indent="0" algn="ctr">
              <a:buNone/>
            </a:pPr>
            <a:r>
              <a:rPr lang="en-GB" sz="4400" b="1" cap="none" dirty="0">
                <a:latin typeface="Century Gothic" panose="020B0502020202020204" pitchFamily="34" charset="0"/>
              </a:rPr>
              <a:t>We look forward to seeing you soon.</a:t>
            </a:r>
            <a:endParaRPr lang="en-GB" sz="4400" b="1" cap="none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GB" sz="4400" cap="none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ctr">
              <a:buNone/>
            </a:pPr>
            <a:endParaRPr lang="en-GB" sz="4400" cap="non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865" y="344058"/>
            <a:ext cx="7315200" cy="288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9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6FFD80-4504-594C-8ABA-16E8DE4B4E74}"/>
              </a:ext>
            </a:extLst>
          </p:cNvPr>
          <p:cNvSpPr txBox="1"/>
          <p:nvPr/>
        </p:nvSpPr>
        <p:spPr>
          <a:xfrm>
            <a:off x="479686" y="329784"/>
            <a:ext cx="10837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Who won the House Shield?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BC0A53-BB06-1F44-91FA-7304C2B88EBB}"/>
              </a:ext>
            </a:extLst>
          </p:cNvPr>
          <p:cNvSpPr txBox="1"/>
          <p:nvPr/>
        </p:nvSpPr>
        <p:spPr>
          <a:xfrm>
            <a:off x="479686" y="1530113"/>
            <a:ext cx="10837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70C0"/>
                </a:solidFill>
              </a:rPr>
              <a:t>Who won the House Shield?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99B34A-9A68-474E-947D-FEB9DAE45027}"/>
              </a:ext>
            </a:extLst>
          </p:cNvPr>
          <p:cNvSpPr txBox="1"/>
          <p:nvPr/>
        </p:nvSpPr>
        <p:spPr>
          <a:xfrm>
            <a:off x="479686" y="2730442"/>
            <a:ext cx="10837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00"/>
                </a:solidFill>
              </a:rPr>
              <a:t>Who won the House Shield?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DD16A8-8852-F74A-B7F2-37E640653EBA}"/>
              </a:ext>
            </a:extLst>
          </p:cNvPr>
          <p:cNvSpPr txBox="1"/>
          <p:nvPr/>
        </p:nvSpPr>
        <p:spPr>
          <a:xfrm>
            <a:off x="479686" y="3930771"/>
            <a:ext cx="10837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</a:rPr>
              <a:t>Who won the House Shield?</a:t>
            </a:r>
          </a:p>
        </p:txBody>
      </p:sp>
    </p:spTree>
    <p:extLst>
      <p:ext uri="{BB962C8B-B14F-4D97-AF65-F5344CB8AC3E}">
        <p14:creationId xmlns:p14="http://schemas.microsoft.com/office/powerpoint/2010/main" val="3775888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Click="0" advTm="8000">
        <p15:prstTrans prst="peelOff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7BC0A53-BB06-1F44-91FA-7304C2B88EBB}"/>
              </a:ext>
            </a:extLst>
          </p:cNvPr>
          <p:cNvSpPr txBox="1"/>
          <p:nvPr/>
        </p:nvSpPr>
        <p:spPr>
          <a:xfrm>
            <a:off x="2598821" y="1407003"/>
            <a:ext cx="60639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00B050"/>
                </a:solidFill>
              </a:rPr>
              <a:t>BUTE</a:t>
            </a:r>
            <a:endParaRPr lang="en-US" sz="1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03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6000">
        <p15:prstTrans prst="peelOff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8784" y="0"/>
            <a:ext cx="11346510" cy="54545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5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Your </a:t>
            </a:r>
            <a:r>
              <a:rPr lang="en-GB" sz="5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families aren’t squashed into the gym hall, trying to keep wee brothers and sisters quiet while looking out for your big moment!</a:t>
            </a:r>
            <a:endParaRPr lang="en-GB" sz="5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044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Click="0" advTm="8000">
        <p15:prstTrans prst="peelOff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897205"/>
            <a:ext cx="10394707" cy="39133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5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But….</a:t>
            </a:r>
          </a:p>
          <a:p>
            <a:pPr marL="0" indent="0">
              <a:buNone/>
            </a:pPr>
            <a:r>
              <a:rPr lang="en-GB" sz="5400" cap="none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</a:t>
            </a:r>
            <a:r>
              <a:rPr lang="en-GB" sz="5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 do have certificates</a:t>
            </a:r>
            <a:endParaRPr lang="en-GB" sz="5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4539">
            <a:off x="5900363" y="948277"/>
            <a:ext cx="5359472" cy="245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16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eelOff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897205"/>
            <a:ext cx="10394707" cy="39133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5400" cap="none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</a:t>
            </a:r>
            <a:r>
              <a:rPr lang="en-GB" sz="5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nd book prizes</a:t>
            </a:r>
            <a:endParaRPr lang="en-GB" sz="5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87" y="166977"/>
            <a:ext cx="3865510" cy="519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29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">
        <p14:glitter pattern="hexagon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8999">
            <a:off x="8916020" y="2075290"/>
            <a:ext cx="2390775" cy="15266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9026" y="87464"/>
            <a:ext cx="11418073" cy="54068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5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…and </a:t>
            </a:r>
            <a:r>
              <a:rPr lang="en-GB" sz="5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 have our thanks for being a credit to the Woodlands family.</a:t>
            </a:r>
          </a:p>
          <a:p>
            <a:pPr marL="0" indent="0">
              <a:buNone/>
            </a:pPr>
            <a:endParaRPr lang="en-GB" sz="5400" cap="none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r>
              <a:rPr lang="en-GB" sz="5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You’ve made your school and your families very proud. Well done!</a:t>
            </a:r>
            <a:endParaRPr lang="en-GB" sz="5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5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8000">
        <p14:glitter pattern="hexagon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897205"/>
            <a:ext cx="10394707" cy="39133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Congratulations to…</a:t>
            </a:r>
            <a:endParaRPr lang="en-GB" sz="8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364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3000">
        <p14:glitter pattern="hexagon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897205"/>
            <a:ext cx="10394707" cy="39133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b="1" cap="none" dirty="0" smtClean="0">
                <a:latin typeface="Century Gothic" panose="020B0502020202020204" pitchFamily="34" charset="0"/>
              </a:rPr>
              <a:t>Joshua </a:t>
            </a:r>
            <a:r>
              <a:rPr lang="en-GB" sz="4400" b="1" cap="none" dirty="0" smtClean="0">
                <a:latin typeface="Century Gothic" panose="020B0502020202020204" pitchFamily="34" charset="0"/>
              </a:rPr>
              <a:t>T</a:t>
            </a:r>
            <a:endParaRPr lang="en-GB" sz="4400" b="1" cap="none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3200" cap="none" dirty="0" smtClean="0">
                <a:latin typeface="Century Gothic" panose="020B0502020202020204" pitchFamily="34" charset="0"/>
              </a:rPr>
              <a:t>(Primary 1C) </a:t>
            </a:r>
          </a:p>
          <a:p>
            <a:pPr marL="0" indent="0" algn="ctr">
              <a:buNone/>
            </a:pPr>
            <a:r>
              <a:rPr lang="en-GB" sz="2800" cap="none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for </a:t>
            </a:r>
          </a:p>
          <a:p>
            <a:pPr marL="0" indent="0" algn="ctr">
              <a:buNone/>
            </a:pPr>
            <a:r>
              <a:rPr lang="en-GB" sz="4400" cap="non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Excellence across the curriculum and demonstrating perseverance</a:t>
            </a:r>
            <a:endParaRPr lang="en-GB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6" y="267269"/>
            <a:ext cx="1557726" cy="2202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928">
            <a:off x="8186871" y="480167"/>
            <a:ext cx="3048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99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000">
        <p15:prstTrans prst="pageCurlDouble"/>
        <p:sndAc>
          <p:stSnd>
            <p:snd r:embed="rId2" name="applause.wav"/>
          </p:stSnd>
        </p:sndAc>
      </p:transition>
    </mc:Choice>
    <mc:Fallback>
      <p:transition spd="slow" advClick="0" advTm="200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2057</TotalTime>
  <Words>499</Words>
  <Application>Microsoft Office PowerPoint</Application>
  <PresentationFormat>Widescreen</PresentationFormat>
  <Paragraphs>138</Paragraphs>
  <Slides>39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Century Gothic</vt:lpstr>
      <vt:lpstr>Ebrima</vt:lpstr>
      <vt:lpstr>Impact</vt:lpstr>
      <vt:lpstr>Main Event</vt:lpstr>
      <vt:lpstr>Welcome to  Woodlands Primary Prizegiving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Woodlands Primary Prizegiving 2018</dc:title>
  <dc:creator>Ms Bell</dc:creator>
  <cp:lastModifiedBy>Ms Bell</cp:lastModifiedBy>
  <cp:revision>57</cp:revision>
  <dcterms:created xsi:type="dcterms:W3CDTF">2018-06-21T11:24:35Z</dcterms:created>
  <dcterms:modified xsi:type="dcterms:W3CDTF">2020-06-22T17:37:40Z</dcterms:modified>
</cp:coreProperties>
</file>