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03"/>
    <a:srgbClr val="B8AB9E"/>
    <a:srgbClr val="A99989"/>
    <a:srgbClr val="A4C19C"/>
    <a:srgbClr val="A7BB9A"/>
    <a:srgbClr val="F8AF78"/>
    <a:srgbClr val="D7AE85"/>
    <a:srgbClr val="D66B00"/>
    <a:srgbClr val="E20000"/>
    <a:srgbClr val="CB2E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19/03/2021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19/03/2021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191475" y="146201"/>
            <a:ext cx="6416306" cy="8622585"/>
          </a:xfrm>
          <a:prstGeom prst="rect">
            <a:avLst/>
          </a:prstGeom>
          <a:solidFill>
            <a:srgbClr val="0070C0">
              <a:alpha val="0"/>
            </a:srgbClr>
          </a:solidFill>
          <a:ln w="635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381043" y="237662"/>
            <a:ext cx="5290457" cy="1036823"/>
          </a:xfrm>
          <a:prstGeom prst="rect">
            <a:avLst/>
          </a:prstGeom>
          <a:noFill/>
        </p:spPr>
        <p:txBody>
          <a:bodyPr wrap="square" lIns="51435" tIns="25718" rIns="51435" bIns="25718">
            <a:spAutoFit/>
          </a:bodyPr>
          <a:lstStyle/>
          <a:p>
            <a:pPr defTabSz="257175"/>
            <a:r>
              <a:rPr lang="en-GB" altLang="en-US" sz="3200" dirty="0">
                <a:latin typeface="Calibri" panose="020F0502020204030204" pitchFamily="34" charset="0"/>
                <a:ea typeface="Calibri" panose="020F0502020204030204" pitchFamily="34" charset="0"/>
                <a:cs typeface="Calibri" panose="020F0502020204030204" pitchFamily="34" charset="0"/>
              </a:rPr>
              <a:t>Title of book</a:t>
            </a:r>
            <a:r>
              <a:rPr lang="en-GB" altLang="en-US" sz="3200" dirty="0" smtClean="0">
                <a:latin typeface="Calibri" panose="020F0502020204030204" pitchFamily="34" charset="0"/>
                <a:ea typeface="Calibri" panose="020F0502020204030204" pitchFamily="34" charset="0"/>
                <a:cs typeface="Calibri" panose="020F0502020204030204" pitchFamily="34" charset="0"/>
              </a:rPr>
              <a:t>:</a:t>
            </a:r>
            <a:endParaRPr lang="en-GB" altLang="en-US" sz="3200" b="1" dirty="0" smtClean="0">
              <a:latin typeface="Calibri" panose="020F0502020204030204" pitchFamily="34" charset="0"/>
              <a:ea typeface="Calibri" panose="020F0502020204030204" pitchFamily="34" charset="0"/>
              <a:cs typeface="Calibri" panose="020F0502020204030204" pitchFamily="34" charset="0"/>
            </a:endParaRPr>
          </a:p>
          <a:p>
            <a:pPr defTabSz="257175"/>
            <a:r>
              <a:rPr lang="en-GB" altLang="en-US" sz="3200" dirty="0" smtClean="0">
                <a:latin typeface="Calibri" panose="020F0502020204030204" pitchFamily="34" charset="0"/>
                <a:ea typeface="Calibri" panose="020F0502020204030204" pitchFamily="34" charset="0"/>
                <a:cs typeface="Calibri" panose="020F0502020204030204" pitchFamily="34" charset="0"/>
              </a:rPr>
              <a:t>Author:</a:t>
            </a:r>
            <a:endParaRPr lang="en-GB" altLang="en-US" sz="3200" b="1" dirty="0">
              <a:latin typeface="Calibri" panose="020F0502020204030204" pitchFamily="34" charset="0"/>
              <a:cs typeface="Calibri" panose="020F0502020204030204" pitchFamily="34" charset="0"/>
            </a:endParaRPr>
          </a:p>
        </p:txBody>
      </p:sp>
      <p:sp>
        <p:nvSpPr>
          <p:cNvPr id="7" name="Title 4"/>
          <p:cNvSpPr txBox="1">
            <a:spLocks/>
          </p:cNvSpPr>
          <p:nvPr/>
        </p:nvSpPr>
        <p:spPr>
          <a:xfrm>
            <a:off x="270028" y="7404550"/>
            <a:ext cx="4528629" cy="1146084"/>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a:r>
              <a:rPr lang="en-GB" sz="1200" b="1" dirty="0" smtClean="0"/>
              <a:t>Good to know</a:t>
            </a:r>
          </a:p>
          <a:p>
            <a:pPr algn="l"/>
            <a:endParaRPr lang="en-GB" sz="1200" b="1" dirty="0" smtClean="0">
              <a:solidFill>
                <a:srgbClr val="3A383B"/>
              </a:solidFill>
            </a:endParaRPr>
          </a:p>
          <a:p>
            <a:pPr algn="l"/>
            <a:r>
              <a:rPr lang="en-GB" sz="1200" dirty="0" smtClean="0">
                <a:solidFill>
                  <a:srgbClr val="3A383B"/>
                </a:solidFill>
              </a:rPr>
              <a:t>Won book prize; made into movie, </a:t>
            </a:r>
            <a:r>
              <a:rPr lang="en-GB" sz="1200" dirty="0" err="1" smtClean="0">
                <a:solidFill>
                  <a:srgbClr val="3A383B"/>
                </a:solidFill>
              </a:rPr>
              <a:t>etc</a:t>
            </a:r>
            <a:endParaRPr lang="en-GB" sz="1200" dirty="0" smtClean="0">
              <a:solidFill>
                <a:srgbClr val="3A383B"/>
              </a:solidFill>
            </a:endParaRPr>
          </a:p>
          <a:p>
            <a:pPr algn="l"/>
            <a:endParaRPr lang="en-GB" sz="1200" dirty="0">
              <a:solidFill>
                <a:srgbClr val="3A383B"/>
              </a:solidFill>
            </a:endParaRPr>
          </a:p>
          <a:p>
            <a:pPr algn="l"/>
            <a:endParaRPr lang="en-GB" sz="1200" dirty="0" smtClean="0">
              <a:solidFill>
                <a:srgbClr val="3A383B"/>
              </a:solidFill>
            </a:endParaRPr>
          </a:p>
          <a:p>
            <a:pPr algn="l"/>
            <a:endParaRPr lang="en-GB" sz="1400" b="1" dirty="0" smtClean="0">
              <a:solidFill>
                <a:srgbClr val="3A383B"/>
              </a:solidFill>
            </a:endParaRPr>
          </a:p>
          <a:p>
            <a:pPr algn="l"/>
            <a:endParaRPr lang="en-GB" sz="500" b="1" dirty="0" smtClean="0">
              <a:solidFill>
                <a:srgbClr val="3A383B"/>
              </a:solidFill>
            </a:endParaRPr>
          </a:p>
        </p:txBody>
      </p:sp>
      <p:sp>
        <p:nvSpPr>
          <p:cNvPr id="11" name="Title 4"/>
          <p:cNvSpPr txBox="1">
            <a:spLocks/>
          </p:cNvSpPr>
          <p:nvPr/>
        </p:nvSpPr>
        <p:spPr>
          <a:xfrm>
            <a:off x="298380" y="4062628"/>
            <a:ext cx="6222957" cy="516681"/>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lvl="0" algn="l" defTabSz="914400" eaLnBrk="0" fontAlgn="base" hangingPunct="0">
              <a:lnSpc>
                <a:spcPct val="100000"/>
              </a:lnSpc>
              <a:spcAft>
                <a:spcPct val="0"/>
              </a:spcAft>
            </a:pPr>
            <a:r>
              <a:rPr lang="en-GB" altLang="en-US" sz="1200" b="1" dirty="0" smtClean="0">
                <a:ea typeface="Calibri" panose="020F0502020204030204" pitchFamily="34" charset="0"/>
                <a:cs typeface="Times New Roman" panose="02020603050405020304" pitchFamily="18" charset="0"/>
              </a:rPr>
              <a:t>Who would like this book</a:t>
            </a:r>
            <a:r>
              <a:rPr lang="en-GB" altLang="en-US" sz="1400" b="1" dirty="0" smtClean="0">
                <a:solidFill>
                  <a:srgbClr val="002060"/>
                </a:solidFill>
                <a:ea typeface="Calibri" panose="020F0502020204030204" pitchFamily="34" charset="0"/>
                <a:cs typeface="Times New Roman" panose="02020603050405020304" pitchFamily="18" charset="0"/>
              </a:rPr>
              <a:t>:</a:t>
            </a:r>
          </a:p>
          <a:p>
            <a:pPr algn="l" defTabSz="685783"/>
            <a:endParaRPr lang="en-GB" sz="500" b="1" i="1" dirty="0" smtClean="0">
              <a:solidFill>
                <a:srgbClr val="3A383B"/>
              </a:solidFill>
              <a:latin typeface="Calibri Light" panose="020F0302020204030204"/>
            </a:endParaRPr>
          </a:p>
          <a:p>
            <a:pPr algn="l" defTabSz="685783"/>
            <a:endParaRPr lang="en-GB" sz="1300" dirty="0">
              <a:solidFill>
                <a:srgbClr val="0F1E13"/>
              </a:solidFill>
              <a:latin typeface="Calibri Light" panose="020F0302020204030204"/>
            </a:endParaRPr>
          </a:p>
        </p:txBody>
      </p:sp>
      <p:sp>
        <p:nvSpPr>
          <p:cNvPr id="13" name="Title 4"/>
          <p:cNvSpPr txBox="1">
            <a:spLocks/>
          </p:cNvSpPr>
          <p:nvPr/>
        </p:nvSpPr>
        <p:spPr>
          <a:xfrm>
            <a:off x="298381" y="3626781"/>
            <a:ext cx="6222957" cy="245838"/>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altLang="en-US" sz="1200" b="1" dirty="0" smtClean="0">
                <a:ea typeface="Calibri" panose="020F0502020204030204" pitchFamily="34" charset="0"/>
                <a:cs typeface="Times New Roman" panose="02020603050405020304" pitchFamily="18" charset="0"/>
              </a:rPr>
              <a:t>This book is appropriate for</a:t>
            </a:r>
            <a:r>
              <a:rPr lang="en-GB" altLang="en-US" sz="1400" b="1" dirty="0" smtClean="0">
                <a:solidFill>
                  <a:srgbClr val="3A383B"/>
                </a:solidFill>
                <a:latin typeface="+mn-lt"/>
                <a:ea typeface="Calibri" panose="020F0502020204030204" pitchFamily="34" charset="0"/>
                <a:cs typeface="Times New Roman" panose="02020603050405020304" pitchFamily="18" charset="0"/>
              </a:rPr>
              <a:t>:</a:t>
            </a:r>
            <a:r>
              <a:rPr lang="en-GB" altLang="en-US" sz="1400" dirty="0">
                <a:solidFill>
                  <a:srgbClr val="3A383B"/>
                </a:solidFill>
                <a:latin typeface="+mn-lt"/>
                <a:ea typeface="Calibri" panose="020F0502020204030204" pitchFamily="34" charset="0"/>
                <a:cs typeface="Times New Roman" panose="02020603050405020304" pitchFamily="18" charset="0"/>
              </a:rPr>
              <a:t> </a:t>
            </a:r>
            <a:endParaRPr lang="en-GB" altLang="en-US" sz="1400" dirty="0" smtClean="0">
              <a:solidFill>
                <a:srgbClr val="3A383B"/>
              </a:solidFill>
              <a:latin typeface="+mn-lt"/>
              <a:ea typeface="Calibri" panose="020F0502020204030204" pitchFamily="34" charset="0"/>
              <a:cs typeface="Times New Roman" panose="02020603050405020304" pitchFamily="18" charset="0"/>
            </a:endParaRPr>
          </a:p>
        </p:txBody>
      </p:sp>
      <p:sp>
        <p:nvSpPr>
          <p:cNvPr id="5" name="TextBox 4"/>
          <p:cNvSpPr txBox="1"/>
          <p:nvPr/>
        </p:nvSpPr>
        <p:spPr>
          <a:xfrm>
            <a:off x="292252" y="1464494"/>
            <a:ext cx="4083553" cy="2015936"/>
          </a:xfrm>
          <a:prstGeom prst="rect">
            <a:avLst/>
          </a:prstGeom>
          <a:noFill/>
        </p:spPr>
        <p:txBody>
          <a:bodyPr wrap="square" rtlCol="0">
            <a:spAutoFit/>
          </a:bodyPr>
          <a:lstStyle/>
          <a:p>
            <a:r>
              <a:rPr lang="en-GB" sz="1200" b="1" dirty="0" smtClean="0">
                <a:solidFill>
                  <a:srgbClr val="3A383B"/>
                </a:solidFill>
              </a:rPr>
              <a:t>Soundbite:</a:t>
            </a:r>
            <a:endParaRPr lang="en-GB" sz="1200" b="1" dirty="0">
              <a:solidFill>
                <a:srgbClr val="3A383B"/>
              </a:solidFill>
            </a:endParaRPr>
          </a:p>
          <a:p>
            <a:endParaRPr lang="en-GB" sz="1200" b="1" dirty="0" smtClean="0"/>
          </a:p>
          <a:p>
            <a:endParaRPr lang="en-GB" sz="1200" b="1" dirty="0" smtClean="0"/>
          </a:p>
          <a:p>
            <a:endParaRPr lang="en-GB" sz="1200" b="1" dirty="0"/>
          </a:p>
          <a:p>
            <a:r>
              <a:rPr lang="en-GB" sz="1200" b="1" dirty="0" smtClean="0"/>
              <a:t>Synopsis:</a:t>
            </a:r>
          </a:p>
          <a:p>
            <a:endParaRPr lang="en-GB" sz="1200" dirty="0" smtClean="0">
              <a:solidFill>
                <a:srgbClr val="3A383B"/>
              </a:solidFill>
            </a:endParaRPr>
          </a:p>
          <a:p>
            <a:endParaRPr lang="en-GB" sz="1200" dirty="0" smtClean="0">
              <a:solidFill>
                <a:srgbClr val="3A383B"/>
              </a:solidFill>
            </a:endParaRPr>
          </a:p>
          <a:p>
            <a:endParaRPr lang="en-GB" sz="1200" dirty="0">
              <a:solidFill>
                <a:srgbClr val="3A383B"/>
              </a:solidFill>
            </a:endParaRPr>
          </a:p>
          <a:p>
            <a:endParaRPr lang="en-GB" sz="1200" dirty="0" smtClean="0">
              <a:solidFill>
                <a:srgbClr val="3A383B"/>
              </a:solidFill>
            </a:endParaRPr>
          </a:p>
          <a:p>
            <a:endParaRPr lang="en-GB" sz="500" dirty="0">
              <a:solidFill>
                <a:srgbClr val="3A383B"/>
              </a:solidFill>
            </a:endParaRPr>
          </a:p>
          <a:p>
            <a:endParaRPr lang="en-GB" sz="1200" b="1" dirty="0" smtClean="0">
              <a:solidFill>
                <a:srgbClr val="3A383B"/>
              </a:solidFill>
            </a:endParaRPr>
          </a:p>
        </p:txBody>
      </p:sp>
      <p:sp>
        <p:nvSpPr>
          <p:cNvPr id="18" name="TextBox 17"/>
          <p:cNvSpPr txBox="1"/>
          <p:nvPr/>
        </p:nvSpPr>
        <p:spPr>
          <a:xfrm>
            <a:off x="2078575" y="4865420"/>
            <a:ext cx="4529206" cy="276999"/>
          </a:xfrm>
          <a:prstGeom prst="rect">
            <a:avLst/>
          </a:prstGeom>
          <a:noFill/>
        </p:spPr>
        <p:txBody>
          <a:bodyPr wrap="square" rtlCol="0">
            <a:spAutoFit/>
          </a:bodyPr>
          <a:lstStyle/>
          <a:p>
            <a:r>
              <a:rPr lang="en-GB" sz="1200" dirty="0" smtClean="0"/>
              <a:t>Similar books/ next in the series</a:t>
            </a:r>
          </a:p>
        </p:txBody>
      </p:sp>
      <p:sp>
        <p:nvSpPr>
          <p:cNvPr id="23" name="Rectangle 22"/>
          <p:cNvSpPr/>
          <p:nvPr/>
        </p:nvSpPr>
        <p:spPr>
          <a:xfrm>
            <a:off x="4438196" y="1165193"/>
            <a:ext cx="1877785" cy="2594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r>
              <a:rPr lang="en-GB" dirty="0" smtClean="0"/>
              <a:t>ook cover</a:t>
            </a:r>
            <a:endParaRPr lang="en-GB" dirty="0"/>
          </a:p>
        </p:txBody>
      </p:sp>
      <p:sp>
        <p:nvSpPr>
          <p:cNvPr id="24" name="Rectangle 23"/>
          <p:cNvSpPr/>
          <p:nvPr/>
        </p:nvSpPr>
        <p:spPr>
          <a:xfrm>
            <a:off x="381043" y="4846300"/>
            <a:ext cx="1611088" cy="2191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second book cover (delete as required) </a:t>
            </a:r>
            <a:endParaRPr lang="en-GB" dirty="0"/>
          </a:p>
        </p:txBody>
      </p:sp>
      <p:sp>
        <p:nvSpPr>
          <p:cNvPr id="25" name="Rectangle 24"/>
          <p:cNvSpPr/>
          <p:nvPr/>
        </p:nvSpPr>
        <p:spPr>
          <a:xfrm rot="1215439">
            <a:off x="4788635" y="5931396"/>
            <a:ext cx="1176908" cy="1567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26" name="Rectangle 25"/>
          <p:cNvSpPr/>
          <p:nvPr/>
        </p:nvSpPr>
        <p:spPr>
          <a:xfrm rot="829534">
            <a:off x="5114765" y="6678533"/>
            <a:ext cx="1176908" cy="1567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books (delete as </a:t>
            </a:r>
            <a:r>
              <a:rPr lang="en-GB" dirty="0" smtClean="0"/>
              <a:t>required)</a:t>
            </a:r>
            <a:endParaRPr lang="en-GB" dirty="0"/>
          </a:p>
        </p:txBody>
      </p:sp>
    </p:spTree>
    <p:extLst>
      <p:ext uri="{BB962C8B-B14F-4D97-AF65-F5344CB8AC3E}">
        <p14:creationId xmlns:p14="http://schemas.microsoft.com/office/powerpoint/2010/main" val="179460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1835</TotalTime>
  <Words>59</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1_Office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AMcPhee</cp:lastModifiedBy>
  <cp:revision>42</cp:revision>
  <dcterms:created xsi:type="dcterms:W3CDTF">2021-02-11T07:52:37Z</dcterms:created>
  <dcterms:modified xsi:type="dcterms:W3CDTF">2021-03-19T08:48:35Z</dcterms:modified>
</cp:coreProperties>
</file>