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70" r:id="rId4"/>
    <p:sldId id="271" r:id="rId5"/>
    <p:sldId id="269" r:id="rId6"/>
    <p:sldId id="272" r:id="rId7"/>
    <p:sldId id="273" r:id="rId8"/>
    <p:sldId id="274" r:id="rId9"/>
    <p:sldId id="275" r:id="rId10"/>
    <p:sldId id="276" r:id="rId11"/>
    <p:sldId id="277" r:id="rId12"/>
    <p:sldId id="27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5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4/28/2020</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4/28/2020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4/28/2020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fif"/><Relationship Id="rId1" Type="http://schemas.openxmlformats.org/officeDocument/2006/relationships/slideLayout" Target="../slideLayouts/slideLayout7.xml"/><Relationship Id="rId6" Type="http://schemas.openxmlformats.org/officeDocument/2006/relationships/image" Target="../media/image13.jfif"/><Relationship Id="rId5" Type="http://schemas.openxmlformats.org/officeDocument/2006/relationships/image" Target="../media/image12.jfif"/><Relationship Id="rId4" Type="http://schemas.openxmlformats.org/officeDocument/2006/relationships/image" Target="../media/image11.jfif"/></Relationships>
</file>

<file path=ppt/slides/_rels/slide11.xml.rels><?xml version="1.0" encoding="UTF-8" standalone="yes"?>
<Relationships xmlns="http://schemas.openxmlformats.org/package/2006/relationships"><Relationship Id="rId3" Type="http://schemas.openxmlformats.org/officeDocument/2006/relationships/image" Target="../media/image15.jfif"/><Relationship Id="rId7" Type="http://schemas.openxmlformats.org/officeDocument/2006/relationships/image" Target="../media/image19.jfif"/><Relationship Id="rId2" Type="http://schemas.openxmlformats.org/officeDocument/2006/relationships/image" Target="../media/image14.jfif"/><Relationship Id="rId1" Type="http://schemas.openxmlformats.org/officeDocument/2006/relationships/slideLayout" Target="../slideLayouts/slideLayout7.xml"/><Relationship Id="rId6" Type="http://schemas.openxmlformats.org/officeDocument/2006/relationships/image" Target="../media/image18.jfif"/><Relationship Id="rId5" Type="http://schemas.openxmlformats.org/officeDocument/2006/relationships/image" Target="../media/image17.jfif"/><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1.jfif"/><Relationship Id="rId7" Type="http://schemas.openxmlformats.org/officeDocument/2006/relationships/image" Target="../media/image25.png"/><Relationship Id="rId2" Type="http://schemas.openxmlformats.org/officeDocument/2006/relationships/image" Target="../media/image20.jfif"/><Relationship Id="rId1" Type="http://schemas.openxmlformats.org/officeDocument/2006/relationships/slideLayout" Target="../slideLayouts/slideLayout7.xml"/><Relationship Id="rId6" Type="http://schemas.openxmlformats.org/officeDocument/2006/relationships/image" Target="../media/image24.jfif"/><Relationship Id="rId5" Type="http://schemas.openxmlformats.org/officeDocument/2006/relationships/image" Target="../media/image23.png"/><Relationship Id="rId4" Type="http://schemas.openxmlformats.org/officeDocument/2006/relationships/image" Target="../media/image22.jf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fif"/><Relationship Id="rId1" Type="http://schemas.openxmlformats.org/officeDocument/2006/relationships/slideLayout" Target="../slideLayouts/slideLayout7.xml"/><Relationship Id="rId6" Type="http://schemas.openxmlformats.org/officeDocument/2006/relationships/image" Target="../media/image8.jfif"/><Relationship Id="rId5" Type="http://schemas.openxmlformats.org/officeDocument/2006/relationships/image" Target="../media/image7.png"/><Relationship Id="rId4" Type="http://schemas.openxmlformats.org/officeDocument/2006/relationships/image" Target="../media/image6.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World Book day Book Bonanza 2020</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263939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6" y="354012"/>
            <a:ext cx="2714625" cy="16859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974" y="1430335"/>
            <a:ext cx="2133600" cy="21431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1988" y="225423"/>
            <a:ext cx="2009775" cy="22764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687" y="2857498"/>
            <a:ext cx="2143125" cy="21431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9737" y="3047998"/>
            <a:ext cx="1914525" cy="2390775"/>
          </a:xfrm>
          <a:prstGeom prst="rect">
            <a:avLst/>
          </a:prstGeom>
        </p:spPr>
      </p:pic>
    </p:spTree>
    <p:extLst>
      <p:ext uri="{BB962C8B-B14F-4D97-AF65-F5344CB8AC3E}">
        <p14:creationId xmlns:p14="http://schemas.microsoft.com/office/powerpoint/2010/main" val="36058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581" y="735013"/>
            <a:ext cx="2466975" cy="18478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2337" y="406400"/>
            <a:ext cx="2143125" cy="22225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17500"/>
            <a:ext cx="2108200" cy="23114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312" y="3213101"/>
            <a:ext cx="2619375" cy="21463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7612" y="3052763"/>
            <a:ext cx="1847850" cy="246697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0000" y="3052762"/>
            <a:ext cx="1462087" cy="2090737"/>
          </a:xfrm>
          <a:prstGeom prst="rect">
            <a:avLst/>
          </a:prstGeom>
        </p:spPr>
      </p:pic>
    </p:spTree>
    <p:extLst>
      <p:ext uri="{BB962C8B-B14F-4D97-AF65-F5344CB8AC3E}">
        <p14:creationId xmlns:p14="http://schemas.microsoft.com/office/powerpoint/2010/main" val="145558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8818" y="1282698"/>
            <a:ext cx="2276475" cy="20097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12" y="361949"/>
            <a:ext cx="2619375" cy="1743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737" y="361949"/>
            <a:ext cx="3286125" cy="13906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999" y="2984497"/>
            <a:ext cx="2159000" cy="21685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0112" y="3292473"/>
            <a:ext cx="2952750" cy="155257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2168" y="3873500"/>
            <a:ext cx="2143125" cy="1401762"/>
          </a:xfrm>
          <a:prstGeom prst="rect">
            <a:avLst/>
          </a:prstGeom>
        </p:spPr>
      </p:pic>
    </p:spTree>
    <p:extLst>
      <p:ext uri="{BB962C8B-B14F-4D97-AF65-F5344CB8AC3E}">
        <p14:creationId xmlns:p14="http://schemas.microsoft.com/office/powerpoint/2010/main" val="398676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 y="533400"/>
            <a:ext cx="11201400" cy="3416320"/>
          </a:xfrm>
          <a:prstGeom prst="rect">
            <a:avLst/>
          </a:prstGeom>
          <a:noFill/>
        </p:spPr>
        <p:txBody>
          <a:bodyPr wrap="square" rtlCol="0">
            <a:spAutoFit/>
          </a:bodyPr>
          <a:lstStyle/>
          <a:p>
            <a:pPr algn="ctr"/>
            <a:r>
              <a:rPr lang="en-GB" sz="3600" dirty="0">
                <a:solidFill>
                  <a:schemeClr val="accent2"/>
                </a:solidFill>
              </a:rPr>
              <a:t>Which book are these the opening sentences from?</a:t>
            </a:r>
          </a:p>
          <a:p>
            <a:endParaRPr lang="en-GB" b="1" dirty="0"/>
          </a:p>
          <a:p>
            <a:endParaRPr lang="en-GB" sz="2400" dirty="0"/>
          </a:p>
          <a:p>
            <a:r>
              <a:rPr lang="en-GB" sz="2400" dirty="0"/>
              <a:t>One afternoon, when Bruno came home from school, he was surprised to see Maria, the family’s maid – who always kept her head bowed and never looked up from the carpet- standing in his bedroom, pulling all his belongings out of the wardrobe and packing them into four large wooden crates, even things he’d hidden at the back that belonged to him and were nobody else’s business.</a:t>
            </a:r>
          </a:p>
          <a:p>
            <a:endParaRPr lang="en-GB" dirty="0"/>
          </a:p>
        </p:txBody>
      </p:sp>
    </p:spTree>
    <p:extLst>
      <p:ext uri="{BB962C8B-B14F-4D97-AF65-F5344CB8AC3E}">
        <p14:creationId xmlns:p14="http://schemas.microsoft.com/office/powerpoint/2010/main" val="473419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700" y="384651"/>
            <a:ext cx="10401300" cy="3139321"/>
          </a:xfrm>
          <a:prstGeom prst="rect">
            <a:avLst/>
          </a:prstGeom>
        </p:spPr>
        <p:txBody>
          <a:bodyPr wrap="square">
            <a:spAutoFit/>
          </a:bodyPr>
          <a:lstStyle/>
          <a:p>
            <a:pPr algn="ctr"/>
            <a:r>
              <a:rPr lang="en-GB" sz="3600" dirty="0">
                <a:solidFill>
                  <a:schemeClr val="accent2"/>
                </a:solidFill>
              </a:rPr>
              <a:t>Which book are these the opening sentences from?</a:t>
            </a:r>
          </a:p>
          <a:p>
            <a:endParaRPr lang="en-GB" b="1" dirty="0"/>
          </a:p>
          <a:p>
            <a:endParaRPr lang="en-GB" sz="2400" dirty="0"/>
          </a:p>
          <a:p>
            <a:r>
              <a:rPr lang="en-GB" sz="2400" dirty="0"/>
              <a:t>I know I’m not an ordinary ten year  kid. I mean, sure, I do ordinary things. I eat ice cream. I ride my bike. I play ball. I have a Xbox. Stuff like that makes me feel ordinary. I guess. And I feel ordinary. Inside. But I know ordinary kids don’t make other ordinary kids run away screaming in playgrounds. I know ordinary kids don’t get stared at wherever they go.</a:t>
            </a:r>
          </a:p>
        </p:txBody>
      </p:sp>
    </p:spTree>
    <p:extLst>
      <p:ext uri="{BB962C8B-B14F-4D97-AF65-F5344CB8AC3E}">
        <p14:creationId xmlns:p14="http://schemas.microsoft.com/office/powerpoint/2010/main" val="287856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600" y="228600"/>
            <a:ext cx="11201400" cy="1200329"/>
          </a:xfrm>
          <a:prstGeom prst="rect">
            <a:avLst/>
          </a:prstGeom>
          <a:noFill/>
        </p:spPr>
        <p:txBody>
          <a:bodyPr wrap="square" rtlCol="0">
            <a:spAutoFit/>
          </a:bodyPr>
          <a:lstStyle/>
          <a:p>
            <a:pPr algn="ctr"/>
            <a:r>
              <a:rPr lang="en-GB" sz="3600" dirty="0">
                <a:solidFill>
                  <a:schemeClr val="accent2"/>
                </a:solidFill>
              </a:rPr>
              <a:t>Which book are these the opening sentences from?</a:t>
            </a:r>
          </a:p>
          <a:p>
            <a:pPr algn="ctr"/>
            <a:endParaRPr lang="en-GB" sz="3600" dirty="0">
              <a:solidFill>
                <a:schemeClr val="accent2"/>
              </a:solidFill>
            </a:endParaRPr>
          </a:p>
        </p:txBody>
      </p:sp>
      <p:sp>
        <p:nvSpPr>
          <p:cNvPr id="3" name="TextBox 2"/>
          <p:cNvSpPr txBox="1"/>
          <p:nvPr/>
        </p:nvSpPr>
        <p:spPr>
          <a:xfrm>
            <a:off x="203200" y="1155700"/>
            <a:ext cx="11125200" cy="2677656"/>
          </a:xfrm>
          <a:prstGeom prst="rect">
            <a:avLst/>
          </a:prstGeom>
          <a:noFill/>
        </p:spPr>
        <p:txBody>
          <a:bodyPr wrap="square" rtlCol="0">
            <a:spAutoFit/>
          </a:bodyPr>
          <a:lstStyle/>
          <a:p>
            <a:endParaRPr lang="en-GB" sz="2400" dirty="0"/>
          </a:p>
          <a:p>
            <a:endParaRPr lang="en-GB" sz="2400" dirty="0"/>
          </a:p>
          <a:p>
            <a:r>
              <a:rPr lang="en-GB" sz="2400" dirty="0"/>
              <a:t>Gail was eating cornflakes when her shadow disappeared. She didn’t even really like cornflakes. It happened, she thought, between the third and fourth mouthful. She watched the shadow slip under the kitchen door, rippling like an eel into the garden, leaving Gail with an itch in her right foot and a dribble of milk on he chin. She wasn’t surprised. Everything was falling apart, including her. And it was all Kay’s fault.</a:t>
            </a:r>
          </a:p>
        </p:txBody>
      </p:sp>
    </p:spTree>
    <p:extLst>
      <p:ext uri="{BB962C8B-B14F-4D97-AF65-F5344CB8AC3E}">
        <p14:creationId xmlns:p14="http://schemas.microsoft.com/office/powerpoint/2010/main" val="2075530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152" y="386834"/>
            <a:ext cx="9916497" cy="646331"/>
          </a:xfrm>
          <a:prstGeom prst="rect">
            <a:avLst/>
          </a:prstGeom>
        </p:spPr>
        <p:txBody>
          <a:bodyPr wrap="none">
            <a:spAutoFit/>
          </a:bodyPr>
          <a:lstStyle/>
          <a:p>
            <a:pPr algn="ctr"/>
            <a:r>
              <a:rPr lang="en-GB" sz="3600" dirty="0">
                <a:solidFill>
                  <a:schemeClr val="accent2"/>
                </a:solidFill>
              </a:rPr>
              <a:t>Which book are these the opening sentences from?</a:t>
            </a:r>
          </a:p>
        </p:txBody>
      </p:sp>
      <p:sp>
        <p:nvSpPr>
          <p:cNvPr id="3" name="TextBox 2"/>
          <p:cNvSpPr txBox="1"/>
          <p:nvPr/>
        </p:nvSpPr>
        <p:spPr>
          <a:xfrm>
            <a:off x="5689600" y="1624568"/>
            <a:ext cx="11074400" cy="646331"/>
          </a:xfrm>
          <a:prstGeom prst="rect">
            <a:avLst/>
          </a:prstGeom>
          <a:noFill/>
        </p:spPr>
        <p:txBody>
          <a:bodyPr wrap="square" rtlCol="0">
            <a:spAutoFit/>
          </a:bodyPr>
          <a:lstStyle/>
          <a:p>
            <a:endParaRPr lang="en-GB" dirty="0"/>
          </a:p>
          <a:p>
            <a:endParaRPr lang="en-GB" dirty="0"/>
          </a:p>
        </p:txBody>
      </p:sp>
      <p:sp>
        <p:nvSpPr>
          <p:cNvPr id="4" name="TextBox 3"/>
          <p:cNvSpPr txBox="1"/>
          <p:nvPr/>
        </p:nvSpPr>
        <p:spPr>
          <a:xfrm>
            <a:off x="254000" y="1407299"/>
            <a:ext cx="11277600" cy="3046988"/>
          </a:xfrm>
          <a:prstGeom prst="rect">
            <a:avLst/>
          </a:prstGeom>
          <a:noFill/>
        </p:spPr>
        <p:txBody>
          <a:bodyPr wrap="square" rtlCol="0">
            <a:spAutoFit/>
          </a:bodyPr>
          <a:lstStyle/>
          <a:p>
            <a:endParaRPr lang="en-GB" sz="2400" dirty="0"/>
          </a:p>
          <a:p>
            <a:r>
              <a:rPr lang="en-GB" sz="2400" dirty="0"/>
              <a:t>Mr Hoppy lived in a small flat high up in a tall concrete building. He lived alone. He had always been a lonely man and now he was retired from work he was more lonely than ever.</a:t>
            </a:r>
          </a:p>
          <a:p>
            <a:r>
              <a:rPr lang="en-GB" sz="2400" dirty="0"/>
              <a:t>There were two loves in Mr </a:t>
            </a:r>
            <a:r>
              <a:rPr lang="en-GB" sz="2400" dirty="0" err="1"/>
              <a:t>Hoppy’s</a:t>
            </a:r>
            <a:r>
              <a:rPr lang="en-GB" sz="2400" dirty="0"/>
              <a:t> life. One was the flowers he grew on his balcony. They grew in pots and tubs and baskets, and in the summer the little balcony became a riot of colour. </a:t>
            </a:r>
          </a:p>
          <a:p>
            <a:r>
              <a:rPr lang="en-GB" sz="2400" dirty="0"/>
              <a:t>Mr </a:t>
            </a:r>
            <a:r>
              <a:rPr lang="en-GB" sz="2400" dirty="0" err="1"/>
              <a:t>Hoppy’s</a:t>
            </a:r>
            <a:r>
              <a:rPr lang="en-GB" sz="2400" dirty="0"/>
              <a:t> second love was a secret he kept entirely to himself.</a:t>
            </a:r>
          </a:p>
        </p:txBody>
      </p:sp>
    </p:spTree>
    <p:extLst>
      <p:ext uri="{BB962C8B-B14F-4D97-AF65-F5344CB8AC3E}">
        <p14:creationId xmlns:p14="http://schemas.microsoft.com/office/powerpoint/2010/main" val="3255668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31800"/>
            <a:ext cx="11074400" cy="646331"/>
          </a:xfrm>
          <a:prstGeom prst="rect">
            <a:avLst/>
          </a:prstGeom>
          <a:noFill/>
        </p:spPr>
        <p:txBody>
          <a:bodyPr wrap="square" rtlCol="0">
            <a:spAutoFit/>
          </a:bodyPr>
          <a:lstStyle/>
          <a:p>
            <a:pPr algn="ctr"/>
            <a:r>
              <a:rPr lang="en-GB" sz="3600" dirty="0">
                <a:solidFill>
                  <a:schemeClr val="accent2"/>
                </a:solidFill>
              </a:rPr>
              <a:t>Which book are these the opening sentences from?</a:t>
            </a:r>
          </a:p>
        </p:txBody>
      </p:sp>
      <p:sp>
        <p:nvSpPr>
          <p:cNvPr id="5" name="TextBox 4"/>
          <p:cNvSpPr txBox="1"/>
          <p:nvPr/>
        </p:nvSpPr>
        <p:spPr>
          <a:xfrm>
            <a:off x="381000" y="1270000"/>
            <a:ext cx="11074400" cy="3046988"/>
          </a:xfrm>
          <a:prstGeom prst="rect">
            <a:avLst/>
          </a:prstGeom>
          <a:noFill/>
        </p:spPr>
        <p:txBody>
          <a:bodyPr wrap="square" rtlCol="0">
            <a:spAutoFit/>
          </a:bodyPr>
          <a:lstStyle/>
          <a:p>
            <a:r>
              <a:rPr lang="en-GB" sz="2400" dirty="0"/>
              <a:t>If you are interested in stories with happy endings, you would be better off reading some other book. In this book, not only is there no happy ending, there is no happy beginning and very few happy things in the middle. This is because not very many happy things happened in the lives of the three Baudelaire youngsters. Violet, Klaus, and Sunny Baudelaire were intelligent children, and they were charming, and resourceful, and had pleasant facial features, but they were extremely unlucky, and most everything that happened  to them was rife with misfortune, misery and despair. I’m sorry to tell you this, but that is how the story goes.</a:t>
            </a:r>
          </a:p>
        </p:txBody>
      </p:sp>
    </p:spTree>
    <p:extLst>
      <p:ext uri="{BB962C8B-B14F-4D97-AF65-F5344CB8AC3E}">
        <p14:creationId xmlns:p14="http://schemas.microsoft.com/office/powerpoint/2010/main" val="62095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346200"/>
            <a:ext cx="10396882" cy="491565"/>
          </a:xfrm>
        </p:spPr>
        <p:txBody>
          <a:bodyPr>
            <a:normAutofit fontScale="90000"/>
          </a:bodyPr>
          <a:lstStyle/>
          <a:p>
            <a:br>
              <a:rPr lang="en-GB" dirty="0">
                <a:solidFill>
                  <a:schemeClr val="accent2"/>
                </a:solidFill>
              </a:rPr>
            </a:br>
            <a:endParaRPr lang="en-GB" dirty="0"/>
          </a:p>
        </p:txBody>
      </p:sp>
      <p:sp>
        <p:nvSpPr>
          <p:cNvPr id="3" name="TextBox 2"/>
          <p:cNvSpPr txBox="1"/>
          <p:nvPr/>
        </p:nvSpPr>
        <p:spPr>
          <a:xfrm>
            <a:off x="469900" y="431800"/>
            <a:ext cx="11049000" cy="646331"/>
          </a:xfrm>
          <a:prstGeom prst="rect">
            <a:avLst/>
          </a:prstGeom>
          <a:noFill/>
        </p:spPr>
        <p:txBody>
          <a:bodyPr wrap="square" rtlCol="0">
            <a:spAutoFit/>
          </a:bodyPr>
          <a:lstStyle/>
          <a:p>
            <a:pPr algn="ctr"/>
            <a:r>
              <a:rPr lang="en-GB" sz="3600" dirty="0">
                <a:solidFill>
                  <a:schemeClr val="accent2"/>
                </a:solidFill>
              </a:rPr>
              <a:t>Which book are these the opening sentences from?</a:t>
            </a:r>
          </a:p>
        </p:txBody>
      </p:sp>
      <p:sp>
        <p:nvSpPr>
          <p:cNvPr id="4" name="TextBox 3"/>
          <p:cNvSpPr txBox="1"/>
          <p:nvPr/>
        </p:nvSpPr>
        <p:spPr>
          <a:xfrm>
            <a:off x="359742" y="1231900"/>
            <a:ext cx="11049000" cy="2308324"/>
          </a:xfrm>
          <a:prstGeom prst="rect">
            <a:avLst/>
          </a:prstGeom>
          <a:noFill/>
        </p:spPr>
        <p:txBody>
          <a:bodyPr wrap="square" rtlCol="0">
            <a:spAutoFit/>
          </a:bodyPr>
          <a:lstStyle/>
          <a:p>
            <a:r>
              <a:rPr lang="en-GB" sz="2400" dirty="0"/>
              <a:t>If someone had  asked  Jared Grace what jobs his brother and sister would have when they grew up, he would have had no trouble replying. He would have said that his brother, Simon, would either be a veterinarian or a lion tamer. He would have said that his sister, Mallory, would either be an Olympic fencer or in jail for stabbing someone with a sword. Nut he couldn’t  say what job he would grow up to have. Not that anyone asked him. Not that anyone asked his opinion on anything at all.</a:t>
            </a:r>
          </a:p>
        </p:txBody>
      </p:sp>
    </p:spTree>
    <p:extLst>
      <p:ext uri="{BB962C8B-B14F-4D97-AF65-F5344CB8AC3E}">
        <p14:creationId xmlns:p14="http://schemas.microsoft.com/office/powerpoint/2010/main" val="2338664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 y="1422400"/>
            <a:ext cx="11176000" cy="2800767"/>
          </a:xfrm>
          <a:prstGeom prst="rect">
            <a:avLst/>
          </a:prstGeom>
          <a:noFill/>
        </p:spPr>
        <p:txBody>
          <a:bodyPr wrap="square" rtlCol="0">
            <a:spAutoFit/>
          </a:bodyPr>
          <a:lstStyle/>
          <a:p>
            <a:pPr algn="ctr"/>
            <a:r>
              <a:rPr lang="en-GB" sz="8800" dirty="0">
                <a:solidFill>
                  <a:srgbClr val="0070C0"/>
                </a:solidFill>
              </a:rPr>
              <a:t>Guess who has been for dinner?</a:t>
            </a:r>
          </a:p>
        </p:txBody>
      </p:sp>
    </p:spTree>
    <p:extLst>
      <p:ext uri="{BB962C8B-B14F-4D97-AF65-F5344CB8AC3E}">
        <p14:creationId xmlns:p14="http://schemas.microsoft.com/office/powerpoint/2010/main" val="144886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 y="952500"/>
            <a:ext cx="2794000" cy="12319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952500"/>
            <a:ext cx="2628900" cy="1612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7726" y="2057400"/>
            <a:ext cx="2527299" cy="1778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900" y="3355974"/>
            <a:ext cx="1978025" cy="14700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3200" y="3509961"/>
            <a:ext cx="1308100" cy="1658939"/>
          </a:xfrm>
          <a:prstGeom prst="rect">
            <a:avLst/>
          </a:prstGeom>
        </p:spPr>
      </p:pic>
    </p:spTree>
    <p:extLst>
      <p:ext uri="{BB962C8B-B14F-4D97-AF65-F5344CB8AC3E}">
        <p14:creationId xmlns:p14="http://schemas.microsoft.com/office/powerpoint/2010/main" val="129599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783</TotalTime>
  <Words>633</Words>
  <Application>Microsoft Office PowerPoint</Application>
  <PresentationFormat>Widescreen</PresentationFormat>
  <Paragraphs>24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Impact</vt:lpstr>
      <vt:lpstr>Main Event</vt:lpstr>
      <vt:lpstr>World Book day Book Bonanza 2020</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Book day Book Bonanza 2020</dc:title>
  <dc:creator>AMcPhee</dc:creator>
  <cp:lastModifiedBy>scott mcphee</cp:lastModifiedBy>
  <cp:revision>29</cp:revision>
  <dcterms:created xsi:type="dcterms:W3CDTF">2020-02-18T12:30:05Z</dcterms:created>
  <dcterms:modified xsi:type="dcterms:W3CDTF">2020-04-28T14:26:50Z</dcterms:modified>
</cp:coreProperties>
</file>