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90" r:id="rId9"/>
    <p:sldId id="281" r:id="rId10"/>
    <p:sldId id="288" r:id="rId11"/>
    <p:sldId id="289" r:id="rId12"/>
    <p:sldId id="291" r:id="rId13"/>
    <p:sldId id="292" r:id="rId14"/>
    <p:sldId id="266" r:id="rId15"/>
    <p:sldId id="293" r:id="rId16"/>
    <p:sldId id="287" r:id="rId17"/>
    <p:sldId id="263" r:id="rId18"/>
    <p:sldId id="265" r:id="rId19"/>
    <p:sldId id="267" r:id="rId20"/>
    <p:sldId id="276" r:id="rId21"/>
    <p:sldId id="277" r:id="rId22"/>
    <p:sldId id="278" r:id="rId23"/>
    <p:sldId id="279" r:id="rId24"/>
    <p:sldId id="280" r:id="rId25"/>
    <p:sldId id="268" r:id="rId26"/>
    <p:sldId id="294" r:id="rId27"/>
    <p:sldId id="295" r:id="rId28"/>
    <p:sldId id="299" r:id="rId29"/>
    <p:sldId id="296" r:id="rId30"/>
    <p:sldId id="301" r:id="rId31"/>
    <p:sldId id="297" r:id="rId32"/>
    <p:sldId id="298" r:id="rId33"/>
    <p:sldId id="300" r:id="rId34"/>
    <p:sldId id="264" r:id="rId35"/>
    <p:sldId id="26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705" autoAdjust="0"/>
  </p:normalViewPr>
  <p:slideViewPr>
    <p:cSldViewPr snapToGrid="0" snapToObjects="1">
      <p:cViewPr>
        <p:scale>
          <a:sx n="72" d="100"/>
          <a:sy n="72" d="100"/>
        </p:scale>
        <p:origin x="-2144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08/12/2019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08/12/2019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7.wdp"/><Relationship Id="rId5" Type="http://schemas.microsoft.com/office/2007/relationships/hdphoto" Target="../media/hdphoto8.wdp"/><Relationship Id="rId6" Type="http://schemas.microsoft.com/office/2007/relationships/hdphoto" Target="../media/hdphoto9.wdp"/><Relationship Id="rId7" Type="http://schemas.microsoft.com/office/2007/relationships/hdphoto" Target="../media/hdphoto10.wdp"/><Relationship Id="rId8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2.wdp"/><Relationship Id="rId5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7.wdp"/><Relationship Id="rId5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17.png"/><Relationship Id="rId5" Type="http://schemas.microsoft.com/office/2007/relationships/hdphoto" Target="../media/hdphoto7.wdp"/><Relationship Id="rId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7.wdp"/><Relationship Id="rId5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17.png"/><Relationship Id="rId5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7.png"/><Relationship Id="rId5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38.png"/><Relationship Id="rId5" Type="http://schemas.openxmlformats.org/officeDocument/2006/relationships/image" Target="../media/image17.png"/><Relationship Id="rId6" Type="http://schemas.microsoft.com/office/2007/relationships/hdphoto" Target="../media/hdphoto7.wdp"/><Relationship Id="rId7" Type="http://schemas.microsoft.com/office/2007/relationships/hdphoto" Target="../media/hdphoto20.wdp"/><Relationship Id="rId8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7.png"/><Relationship Id="rId5" Type="http://schemas.microsoft.com/office/2007/relationships/hdphoto" Target="../media/hdphoto4.wdp"/><Relationship Id="rId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17.png"/><Relationship Id="rId6" Type="http://schemas.microsoft.com/office/2007/relationships/hdphoto" Target="../media/hdphoto22.wdp"/><Relationship Id="rId7" Type="http://schemas.microsoft.com/office/2007/relationships/hdphoto" Target="../media/hdphoto15.wdp"/><Relationship Id="rId8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4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27.wdp"/><Relationship Id="rId5" Type="http://schemas.microsoft.com/office/2007/relationships/hdphoto" Target="../media/hdphoto4.wdp"/><Relationship Id="rId6" Type="http://schemas.microsoft.com/office/2007/relationships/hdphoto" Target="../media/hdphoto7.wdp"/><Relationship Id="rId7" Type="http://schemas.microsoft.com/office/2007/relationships/hdphoto" Target="../media/hdphoto15.wdp"/><Relationship Id="rId8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4.wdp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png.com-gold-confetti-transparent-clip-art-png-image-free-downloa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8" y="154451"/>
            <a:ext cx="8646722" cy="552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6259" y="4135825"/>
            <a:ext cx="8475083" cy="1914839"/>
          </a:xfrm>
        </p:spPr>
        <p:txBody>
          <a:bodyPr>
            <a:prstTxWarp prst="textWave2">
              <a:avLst>
                <a:gd name="adj1" fmla="val 12500"/>
                <a:gd name="adj2" fmla="val 766"/>
              </a:avLst>
            </a:prstTxWarp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4000" spc="0" dirty="0" err="1">
                <a:ln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urlz MT"/>
                <a:cs typeface="Curlz MT"/>
              </a:rPr>
              <a:t>Springside</a:t>
            </a:r>
            <a:r>
              <a:rPr lang="en-US" sz="4000" spc="0" dirty="0">
                <a:ln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urlz MT"/>
                <a:cs typeface="Curlz MT"/>
              </a:rPr>
              <a:t> Primary</a:t>
            </a:r>
          </a:p>
        </p:txBody>
      </p:sp>
      <p:pic>
        <p:nvPicPr>
          <p:cNvPr id="5" name="Picture 4" descr="9781729745502_p0_v1_s550x40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313439"/>
              </a:clrFrom>
              <a:clrTo>
                <a:srgbClr val="313439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alphaModFix amt="9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99593" l="0" r="100000">
                        <a14:foregroundMark x1="82969" y1="82114" x2="82969" y2="82114"/>
                        <a14:foregroundMark x1="14410" y1="80081" x2="14410" y2="80081"/>
                        <a14:foregroundMark x1="60699" y1="77642" x2="60699" y2="77642"/>
                        <a14:foregroundMark x1="37991" y1="82114" x2="37991" y2="82114"/>
                        <a14:foregroundMark x1="73799" y1="89837" x2="73799" y2="89837"/>
                        <a14:foregroundMark x1="41485" y1="90244" x2="41485" y2="90244"/>
                        <a14:foregroundMark x1="16594" y1="92276" x2="16594" y2="92276"/>
                        <a14:foregroundMark x1="90393" y1="93089" x2="90393" y2="93089"/>
                        <a14:foregroundMark x1="85590" y1="30081" x2="85590" y2="30081"/>
                        <a14:foregroundMark x1="41921" y1="71951" x2="41921" y2="71951"/>
                        <a14:backgroundMark x1="28821" y1="88618" x2="28821" y2="88618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65" y="888334"/>
            <a:ext cx="2488747" cy="26801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02 Greatest 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2" name="Picture 1" descr="EGdC1ffXUAM3mR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74" y="915026"/>
            <a:ext cx="6013005" cy="6013005"/>
          </a:xfrm>
          <a:prstGeom prst="rect">
            <a:avLst/>
          </a:prstGeom>
        </p:spPr>
      </p:pic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23" y="-77602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2" name="Picture 1" descr="EGdAwlVX0AYm_a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96" y="933700"/>
            <a:ext cx="5956983" cy="5956983"/>
          </a:xfrm>
          <a:prstGeom prst="rect">
            <a:avLst/>
          </a:prstGeom>
        </p:spPr>
      </p:pic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79" y="-317357"/>
            <a:ext cx="2857500" cy="2857500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6505" y="1342214"/>
            <a:ext cx="231749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2946441"/>
            <a:ext cx="2857500" cy="28575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6" y="4199714"/>
            <a:ext cx="2857500" cy="2857500"/>
          </a:xfrm>
          <a:prstGeom prst="rect">
            <a:avLst/>
          </a:prstGeom>
        </p:spPr>
      </p:pic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9193" y="1676094"/>
            <a:ext cx="178161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21699" y="37349"/>
            <a:ext cx="3823874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4" name="Picture 3" descr="Screen Shot 2019-12-01 at 22.0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9" y="149392"/>
            <a:ext cx="4902200" cy="6540500"/>
          </a:xfrm>
          <a:prstGeom prst="rect">
            <a:avLst/>
          </a:prstGeom>
        </p:spPr>
      </p:pic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6" y="4375191"/>
            <a:ext cx="2857500" cy="2857500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43" y="151769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2" name="Picture 1" descr="Screen Shot 2019-12-01 at 22.0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" y="916760"/>
            <a:ext cx="5941240" cy="5941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783387">
            <a:off x="6200269" y="1587287"/>
            <a:ext cx="2633247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Setting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high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standards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of achievement and attainment </a:t>
            </a:r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48" y="2518762"/>
            <a:ext cx="4339238" cy="4339238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82" y="317542"/>
            <a:ext cx="1375246" cy="13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AulqRX0AEWg2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" y="802176"/>
            <a:ext cx="9121685" cy="60662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381" y="111885"/>
            <a:ext cx="8921177" cy="523220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Celebrating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Mrs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Shedden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as Scottish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Headteacher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the Year! 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211965">
            <a:off x="129374" y="4714724"/>
            <a:ext cx="24214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Setting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high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standards of achievement and attainment </a:t>
            </a:r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83" y="-458486"/>
            <a:ext cx="285750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30" y="-220423"/>
            <a:ext cx="1711055" cy="1711055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84" y="239901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3" name="Picture 2" descr="D84NDoFWsAEDf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1" y="954108"/>
            <a:ext cx="6882963" cy="5658200"/>
          </a:xfrm>
          <a:prstGeom prst="rect">
            <a:avLst/>
          </a:prstGeom>
        </p:spPr>
      </p:pic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23" y="437519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54443" y="3742480"/>
            <a:ext cx="38098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responsible citizens, confident individuals, successful learners and effective contributors.</a:t>
            </a:r>
          </a:p>
        </p:txBody>
      </p:sp>
      <p:pic>
        <p:nvPicPr>
          <p:cNvPr id="6" name="Picture 5" descr="EF0iiFTXYAQ0S3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9944" cy="6666592"/>
          </a:xfrm>
          <a:prstGeom prst="rect">
            <a:avLst/>
          </a:prstGeom>
        </p:spPr>
      </p:pic>
      <p:pic>
        <p:nvPicPr>
          <p:cNvPr id="7" name="Picture 6" descr="IMG_00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42" y="48326"/>
            <a:ext cx="3809805" cy="3611764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4551602"/>
            <a:ext cx="2857500" cy="2857500"/>
          </a:xfrm>
          <a:prstGeom prst="rect">
            <a:avLst/>
          </a:prstGeom>
        </p:spPr>
      </p:pic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92" y="45885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843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responsible citizens, confident individuals, successful learners and effective contributors.</a:t>
            </a:r>
          </a:p>
        </p:txBody>
      </p:sp>
      <p:pic>
        <p:nvPicPr>
          <p:cNvPr id="4" name="Picture 3" descr="Screen Shot 2019-12-01 at 22.1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" y="965476"/>
            <a:ext cx="8198552" cy="5860183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68" y="4410474"/>
            <a:ext cx="2857500" cy="2857500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54" y="1307703"/>
            <a:ext cx="2515273" cy="2515273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3" y="3418341"/>
            <a:ext cx="2857500" cy="28575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12" y="1459748"/>
            <a:ext cx="2275023" cy="22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S1382865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62" y="2939572"/>
            <a:ext cx="5314039" cy="3534052"/>
          </a:xfrm>
          <a:prstGeom prst="rect">
            <a:avLst/>
          </a:prstGeom>
        </p:spPr>
      </p:pic>
      <p:pic>
        <p:nvPicPr>
          <p:cNvPr id="2" name="Picture 1" descr="20180106_185425-300x2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939">
            <a:off x="323407" y="694146"/>
            <a:ext cx="3308165" cy="2437015"/>
          </a:xfrm>
          <a:prstGeom prst="rect">
            <a:avLst/>
          </a:prstGeom>
        </p:spPr>
      </p:pic>
      <p:pic>
        <p:nvPicPr>
          <p:cNvPr id="4" name="Picture 3" descr="Information session for pare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098">
            <a:off x="5508504" y="452332"/>
            <a:ext cx="3306910" cy="2480183"/>
          </a:xfrm>
          <a:prstGeom prst="rect">
            <a:avLst/>
          </a:prstGeom>
        </p:spPr>
      </p:pic>
      <p:pic>
        <p:nvPicPr>
          <p:cNvPr id="5" name="Picture 4" descr="images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161">
            <a:off x="6491606" y="5001645"/>
            <a:ext cx="2414653" cy="14992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 flipH="1" flipV="1">
            <a:off x="3281638" y="425021"/>
            <a:ext cx="2429193" cy="1217050"/>
          </a:xfrm>
          <a:prstGeom prst="rect">
            <a:avLst/>
          </a:prstGeom>
        </p:spPr>
        <p:txBody>
          <a:bodyPr wrap="square">
            <a:prstTxWarp prst="textTriangleInverted">
              <a:avLst>
                <a:gd name="adj" fmla="val 48229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Wee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Famille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818895">
            <a:off x="7214011" y="3453736"/>
            <a:ext cx="1664249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#Family Learning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2219685" flipH="1" flipV="1">
            <a:off x="-33639" y="4944217"/>
            <a:ext cx="250488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#Parental Engagement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2BA2B94-7FB5-4279-A6E5-08A3EC567A38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899855" flipH="1">
            <a:off x="7026083" y="1549937"/>
            <a:ext cx="2087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engagement.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pple Casual"/>
            </a:endParaRPr>
          </a:p>
        </p:txBody>
      </p:sp>
      <p:pic>
        <p:nvPicPr>
          <p:cNvPr id="5" name="Picture 4" descr="205de3a2d81c6406fb9b0a5fd098589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28" y="3698086"/>
            <a:ext cx="2259817" cy="3159914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13" y="-88187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75" y="4753616"/>
            <a:ext cx="5595899" cy="137289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Opened December 3rd 1979</a:t>
            </a:r>
            <a:endParaRPr lang="en-US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Content Placeholder 3" descr="Springside.jpg.gallery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17213"/>
          <a:stretch>
            <a:fillRect/>
          </a:stretch>
        </p:blipFill>
        <p:spPr>
          <a:xfrm>
            <a:off x="5886450" y="2701925"/>
            <a:ext cx="3000375" cy="3048000"/>
          </a:xfrm>
        </p:spPr>
      </p:pic>
      <p:pic>
        <p:nvPicPr>
          <p:cNvPr id="3" name="Picture 2" descr="cropped-IMG_771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4" y="1809685"/>
            <a:ext cx="5595900" cy="2703679"/>
          </a:xfrm>
          <a:prstGeom prst="rect">
            <a:avLst/>
          </a:prstGeom>
        </p:spPr>
      </p:pic>
      <p:pic>
        <p:nvPicPr>
          <p:cNvPr id="17" name="Picture 16" descr="searchpng.com-gold-confetti-transparent-clip-art-png-image-free-downloa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33"/>
            <a:ext cx="951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39CE2F-C9B5-4A05-AE02-84AB583B1E0B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2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61020">
            <a:off x="74699" y="466838"/>
            <a:ext cx="2054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engagement.</a:t>
            </a:r>
          </a:p>
        </p:txBody>
      </p:sp>
      <p:pic>
        <p:nvPicPr>
          <p:cNvPr id="5" name="Picture 4" descr="imag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" y="3489120"/>
            <a:ext cx="2066019" cy="2907730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7" y="-666544"/>
            <a:ext cx="1763932" cy="1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5de3a2d81c6406fb9b0a5fd098589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83" y="3698086"/>
            <a:ext cx="2259817" cy="3159914"/>
          </a:xfrm>
          <a:prstGeom prst="rect">
            <a:avLst/>
          </a:prstGeom>
        </p:spPr>
      </p:pic>
      <p:pic>
        <p:nvPicPr>
          <p:cNvPr id="2" name="Picture 1" descr="0F11AB3E-CDF7-46AC-8AE0-F1031146A2D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741411">
            <a:off x="7059344" y="1796768"/>
            <a:ext cx="2084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</a:t>
            </a:r>
            <a:endParaRPr lang="en-US" sz="2800" dirty="0"/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549">
            <a:off x="7262776" y="-61725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1091">
            <a:off x="168084" y="3853426"/>
            <a:ext cx="4381500" cy="1854200"/>
          </a:xfrm>
          <a:prstGeom prst="rect">
            <a:avLst/>
          </a:prstGeom>
        </p:spPr>
      </p:pic>
      <p:pic>
        <p:nvPicPr>
          <p:cNvPr id="2" name="Picture 1" descr="Screen Shot 2019-12-01 at 21.1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56" y="0"/>
            <a:ext cx="514649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1326">
            <a:off x="416051" y="1190274"/>
            <a:ext cx="3100135" cy="1569660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3737"/>
              </a:avLst>
            </a:prstTxWarp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</a:t>
            </a:r>
            <a:endParaRPr lang="en-US" sz="3200" dirty="0"/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93" y="-1075926"/>
            <a:ext cx="285750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46528"/>
            <a:ext cx="1093568" cy="1093568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3" y="437519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1 at 21.1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" y="0"/>
            <a:ext cx="514649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66447">
            <a:off x="5247817" y="1400548"/>
            <a:ext cx="3728100" cy="1512587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</a:t>
            </a:r>
            <a:endParaRPr lang="en-US" sz="3200" dirty="0"/>
          </a:p>
        </p:txBody>
      </p:sp>
      <p:pic>
        <p:nvPicPr>
          <p:cNvPr id="4" name="Picture 3" descr="Screen Shot 2019-12-01 at 21.26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273">
            <a:off x="4746163" y="3209910"/>
            <a:ext cx="4165822" cy="2719656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-952439"/>
            <a:ext cx="2857500" cy="2857500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31" y="2417023"/>
            <a:ext cx="285750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31" y="98827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1 at 21.2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26" y="0"/>
            <a:ext cx="3623053" cy="2361388"/>
          </a:xfrm>
          <a:prstGeom prst="rect">
            <a:avLst/>
          </a:prstGeom>
        </p:spPr>
      </p:pic>
      <p:pic>
        <p:nvPicPr>
          <p:cNvPr id="3" name="Picture 2" descr="EDpmpWgWkAUYT9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572000" cy="4572000"/>
          </a:xfrm>
          <a:prstGeom prst="rect">
            <a:avLst/>
          </a:prstGeom>
        </p:spPr>
      </p:pic>
      <p:pic>
        <p:nvPicPr>
          <p:cNvPr id="4" name="Picture 3" descr="EDpmpWgWwAYe6w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" y="0"/>
            <a:ext cx="4572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02" y="4724504"/>
            <a:ext cx="4437770" cy="149391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Promoting parental engagement</a:t>
            </a:r>
            <a:endParaRPr lang="en-US" sz="3200" dirty="0"/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08" y="-1075927"/>
            <a:ext cx="2557784" cy="2557784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61" y="547060"/>
            <a:ext cx="2857500" cy="28575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34" y="5002648"/>
            <a:ext cx="2431540" cy="2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5956983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healthy lifestyles </a:t>
            </a:r>
          </a:p>
        </p:txBody>
      </p:sp>
      <p:pic>
        <p:nvPicPr>
          <p:cNvPr id="8" name="Picture 7" descr="D8c9ZK7W4AAtJB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543"/>
            <a:ext cx="4572000" cy="3429000"/>
          </a:xfrm>
          <a:prstGeom prst="rect">
            <a:avLst/>
          </a:prstGeom>
        </p:spPr>
      </p:pic>
      <p:pic>
        <p:nvPicPr>
          <p:cNvPr id="9" name="Picture 8" descr="D8c9ZMMWsAI5E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" y="2449787"/>
            <a:ext cx="4572000" cy="3429000"/>
          </a:xfrm>
          <a:prstGeom prst="rect">
            <a:avLst/>
          </a:prstGeom>
        </p:spPr>
      </p:pic>
      <p:pic>
        <p:nvPicPr>
          <p:cNvPr id="11" name="Picture 10" descr="D8c9ZMSXUAA_JG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93"/>
            <a:ext cx="4572000" cy="3429000"/>
          </a:xfrm>
          <a:prstGeom prst="rect">
            <a:avLst/>
          </a:prstGeom>
        </p:spPr>
      </p:pic>
      <p:pic>
        <p:nvPicPr>
          <p:cNvPr id="10" name="Picture 9" descr="D8c9ZMEXUAAlsJ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33" y="2464968"/>
            <a:ext cx="4572000" cy="3429000"/>
          </a:xfrm>
          <a:prstGeom prst="rect">
            <a:avLst/>
          </a:prstGeom>
        </p:spPr>
      </p:pic>
      <p:pic>
        <p:nvPicPr>
          <p:cNvPr id="7" name="Picture 6" descr="transparent-health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46" y="1878974"/>
            <a:ext cx="2020669" cy="11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6013005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healthy lifestyles </a:t>
            </a:r>
          </a:p>
        </p:txBody>
      </p:sp>
      <p:pic>
        <p:nvPicPr>
          <p:cNvPr id="3" name="Picture 2" descr="EKY-n2LXUAEn-H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95772" cy="5994363"/>
          </a:xfrm>
          <a:prstGeom prst="rect">
            <a:avLst/>
          </a:prstGeom>
        </p:spPr>
      </p:pic>
      <p:pic>
        <p:nvPicPr>
          <p:cNvPr id="4" name="Picture 3" descr="EKY-n3cXsAE8oI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71" y="-1"/>
            <a:ext cx="4505833" cy="6007777"/>
          </a:xfrm>
          <a:prstGeom prst="rect">
            <a:avLst/>
          </a:prstGeom>
        </p:spPr>
      </p:pic>
      <p:pic>
        <p:nvPicPr>
          <p:cNvPr id="5" name="Picture 4" descr="transparent-health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44" y="5307360"/>
            <a:ext cx="1216629" cy="7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A5B293A-7D34-493A-9CF8-425EDF35397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3934"/>
          <a:stretch/>
        </p:blipFill>
        <p:spPr>
          <a:xfrm>
            <a:off x="6569555" y="3055827"/>
            <a:ext cx="2574445" cy="2042158"/>
          </a:xfrm>
          <a:prstGeom prst="rect">
            <a:avLst/>
          </a:prstGeom>
        </p:spPr>
      </p:pic>
      <p:pic>
        <p:nvPicPr>
          <p:cNvPr id="8" name="Picture 7" descr="62CBCF08-FB08-417E-B487-02E58CF97982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40" y="1008396"/>
            <a:ext cx="2415163" cy="18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133" y="5956983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healthy lifestyles </a:t>
            </a:r>
          </a:p>
        </p:txBody>
      </p:sp>
      <p:pic>
        <p:nvPicPr>
          <p:cNvPr id="3" name="Picture 2" descr="9B70596D-FAB3-4946-8D88-DA7957A44006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64" y="0"/>
            <a:ext cx="4383275" cy="5844367"/>
          </a:xfrm>
          <a:prstGeom prst="rect">
            <a:avLst/>
          </a:prstGeom>
        </p:spPr>
      </p:pic>
      <p:pic>
        <p:nvPicPr>
          <p:cNvPr id="4" name="Picture 3" descr="IMG_056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" y="149392"/>
            <a:ext cx="2339960" cy="1661980"/>
          </a:xfrm>
          <a:prstGeom prst="rect">
            <a:avLst/>
          </a:prstGeom>
        </p:spPr>
      </p:pic>
      <p:pic>
        <p:nvPicPr>
          <p:cNvPr id="5" name="Picture 4" descr="8C21CBDA-1B9A-4E6D-AFC7-FDB8E060ABF9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" y="1960763"/>
            <a:ext cx="2358637" cy="1675623"/>
          </a:xfrm>
          <a:prstGeom prst="rect">
            <a:avLst/>
          </a:prstGeom>
        </p:spPr>
      </p:pic>
      <p:pic>
        <p:nvPicPr>
          <p:cNvPr id="6" name="Picture 5" descr="DA2FF50C-F541-4CA3-BCAD-F7AF0AE9A37B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" y="3790808"/>
            <a:ext cx="2415162" cy="1811372"/>
          </a:xfrm>
          <a:prstGeom prst="rect">
            <a:avLst/>
          </a:prstGeom>
        </p:spPr>
      </p:pic>
      <p:pic>
        <p:nvPicPr>
          <p:cNvPr id="10" name="Picture 9" descr="transparent-health-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20" y="149392"/>
            <a:ext cx="1542171" cy="89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gGNG5X0AIpGH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84" y="1556939"/>
            <a:ext cx="4572000" cy="3429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133" y="6069027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Healthy Lifestyles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3" name="Picture 2" descr="EFgGNG6XoAAjEu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3" y="-476190"/>
            <a:ext cx="4295370" cy="3221527"/>
          </a:xfrm>
          <a:prstGeom prst="rect">
            <a:avLst/>
          </a:prstGeom>
        </p:spPr>
      </p:pic>
      <p:pic>
        <p:nvPicPr>
          <p:cNvPr id="5" name="Picture 4" descr="EFgGNG_WsAAxE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3" y="2640027"/>
            <a:ext cx="4295369" cy="3221527"/>
          </a:xfrm>
          <a:prstGeom prst="rect">
            <a:avLst/>
          </a:prstGeom>
        </p:spPr>
      </p:pic>
      <p:pic>
        <p:nvPicPr>
          <p:cNvPr id="6" name="Picture 5" descr="transparent-health-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69" y="255317"/>
            <a:ext cx="2020669" cy="11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5956983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healthy lifestyles </a:t>
            </a:r>
          </a:p>
        </p:txBody>
      </p:sp>
      <p:pic>
        <p:nvPicPr>
          <p:cNvPr id="3" name="Picture 2" descr="EJWsA3LXYAA_b0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36" y="0"/>
            <a:ext cx="5808086" cy="5808086"/>
          </a:xfrm>
          <a:prstGeom prst="rect">
            <a:avLst/>
          </a:prstGeom>
        </p:spPr>
      </p:pic>
      <p:pic>
        <p:nvPicPr>
          <p:cNvPr id="5" name="Picture 4" descr="transparent-health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26" y="5102536"/>
            <a:ext cx="1473185" cy="8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</a:bodyPr>
          <a:lstStyle/>
          <a:p>
            <a:r>
              <a:rPr lang="en-US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Best wee school in Ayrshire!</a:t>
            </a:r>
            <a:endParaRPr lang="en-US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8D6590AC-2ACF-4152-A672-4A540FF5168B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00200"/>
            <a:ext cx="7315200" cy="4114800"/>
          </a:xfr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678">
            <a:off x="6050433" y="1572355"/>
            <a:ext cx="2352819" cy="17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5956983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healthy lifestyles </a:t>
            </a:r>
          </a:p>
        </p:txBody>
      </p:sp>
      <p:pic>
        <p:nvPicPr>
          <p:cNvPr id="5" name="Picture 4" descr="EJWsA3KWsAAa-J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66" y="48239"/>
            <a:ext cx="4403774" cy="5871699"/>
          </a:xfrm>
          <a:prstGeom prst="rect">
            <a:avLst/>
          </a:prstGeom>
        </p:spPr>
      </p:pic>
      <p:pic>
        <p:nvPicPr>
          <p:cNvPr id="4" name="Picture 3" descr="transparent-health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50" y="2462091"/>
            <a:ext cx="2020669" cy="11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6069027"/>
            <a:ext cx="8665440" cy="728282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Sustainability 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3" name="Picture 2" descr="225799752.jpg.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9" y="0"/>
            <a:ext cx="8945573" cy="5931603"/>
          </a:xfrm>
          <a:prstGeom prst="rect">
            <a:avLst/>
          </a:prstGeom>
        </p:spPr>
      </p:pic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9" y="4140996"/>
            <a:ext cx="2236031" cy="17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102681">
            <a:off x="5424754" y="755646"/>
            <a:ext cx="3631451" cy="1891341"/>
          </a:xfrm>
          <a:prstGeom prst="rect">
            <a:avLst/>
          </a:prstGeom>
        </p:spPr>
        <p:txBody>
          <a:bodyPr wrap="square">
            <a:prstTxWarp prst="textWave4">
              <a:avLst>
                <a:gd name="adj1" fmla="val 0"/>
                <a:gd name="adj2" fmla="val -1631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</a:t>
            </a: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Sustainability </a:t>
            </a:r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3" name="Picture 2" descr="EJ__e2aWsAA_Q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64" y="3731075"/>
            <a:ext cx="3706503" cy="29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774290">
            <a:off x="5789407" y="765387"/>
            <a:ext cx="3025433" cy="1549935"/>
          </a:xfrm>
          <a:prstGeom prst="rect">
            <a:avLst/>
          </a:prstGeom>
        </p:spPr>
        <p:txBody>
          <a:bodyPr wrap="square">
            <a:prstTxWarp prst="textWave4">
              <a:avLst>
                <a:gd name="adj1" fmla="val 6250"/>
                <a:gd name="adj2" fmla="val -571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Sustainability 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3" name="Picture 2" descr="D84LBk0X4AIlsI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00" y="0"/>
            <a:ext cx="5405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64" y="3731075"/>
            <a:ext cx="3706503" cy="29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5447.jpg.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5" y="537934"/>
            <a:ext cx="7815705" cy="5206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925539">
            <a:off x="364123" y="487892"/>
            <a:ext cx="3253011" cy="412815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Connecting Classrooms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650" y="5919634"/>
            <a:ext cx="8030472" cy="938365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pple Casual"/>
              </a:rPr>
              <a:t>Promoting Sustainability </a:t>
            </a:r>
          </a:p>
        </p:txBody>
      </p:sp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58" y="4677076"/>
            <a:ext cx="1332822" cy="10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1 at 17.4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48"/>
            <a:ext cx="9151008" cy="682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2259738" y="877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29" y="4534895"/>
            <a:ext cx="2857500" cy="2857500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79" y="1430054"/>
            <a:ext cx="2857500" cy="28575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579" y="-1092634"/>
            <a:ext cx="285750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49" y="-403874"/>
            <a:ext cx="1833928" cy="1833928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92634"/>
            <a:ext cx="2857500" cy="2857500"/>
          </a:xfrm>
          <a:prstGeom prst="rect">
            <a:avLst/>
          </a:prstGeom>
        </p:spPr>
      </p:pic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1" y="2082775"/>
            <a:ext cx="2857500" cy="2857500"/>
          </a:xfrm>
          <a:prstGeom prst="rect">
            <a:avLst/>
          </a:prstGeom>
        </p:spPr>
      </p:pic>
      <p:pic>
        <p:nvPicPr>
          <p:cNvPr id="10" name="Picture 9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82" y="4940275"/>
            <a:ext cx="1833928" cy="18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RING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65" y="70702"/>
            <a:ext cx="5097638" cy="3390136"/>
          </a:xfrm>
          <a:prstGeom prst="rect">
            <a:avLst/>
          </a:prstGeom>
        </p:spPr>
      </p:pic>
      <p:sp>
        <p:nvSpPr>
          <p:cNvPr id="9" name="Heart 8"/>
          <p:cNvSpPr/>
          <p:nvPr/>
        </p:nvSpPr>
        <p:spPr>
          <a:xfrm>
            <a:off x="8278048" y="2363894"/>
            <a:ext cx="772370" cy="914400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 rot="20781815">
            <a:off x="758796" y="136397"/>
            <a:ext cx="673672" cy="696852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7942369" y="3255302"/>
            <a:ext cx="578849" cy="652117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928574">
            <a:off x="219553" y="527620"/>
            <a:ext cx="3678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Springside</a:t>
            </a:r>
            <a:r>
              <a:rPr lang="en-GB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Primary continues to be at </a:t>
            </a:r>
            <a:r>
              <a:rPr lang="en-GB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heart of the </a:t>
            </a:r>
            <a:r>
              <a:rPr lang="en-GB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village community !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spring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 r="14229"/>
          <a:stretch/>
        </p:blipFill>
        <p:spPr>
          <a:xfrm>
            <a:off x="1211433" y="2679822"/>
            <a:ext cx="6699146" cy="4160174"/>
          </a:xfrm>
          <a:prstGeom prst="rect">
            <a:avLst/>
          </a:prstGeom>
        </p:spPr>
      </p:pic>
      <p:sp>
        <p:nvSpPr>
          <p:cNvPr id="14" name="Heart 13"/>
          <p:cNvSpPr/>
          <p:nvPr/>
        </p:nvSpPr>
        <p:spPr>
          <a:xfrm>
            <a:off x="8500489" y="3831086"/>
            <a:ext cx="578849" cy="652117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ringside suprise party.jpg.gallery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8" b="11028"/>
          <a:stretch>
            <a:fillRect/>
          </a:stretch>
        </p:blipFill>
        <p:spPr>
          <a:xfrm>
            <a:off x="566412" y="1600200"/>
            <a:ext cx="7924800" cy="4114800"/>
          </a:xfrm>
        </p:spPr>
      </p:pic>
      <p:sp>
        <p:nvSpPr>
          <p:cNvPr id="5" name="Rectangle 4"/>
          <p:cNvSpPr/>
          <p:nvPr/>
        </p:nvSpPr>
        <p:spPr>
          <a:xfrm rot="1189272">
            <a:off x="7466479" y="5953135"/>
            <a:ext cx="1559986" cy="600008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Ambition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591" y="16855"/>
            <a:ext cx="8255767" cy="17543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baseline="30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Our overall </a:t>
            </a:r>
            <a:r>
              <a:rPr lang="en-US" sz="36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aim …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3600" b="1" baseline="30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36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</a:t>
            </a:r>
            <a:r>
              <a:rPr lang="en-US" sz="3600" b="1" baseline="30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provide high quality experiences which motivate pupils, parents and staff to reach their full potential in the school and the wider community.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225592">
            <a:off x="45300" y="5811826"/>
            <a:ext cx="1437622" cy="713981"/>
          </a:xfrm>
          <a:prstGeom prst="rect">
            <a:avLst/>
          </a:prstGeom>
        </p:spPr>
        <p:txBody>
          <a:bodyPr wrap="square">
            <a:prstTxWarp prst="textIn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5031" y="6057864"/>
            <a:ext cx="1767869" cy="737926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Inclusion</a:t>
            </a:r>
          </a:p>
        </p:txBody>
      </p:sp>
      <p:sp>
        <p:nvSpPr>
          <p:cNvPr id="14" name="Rectangle 13"/>
          <p:cNvSpPr/>
          <p:nvPr/>
        </p:nvSpPr>
        <p:spPr>
          <a:xfrm rot="833360">
            <a:off x="3704777" y="6086417"/>
            <a:ext cx="1918667" cy="572068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Citizenship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5033" y="6057865"/>
            <a:ext cx="1393894" cy="80657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829797C-B8F6-4DE8-B466-CFCDD62E0319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4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198648">
            <a:off x="149337" y="5666036"/>
            <a:ext cx="2313771" cy="86708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Citizenship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402372">
            <a:off x="2644214" y="5803989"/>
            <a:ext cx="1905141" cy="67038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Respect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041313">
            <a:off x="4857334" y="5755939"/>
            <a:ext cx="1860195" cy="70753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Inclusion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277710">
            <a:off x="7080098" y="5755248"/>
            <a:ext cx="2063901" cy="810599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Equality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downloa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67" y="34982"/>
            <a:ext cx="3154283" cy="2481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2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1925"/>
            <a:ext cx="8883650" cy="1155700"/>
          </a:xfrm>
        </p:spPr>
        <p:txBody>
          <a:bodyPr/>
          <a:lstStyle/>
          <a:p>
            <a:pPr algn="ctr"/>
            <a:r>
              <a:rPr lang="en-US" sz="4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Coming Together To Learn</a:t>
            </a:r>
            <a:br>
              <a:rPr lang="en-US" sz="4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Learning To Live Together</a:t>
            </a:r>
            <a:endParaRPr lang="en-US" sz="4400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793933"/>
            <a:ext cx="8643472" cy="4362828"/>
          </a:xfrm>
        </p:spPr>
        <p:txBody>
          <a:bodyPr>
            <a:normAutofit/>
          </a:bodyPr>
          <a:lstStyle/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set a high standard of achievement and attainment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develop responsible citizens, confident individuals, successful learners and </a:t>
            </a:r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effective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contributors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promote parental engagement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promote healthy lifestyles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promote the professional development of staff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promote sustainability </a:t>
            </a:r>
          </a:p>
          <a:p>
            <a:r>
              <a:rPr lang="en-US" sz="2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To develop </a:t>
            </a:r>
            <a:r>
              <a:rPr lang="en-US" sz="24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sporting and cultural activities </a:t>
            </a:r>
          </a:p>
        </p:txBody>
      </p:sp>
      <p:pic>
        <p:nvPicPr>
          <p:cNvPr id="8" name="Picture Placeholder 7" descr="images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>
            <a:fillRect/>
          </a:stretch>
        </p:blipFill>
        <p:spPr>
          <a:xfrm>
            <a:off x="6380735" y="2921043"/>
            <a:ext cx="2502915" cy="2612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29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2" name="Picture 1" descr="EGhQQneX0AImGI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83" y="1008392"/>
            <a:ext cx="5662867" cy="5662867"/>
          </a:xfrm>
          <a:prstGeom prst="rect">
            <a:avLst/>
          </a:prstGeom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3" y="1781941"/>
            <a:ext cx="2857500" cy="28575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73" y="170225"/>
            <a:ext cx="2857500" cy="28575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6" y="437519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89455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Developing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responsible citizens, confident individuals, successful learners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pple Casual"/>
              </a:rPr>
              <a:t>and effective contributors.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pple Casual"/>
            </a:endParaRPr>
          </a:p>
        </p:txBody>
      </p:sp>
      <p:pic>
        <p:nvPicPr>
          <p:cNvPr id="6" name="Picture 5" descr="EGdDOn_WwAA7O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62" y="859001"/>
            <a:ext cx="5998999" cy="5998999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24" y="-352456"/>
            <a:ext cx="2857500" cy="28575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6" b="97333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8" y="437519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4000">
        <p14:vortex dir="r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718</TotalTime>
  <Words>316</Words>
  <Application>Microsoft Macintosh PowerPoint</Application>
  <PresentationFormat>On-screen Show (4:3)</PresentationFormat>
  <Paragraphs>56</Paragraphs>
  <Slides>35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Horizon</vt:lpstr>
      <vt:lpstr>PowerPoint Presentation</vt:lpstr>
      <vt:lpstr>Opened December 3rd 1979</vt:lpstr>
      <vt:lpstr>Best wee school in Ayrshire!</vt:lpstr>
      <vt:lpstr>PowerPoint Presentation</vt:lpstr>
      <vt:lpstr>PowerPoint Presentation</vt:lpstr>
      <vt:lpstr>PowerPoint Presentation</vt:lpstr>
      <vt:lpstr>Coming Together To Learn Learning To Live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Teachers</dc:creator>
  <cp:lastModifiedBy>Teachers</cp:lastModifiedBy>
  <cp:revision>65</cp:revision>
  <dcterms:created xsi:type="dcterms:W3CDTF">2019-12-01T17:22:05Z</dcterms:created>
  <dcterms:modified xsi:type="dcterms:W3CDTF">2019-12-08T20:38:42Z</dcterms:modified>
</cp:coreProperties>
</file>