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3/22/2024</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3/22/2024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3/22/2024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3/22/2024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3/22/2024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3/22/2024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3/22/2024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3/22/2024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3/22/2024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3/22/2024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3/22/2024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3/22/2024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3/22/2024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3/22/2024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3/22/2024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3/22/2024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3/22/2024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3/22/2024</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THEME 2 </a:t>
            </a:r>
            <a:br>
              <a:rPr lang="en-GB" dirty="0" smtClean="0"/>
            </a:br>
            <a:r>
              <a:rPr lang="en-GB" sz="4800" dirty="0" smtClean="0"/>
              <a:t>our learning </a:t>
            </a:r>
            <a:r>
              <a:rPr lang="en-GB" sz="4800" dirty="0" smtClean="0"/>
              <a:t/>
            </a:r>
            <a:br>
              <a:rPr lang="en-GB" sz="4800" dirty="0" smtClean="0"/>
            </a:br>
            <a:r>
              <a:rPr lang="en-GB" sz="4800" dirty="0" smtClean="0"/>
              <a:t>and </a:t>
            </a:r>
            <a:r>
              <a:rPr lang="en-GB" sz="4800" dirty="0" smtClean="0"/>
              <a:t>teaching</a:t>
            </a:r>
            <a:endParaRPr lang="en-GB" sz="4800" dirty="0"/>
          </a:p>
        </p:txBody>
      </p:sp>
      <p:sp>
        <p:nvSpPr>
          <p:cNvPr id="3" name="Subtitle 2"/>
          <p:cNvSpPr>
            <a:spLocks noGrp="1"/>
          </p:cNvSpPr>
          <p:nvPr>
            <p:ph type="subTitle" idx="1"/>
          </p:nvPr>
        </p:nvSpPr>
        <p:spPr/>
        <p:txBody>
          <a:bodyPr/>
          <a:lstStyle/>
          <a:p>
            <a:r>
              <a:rPr lang="en-GB" dirty="0" smtClean="0"/>
              <a:t>LEARNING </a:t>
            </a:r>
            <a:r>
              <a:rPr lang="en-GB" dirty="0" smtClean="0"/>
              <a:t>EVALUATION</a:t>
            </a:r>
          </a:p>
          <a:p>
            <a:r>
              <a:rPr lang="en-GB" dirty="0" smtClean="0"/>
              <a:t>Created by the Pupil council</a:t>
            </a:r>
            <a:endParaRPr lang="en-GB" dirty="0"/>
          </a:p>
        </p:txBody>
      </p:sp>
      <p:pic>
        <p:nvPicPr>
          <p:cNvPr id="4" name="Picture 3"/>
          <p:cNvPicPr>
            <a:picLocks noChangeAspect="1"/>
          </p:cNvPicPr>
          <p:nvPr/>
        </p:nvPicPr>
        <p:blipFill rotWithShape="1">
          <a:blip r:embed="rId4"/>
          <a:srcRect l="45817" t="20090" r="25369" b="9553"/>
          <a:stretch/>
        </p:blipFill>
        <p:spPr>
          <a:xfrm>
            <a:off x="6231572" y="865174"/>
            <a:ext cx="3749041" cy="5146766"/>
          </a:xfrm>
          <a:prstGeom prst="rect">
            <a:avLst/>
          </a:prstGeom>
        </p:spPr>
      </p:pic>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777453053"/>
      </p:ext>
    </p:extLst>
  </p:cSld>
  <p:clrMapOvr>
    <a:masterClrMapping/>
  </p:clrMapOvr>
  <mc:AlternateContent xmlns:mc="http://schemas.openxmlformats.org/markup-compatibility/2006">
    <mc:Choice xmlns:p14="http://schemas.microsoft.com/office/powerpoint/2010/main" Requires="p14">
      <p:transition spd="slow" p14:dur="1750" advTm="30155">
        <p14:vortex dir="r"/>
      </p:transition>
    </mc:Choice>
    <mc:Fallback>
      <p:transition spd="slow" advTm="301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606731"/>
            <a:ext cx="8825660" cy="2586450"/>
          </a:xfrm>
        </p:spPr>
        <p:txBody>
          <a:bodyPr anchor="t"/>
          <a:lstStyle/>
          <a:p>
            <a:r>
              <a:rPr lang="en-GB" sz="2800" dirty="0" smtClean="0"/>
              <a:t>This theme is about how well everyone in our school is supported to learn and achieve. It focuses on the importance of effective learning and teaching, having quality resources and the range of learning opportunities our school provides.</a:t>
            </a:r>
            <a:endParaRPr lang="en-GB" sz="2800" dirty="0"/>
          </a:p>
        </p:txBody>
      </p:sp>
      <p:sp>
        <p:nvSpPr>
          <p:cNvPr id="4" name="AutoShape 2" descr="MacduffPrimary (@MacduffPrimary) / 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61997" y="6045563"/>
            <a:ext cx="609600" cy="609600"/>
          </a:xfrm>
          <a:prstGeom prst="rect">
            <a:avLst/>
          </a:prstGeom>
        </p:spPr>
      </p:pic>
    </p:spTree>
    <p:extLst>
      <p:ext uri="{BB962C8B-B14F-4D97-AF65-F5344CB8AC3E}">
        <p14:creationId xmlns:p14="http://schemas.microsoft.com/office/powerpoint/2010/main" val="1722702877"/>
      </p:ext>
    </p:extLst>
  </p:cSld>
  <p:clrMapOvr>
    <a:masterClrMapping/>
  </p:clrMapOvr>
  <mc:AlternateContent xmlns:mc="http://schemas.openxmlformats.org/markup-compatibility/2006">
    <mc:Choice xmlns:p14="http://schemas.microsoft.com/office/powerpoint/2010/main" Requires="p14">
      <p:transition spd="slow" p14:dur="1750" advTm="25439">
        <p14:vortex dir="r"/>
      </p:transition>
    </mc:Choice>
    <mc:Fallback>
      <p:transition spd="slow" advTm="2543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979714"/>
            <a:ext cx="8825657" cy="4553698"/>
          </a:xfrm>
        </p:spPr>
        <p:txBody>
          <a:bodyPr numCol="3" anchor="t"/>
          <a:lstStyle/>
          <a:p>
            <a:pPr algn="just"/>
            <a:r>
              <a:rPr lang="en-GB" dirty="0" smtClean="0">
                <a:solidFill>
                  <a:schemeClr val="tx1">
                    <a:lumMod val="95000"/>
                    <a:lumOff val="5000"/>
                  </a:schemeClr>
                </a:solidFill>
              </a:rPr>
              <a:t>Pupil Council</a:t>
            </a:r>
            <a:endParaRPr lang="en-GB" dirty="0">
              <a:solidFill>
                <a:schemeClr val="tx1">
                  <a:lumMod val="95000"/>
                  <a:lumOff val="5000"/>
                </a:schemeClr>
              </a:solidFill>
            </a:endParaRPr>
          </a:p>
        </p:txBody>
      </p:sp>
      <p:sp>
        <p:nvSpPr>
          <p:cNvPr id="4" name="Text Placeholder 3"/>
          <p:cNvSpPr>
            <a:spLocks noGrp="1"/>
          </p:cNvSpPr>
          <p:nvPr>
            <p:ph type="body" sz="half" idx="2"/>
          </p:nvPr>
        </p:nvSpPr>
        <p:spPr>
          <a:xfrm>
            <a:off x="3218887" y="1112026"/>
            <a:ext cx="8825656" cy="493712"/>
          </a:xfrm>
        </p:spPr>
        <p:txBody>
          <a:bodyPr/>
          <a:lstStyle/>
          <a:p>
            <a:r>
              <a:rPr lang="en-GB" dirty="0" smtClean="0">
                <a:solidFill>
                  <a:schemeClr val="tx1">
                    <a:lumMod val="95000"/>
                    <a:lumOff val="5000"/>
                  </a:schemeClr>
                </a:solidFill>
              </a:rPr>
              <a:t>It is the job of the pupil council to make sure they represent the rest of the school and ensure that they have access to things that will improve their education. In pupil council we have been working on</a:t>
            </a:r>
            <a:endParaRPr lang="en-GB" dirty="0">
              <a:solidFill>
                <a:schemeClr val="tx1">
                  <a:lumMod val="95000"/>
                  <a:lumOff val="5000"/>
                </a:schemeClr>
              </a:solidFill>
            </a:endParaRPr>
          </a:p>
        </p:txBody>
      </p:sp>
      <p:sp>
        <p:nvSpPr>
          <p:cNvPr id="5" name="Oval 4"/>
          <p:cNvSpPr/>
          <p:nvPr/>
        </p:nvSpPr>
        <p:spPr>
          <a:xfrm>
            <a:off x="423436" y="3474721"/>
            <a:ext cx="3273353" cy="2573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Getting a trampoline for the school to support health and wellbeing and UNCRC right 31</a:t>
            </a:r>
            <a:endParaRPr lang="en-GB" dirty="0"/>
          </a:p>
        </p:txBody>
      </p:sp>
      <p:sp>
        <p:nvSpPr>
          <p:cNvPr id="6" name="Oval 5"/>
          <p:cNvSpPr/>
          <p:nvPr/>
        </p:nvSpPr>
        <p:spPr>
          <a:xfrm>
            <a:off x="3489165" y="1605738"/>
            <a:ext cx="3273353" cy="257338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Getting a school pet:</a:t>
            </a:r>
          </a:p>
          <a:p>
            <a:pPr algn="ctr"/>
            <a:r>
              <a:rPr lang="en-GB" dirty="0" smtClean="0"/>
              <a:t>To encourage responsibility and create practical learning experiences.</a:t>
            </a:r>
            <a:endParaRPr lang="en-GB" dirty="0"/>
          </a:p>
        </p:txBody>
      </p:sp>
      <p:sp>
        <p:nvSpPr>
          <p:cNvPr id="7" name="Oval 6"/>
          <p:cNvSpPr/>
          <p:nvPr/>
        </p:nvSpPr>
        <p:spPr>
          <a:xfrm>
            <a:off x="5663862" y="3745715"/>
            <a:ext cx="3273353" cy="257338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Getting access to the play area:</a:t>
            </a:r>
          </a:p>
          <a:p>
            <a:pPr algn="ctr"/>
            <a:r>
              <a:rPr lang="en-GB" dirty="0" smtClean="0"/>
              <a:t>To support our right to play and help us learn with lots of resources.</a:t>
            </a:r>
            <a:endParaRPr lang="en-GB" dirty="0"/>
          </a:p>
        </p:txBody>
      </p:sp>
      <p:sp>
        <p:nvSpPr>
          <p:cNvPr id="8" name="Oval 7"/>
          <p:cNvSpPr/>
          <p:nvPr/>
        </p:nvSpPr>
        <p:spPr>
          <a:xfrm>
            <a:off x="8649835" y="1605738"/>
            <a:ext cx="3273353" cy="257338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Getting a trim trail:</a:t>
            </a:r>
          </a:p>
          <a:p>
            <a:pPr algn="ctr"/>
            <a:r>
              <a:rPr lang="en-GB" dirty="0" smtClean="0"/>
              <a:t>To support our health and wellbeing and outdoor learning.</a:t>
            </a:r>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61190287"/>
      </p:ext>
    </p:extLst>
  </p:cSld>
  <p:clrMapOvr>
    <a:masterClrMapping/>
  </p:clrMapOvr>
  <mc:AlternateContent xmlns:mc="http://schemas.openxmlformats.org/markup-compatibility/2006">
    <mc:Choice xmlns:p14="http://schemas.microsoft.com/office/powerpoint/2010/main" Requires="p14">
      <p:transition spd="slow" p14:dur="1750" advTm="29009">
        <p14:vortex dir="r"/>
      </p:transition>
    </mc:Choice>
    <mc:Fallback>
      <p:transition spd="slow" advTm="2900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33" y="316297"/>
            <a:ext cx="8825657" cy="566738"/>
          </a:xfrm>
        </p:spPr>
        <p:txBody>
          <a:bodyPr/>
          <a:lstStyle/>
          <a:p>
            <a:r>
              <a:rPr lang="en-GB" dirty="0" smtClean="0">
                <a:solidFill>
                  <a:schemeClr val="tx1">
                    <a:lumMod val="95000"/>
                    <a:lumOff val="5000"/>
                  </a:schemeClr>
                </a:solidFill>
              </a:rPr>
              <a:t>It is important to:</a:t>
            </a:r>
            <a:endParaRPr lang="en-GB" dirty="0">
              <a:solidFill>
                <a:schemeClr val="tx1">
                  <a:lumMod val="95000"/>
                  <a:lumOff val="5000"/>
                </a:schemeClr>
              </a:solidFill>
            </a:endParaRPr>
          </a:p>
        </p:txBody>
      </p:sp>
      <p:sp>
        <p:nvSpPr>
          <p:cNvPr id="5" name="Rounded Rectangle 4"/>
          <p:cNvSpPr/>
          <p:nvPr/>
        </p:nvSpPr>
        <p:spPr>
          <a:xfrm>
            <a:off x="1580606" y="1392486"/>
            <a:ext cx="8869680" cy="3069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dirty="0" smtClean="0"/>
              <a:t>To make sure children are developing skills to support them</a:t>
            </a:r>
          </a:p>
          <a:p>
            <a:pPr marL="285750" indent="-285750" algn="ctr">
              <a:buFont typeface="Arial" panose="020B0604020202020204" pitchFamily="34" charset="0"/>
              <a:buChar char="•"/>
            </a:pPr>
            <a:r>
              <a:rPr lang="en-GB" dirty="0" smtClean="0"/>
              <a:t> </a:t>
            </a:r>
            <a:r>
              <a:rPr lang="en-GB" dirty="0"/>
              <a:t>M</a:t>
            </a:r>
            <a:r>
              <a:rPr lang="en-GB" dirty="0" smtClean="0"/>
              <a:t>ake sure everyone in our school understands that we all have the right to learn and achieve.</a:t>
            </a:r>
          </a:p>
          <a:p>
            <a:pPr marL="742950" lvl="1" indent="-285750">
              <a:buFont typeface="Arial" panose="020B0604020202020204" pitchFamily="34" charset="0"/>
              <a:buChar char="•"/>
            </a:pPr>
            <a:r>
              <a:rPr lang="en-GB" dirty="0" smtClean="0"/>
              <a:t>Make sure we are actively involved in planning. We also  get to make the choices about our learning.</a:t>
            </a:r>
          </a:p>
          <a:p>
            <a:pPr marL="742950" lvl="1" indent="-285750">
              <a:buFont typeface="Arial" panose="020B0604020202020204" pitchFamily="34" charset="0"/>
              <a:buChar char="•"/>
            </a:pPr>
            <a:r>
              <a:rPr lang="en-GB" dirty="0" smtClean="0"/>
              <a:t>The books, equipment and other resources we use are easily available and in good condition. </a:t>
            </a:r>
          </a:p>
          <a:p>
            <a:pPr marL="742950" lvl="1" indent="-285750">
              <a:buFont typeface="Arial" panose="020B0604020202020204" pitchFamily="34" charset="0"/>
              <a:buChar char="•"/>
            </a:pPr>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68166018"/>
      </p:ext>
    </p:extLst>
  </p:cSld>
  <p:clrMapOvr>
    <a:masterClrMapping/>
  </p:clrMapOvr>
  <mc:AlternateContent xmlns:mc="http://schemas.openxmlformats.org/markup-compatibility/2006">
    <mc:Choice xmlns:p14="http://schemas.microsoft.com/office/powerpoint/2010/main" Requires="p14">
      <p:transition spd="slow" p14:dur="1750" advTm="26121">
        <p14:vortex dir="r"/>
      </p:transition>
    </mc:Choice>
    <mc:Fallback>
      <p:transition spd="slow" advTm="2612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6207" y="169817"/>
            <a:ext cx="6074227" cy="2952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We want to hear from </a:t>
            </a:r>
            <a:r>
              <a:rPr lang="en-GB" b="1" dirty="0" smtClean="0">
                <a:solidFill>
                  <a:schemeClr val="tx1">
                    <a:lumMod val="95000"/>
                    <a:lumOff val="5000"/>
                  </a:schemeClr>
                </a:solidFill>
              </a:rPr>
              <a:t>you</a:t>
            </a:r>
            <a:r>
              <a:rPr lang="en-GB" dirty="0" smtClean="0"/>
              <a:t>: how can we improve our school thinking about teaching , learning and resources?</a:t>
            </a:r>
          </a:p>
          <a:p>
            <a:pPr marL="285750" indent="-285750" algn="ctr">
              <a:buFont typeface="Arial" panose="020B0604020202020204" pitchFamily="34" charset="0"/>
              <a:buChar char="•"/>
            </a:pPr>
            <a:r>
              <a:rPr lang="en-GB" dirty="0" smtClean="0"/>
              <a:t>What would help </a:t>
            </a:r>
            <a:r>
              <a:rPr lang="en-GB" b="1" dirty="0" smtClean="0">
                <a:solidFill>
                  <a:schemeClr val="tx1">
                    <a:lumMod val="95000"/>
                    <a:lumOff val="5000"/>
                  </a:schemeClr>
                </a:solidFill>
              </a:rPr>
              <a:t>you</a:t>
            </a:r>
            <a:r>
              <a:rPr lang="en-GB" dirty="0" smtClean="0"/>
              <a:t> learn better?</a:t>
            </a:r>
          </a:p>
          <a:p>
            <a:pPr marL="285750" indent="-285750" algn="ctr">
              <a:buFont typeface="Arial" panose="020B0604020202020204" pitchFamily="34" charset="0"/>
              <a:buChar char="•"/>
            </a:pPr>
            <a:r>
              <a:rPr lang="en-GB" dirty="0" smtClean="0"/>
              <a:t>What lessons have been effective?</a:t>
            </a:r>
          </a:p>
          <a:p>
            <a:pPr marL="285750" indent="-285750" algn="ctr">
              <a:buFont typeface="Arial" panose="020B0604020202020204" pitchFamily="34" charset="0"/>
              <a:buChar char="•"/>
            </a:pPr>
            <a:r>
              <a:rPr lang="en-GB" dirty="0" smtClean="0"/>
              <a:t>What resources are or would be good?</a:t>
            </a:r>
          </a:p>
          <a:p>
            <a:pPr algn="ctr"/>
            <a:r>
              <a:rPr lang="en-GB" dirty="0" smtClean="0"/>
              <a:t>Find us at break or lunch to tell us any ideas!</a:t>
            </a:r>
            <a:endParaRPr lang="en-GB" dirty="0"/>
          </a:p>
        </p:txBody>
      </p:sp>
      <p:pic>
        <p:nvPicPr>
          <p:cNvPr id="2050" name="Picture 2" descr="Feedback cartoon with megaphone Royalty Free Vector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1065" t="14411" r="6006" b="12832"/>
          <a:stretch/>
        </p:blipFill>
        <p:spPr bwMode="auto">
          <a:xfrm>
            <a:off x="7287673" y="1363024"/>
            <a:ext cx="4259893" cy="3602024"/>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19205087"/>
      </p:ext>
    </p:extLst>
  </p:cSld>
  <p:clrMapOvr>
    <a:masterClrMapping/>
  </p:clrMapOvr>
  <mc:AlternateContent xmlns:mc="http://schemas.openxmlformats.org/markup-compatibility/2006">
    <mc:Choice xmlns:p14="http://schemas.microsoft.com/office/powerpoint/2010/main" Requires="p14">
      <p:transition spd="slow" p14:dur="1750" advTm="27890">
        <p14:vortex dir="r"/>
      </p:transition>
    </mc:Choice>
    <mc:Fallback>
      <p:transition spd="slow" advTm="2789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TM02900722[[fn=Ion Boardroom]]</Template>
  <TotalTime>121</TotalTime>
  <Words>289</Words>
  <Application>Microsoft Office PowerPoint</Application>
  <PresentationFormat>Widescreen</PresentationFormat>
  <Paragraphs>23</Paragraphs>
  <Slides>5</Slides>
  <Notes>0</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Century Gothic</vt:lpstr>
      <vt:lpstr>Wingdings 3</vt:lpstr>
      <vt:lpstr>Ion Boardroom</vt:lpstr>
      <vt:lpstr>THEME 2  our learning  and teaching</vt:lpstr>
      <vt:lpstr>This theme is about how well everyone in our school is supported to learn and achieve. It focuses on the importance of effective learning and teaching, having quality resources and the range of learning opportunities our school provides.</vt:lpstr>
      <vt:lpstr>Pupil Council</vt:lpstr>
      <vt:lpstr>It is important to:</vt:lpstr>
      <vt:lpstr>PowerPoint Presentation</vt:lpstr>
    </vt:vector>
  </TitlesOfParts>
  <Company>NAC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2  our learning and teaching</dc:title>
  <dc:creator>Generic Primary User</dc:creator>
  <cp:lastModifiedBy>Generic Primary User</cp:lastModifiedBy>
  <cp:revision>13</cp:revision>
  <dcterms:created xsi:type="dcterms:W3CDTF">2024-03-21T12:56:57Z</dcterms:created>
  <dcterms:modified xsi:type="dcterms:W3CDTF">2024-03-22T10:25:55Z</dcterms:modified>
</cp:coreProperties>
</file>