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9" r:id="rId3"/>
  </p:sldIdLst>
  <p:sldSz cx="7254875" cy="103838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215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116" y="1699393"/>
            <a:ext cx="6166644" cy="3615114"/>
          </a:xfrm>
        </p:spPr>
        <p:txBody>
          <a:bodyPr anchor="b"/>
          <a:lstStyle>
            <a:lvl1pPr algn="ctr">
              <a:defRPr sz="47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6860" y="5453919"/>
            <a:ext cx="5441156" cy="2507023"/>
          </a:xfrm>
        </p:spPr>
        <p:txBody>
          <a:bodyPr/>
          <a:lstStyle>
            <a:lvl1pPr marL="0" indent="0" algn="ctr">
              <a:buNone/>
              <a:defRPr sz="1904"/>
            </a:lvl1pPr>
            <a:lvl2pPr marL="362742" indent="0" algn="ctr">
              <a:buNone/>
              <a:defRPr sz="1587"/>
            </a:lvl2pPr>
            <a:lvl3pPr marL="725485" indent="0" algn="ctr">
              <a:buNone/>
              <a:defRPr sz="1428"/>
            </a:lvl3pPr>
            <a:lvl4pPr marL="1088227" indent="0" algn="ctr">
              <a:buNone/>
              <a:defRPr sz="1269"/>
            </a:lvl4pPr>
            <a:lvl5pPr marL="1450970" indent="0" algn="ctr">
              <a:buNone/>
              <a:defRPr sz="1269"/>
            </a:lvl5pPr>
            <a:lvl6pPr marL="1813712" indent="0" algn="ctr">
              <a:buNone/>
              <a:defRPr sz="1269"/>
            </a:lvl6pPr>
            <a:lvl7pPr marL="2176455" indent="0" algn="ctr">
              <a:buNone/>
              <a:defRPr sz="1269"/>
            </a:lvl7pPr>
            <a:lvl8pPr marL="2539197" indent="0" algn="ctr">
              <a:buNone/>
              <a:defRPr sz="1269"/>
            </a:lvl8pPr>
            <a:lvl9pPr marL="2901940" indent="0" algn="ctr">
              <a:buNone/>
              <a:defRPr sz="126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D621-649E-4BE9-B619-CC3626E505A8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2A47-F2F0-43E2-A5A6-DD872DFE2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165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D621-649E-4BE9-B619-CC3626E505A8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2A47-F2F0-43E2-A5A6-DD872DFE2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307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91771" y="552843"/>
            <a:ext cx="1564332" cy="87998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8773" y="552843"/>
            <a:ext cx="4602311" cy="879982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D621-649E-4BE9-B619-CC3626E505A8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2A47-F2F0-43E2-A5A6-DD872DFE2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252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D621-649E-4BE9-B619-CC3626E505A8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2A47-F2F0-43E2-A5A6-DD872DFE2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622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994" y="2588752"/>
            <a:ext cx="6257330" cy="4319387"/>
          </a:xfrm>
        </p:spPr>
        <p:txBody>
          <a:bodyPr anchor="b"/>
          <a:lstStyle>
            <a:lvl1pPr>
              <a:defRPr sz="47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994" y="6949002"/>
            <a:ext cx="6257330" cy="2271464"/>
          </a:xfrm>
        </p:spPr>
        <p:txBody>
          <a:bodyPr/>
          <a:lstStyle>
            <a:lvl1pPr marL="0" indent="0">
              <a:buNone/>
              <a:defRPr sz="1904">
                <a:solidFill>
                  <a:schemeClr val="tx1"/>
                </a:solidFill>
              </a:defRPr>
            </a:lvl1pPr>
            <a:lvl2pPr marL="362742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2pPr>
            <a:lvl3pPr marL="725485" indent="0">
              <a:buNone/>
              <a:defRPr sz="1428">
                <a:solidFill>
                  <a:schemeClr val="tx1">
                    <a:tint val="75000"/>
                  </a:schemeClr>
                </a:solidFill>
              </a:defRPr>
            </a:lvl3pPr>
            <a:lvl4pPr marL="1088227" indent="0">
              <a:buNone/>
              <a:defRPr sz="1269">
                <a:solidFill>
                  <a:schemeClr val="tx1">
                    <a:tint val="75000"/>
                  </a:schemeClr>
                </a:solidFill>
              </a:defRPr>
            </a:lvl4pPr>
            <a:lvl5pPr marL="1450970" indent="0">
              <a:buNone/>
              <a:defRPr sz="1269">
                <a:solidFill>
                  <a:schemeClr val="tx1">
                    <a:tint val="75000"/>
                  </a:schemeClr>
                </a:solidFill>
              </a:defRPr>
            </a:lvl5pPr>
            <a:lvl6pPr marL="1813712" indent="0">
              <a:buNone/>
              <a:defRPr sz="1269">
                <a:solidFill>
                  <a:schemeClr val="tx1">
                    <a:tint val="75000"/>
                  </a:schemeClr>
                </a:solidFill>
              </a:defRPr>
            </a:lvl6pPr>
            <a:lvl7pPr marL="2176455" indent="0">
              <a:buNone/>
              <a:defRPr sz="1269">
                <a:solidFill>
                  <a:schemeClr val="tx1">
                    <a:tint val="75000"/>
                  </a:schemeClr>
                </a:solidFill>
              </a:defRPr>
            </a:lvl7pPr>
            <a:lvl8pPr marL="2539197" indent="0">
              <a:buNone/>
              <a:defRPr sz="1269">
                <a:solidFill>
                  <a:schemeClr val="tx1">
                    <a:tint val="75000"/>
                  </a:schemeClr>
                </a:solidFill>
              </a:defRPr>
            </a:lvl8pPr>
            <a:lvl9pPr marL="2901940" indent="0">
              <a:buNone/>
              <a:defRPr sz="12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D621-649E-4BE9-B619-CC3626E505A8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2A47-F2F0-43E2-A5A6-DD872DFE2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552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773" y="2764216"/>
            <a:ext cx="3083322" cy="65884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72780" y="2764216"/>
            <a:ext cx="3083322" cy="65884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D621-649E-4BE9-B619-CC3626E505A8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2A47-F2F0-43E2-A5A6-DD872DFE2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688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717" y="552846"/>
            <a:ext cx="6257330" cy="20070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718" y="2545483"/>
            <a:ext cx="3069152" cy="1247502"/>
          </a:xfrm>
        </p:spPr>
        <p:txBody>
          <a:bodyPr anchor="b"/>
          <a:lstStyle>
            <a:lvl1pPr marL="0" indent="0">
              <a:buNone/>
              <a:defRPr sz="1904" b="1"/>
            </a:lvl1pPr>
            <a:lvl2pPr marL="362742" indent="0">
              <a:buNone/>
              <a:defRPr sz="1587" b="1"/>
            </a:lvl2pPr>
            <a:lvl3pPr marL="725485" indent="0">
              <a:buNone/>
              <a:defRPr sz="1428" b="1"/>
            </a:lvl3pPr>
            <a:lvl4pPr marL="1088227" indent="0">
              <a:buNone/>
              <a:defRPr sz="1269" b="1"/>
            </a:lvl4pPr>
            <a:lvl5pPr marL="1450970" indent="0">
              <a:buNone/>
              <a:defRPr sz="1269" b="1"/>
            </a:lvl5pPr>
            <a:lvl6pPr marL="1813712" indent="0">
              <a:buNone/>
              <a:defRPr sz="1269" b="1"/>
            </a:lvl6pPr>
            <a:lvl7pPr marL="2176455" indent="0">
              <a:buNone/>
              <a:defRPr sz="1269" b="1"/>
            </a:lvl7pPr>
            <a:lvl8pPr marL="2539197" indent="0">
              <a:buNone/>
              <a:defRPr sz="1269" b="1"/>
            </a:lvl8pPr>
            <a:lvl9pPr marL="2901940" indent="0">
              <a:buNone/>
              <a:defRPr sz="126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718" y="3792985"/>
            <a:ext cx="3069152" cy="557891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72781" y="2545483"/>
            <a:ext cx="3084267" cy="1247502"/>
          </a:xfrm>
        </p:spPr>
        <p:txBody>
          <a:bodyPr anchor="b"/>
          <a:lstStyle>
            <a:lvl1pPr marL="0" indent="0">
              <a:buNone/>
              <a:defRPr sz="1904" b="1"/>
            </a:lvl1pPr>
            <a:lvl2pPr marL="362742" indent="0">
              <a:buNone/>
              <a:defRPr sz="1587" b="1"/>
            </a:lvl2pPr>
            <a:lvl3pPr marL="725485" indent="0">
              <a:buNone/>
              <a:defRPr sz="1428" b="1"/>
            </a:lvl3pPr>
            <a:lvl4pPr marL="1088227" indent="0">
              <a:buNone/>
              <a:defRPr sz="1269" b="1"/>
            </a:lvl4pPr>
            <a:lvl5pPr marL="1450970" indent="0">
              <a:buNone/>
              <a:defRPr sz="1269" b="1"/>
            </a:lvl5pPr>
            <a:lvl6pPr marL="1813712" indent="0">
              <a:buNone/>
              <a:defRPr sz="1269" b="1"/>
            </a:lvl6pPr>
            <a:lvl7pPr marL="2176455" indent="0">
              <a:buNone/>
              <a:defRPr sz="1269" b="1"/>
            </a:lvl7pPr>
            <a:lvl8pPr marL="2539197" indent="0">
              <a:buNone/>
              <a:defRPr sz="1269" b="1"/>
            </a:lvl8pPr>
            <a:lvl9pPr marL="2901940" indent="0">
              <a:buNone/>
              <a:defRPr sz="126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72781" y="3792985"/>
            <a:ext cx="3084267" cy="557891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D621-649E-4BE9-B619-CC3626E505A8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2A47-F2F0-43E2-A5A6-DD872DFE2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693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D621-649E-4BE9-B619-CC3626E505A8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2A47-F2F0-43E2-A5A6-DD872DFE2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648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D621-649E-4BE9-B619-CC3626E505A8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2A47-F2F0-43E2-A5A6-DD872DFE2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250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718" y="692256"/>
            <a:ext cx="2339886" cy="2422896"/>
          </a:xfrm>
        </p:spPr>
        <p:txBody>
          <a:bodyPr anchor="b"/>
          <a:lstStyle>
            <a:lvl1pPr>
              <a:defRPr sz="253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4267" y="1495083"/>
            <a:ext cx="3672780" cy="7379255"/>
          </a:xfrm>
        </p:spPr>
        <p:txBody>
          <a:bodyPr/>
          <a:lstStyle>
            <a:lvl1pPr>
              <a:defRPr sz="2539"/>
            </a:lvl1pPr>
            <a:lvl2pPr>
              <a:defRPr sz="2222"/>
            </a:lvl2pPr>
            <a:lvl3pPr>
              <a:defRPr sz="1904"/>
            </a:lvl3pPr>
            <a:lvl4pPr>
              <a:defRPr sz="1587"/>
            </a:lvl4pPr>
            <a:lvl5pPr>
              <a:defRPr sz="1587"/>
            </a:lvl5pPr>
            <a:lvl6pPr>
              <a:defRPr sz="1587"/>
            </a:lvl6pPr>
            <a:lvl7pPr>
              <a:defRPr sz="1587"/>
            </a:lvl7pPr>
            <a:lvl8pPr>
              <a:defRPr sz="1587"/>
            </a:lvl8pPr>
            <a:lvl9pPr>
              <a:defRPr sz="158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9718" y="3115152"/>
            <a:ext cx="2339886" cy="5771203"/>
          </a:xfrm>
        </p:spPr>
        <p:txBody>
          <a:bodyPr/>
          <a:lstStyle>
            <a:lvl1pPr marL="0" indent="0">
              <a:buNone/>
              <a:defRPr sz="1269"/>
            </a:lvl1pPr>
            <a:lvl2pPr marL="362742" indent="0">
              <a:buNone/>
              <a:defRPr sz="1111"/>
            </a:lvl2pPr>
            <a:lvl3pPr marL="725485" indent="0">
              <a:buNone/>
              <a:defRPr sz="952"/>
            </a:lvl3pPr>
            <a:lvl4pPr marL="1088227" indent="0">
              <a:buNone/>
              <a:defRPr sz="793"/>
            </a:lvl4pPr>
            <a:lvl5pPr marL="1450970" indent="0">
              <a:buNone/>
              <a:defRPr sz="793"/>
            </a:lvl5pPr>
            <a:lvl6pPr marL="1813712" indent="0">
              <a:buNone/>
              <a:defRPr sz="793"/>
            </a:lvl6pPr>
            <a:lvl7pPr marL="2176455" indent="0">
              <a:buNone/>
              <a:defRPr sz="793"/>
            </a:lvl7pPr>
            <a:lvl8pPr marL="2539197" indent="0">
              <a:buNone/>
              <a:defRPr sz="793"/>
            </a:lvl8pPr>
            <a:lvl9pPr marL="2901940" indent="0">
              <a:buNone/>
              <a:defRPr sz="79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D621-649E-4BE9-B619-CC3626E505A8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2A47-F2F0-43E2-A5A6-DD872DFE2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100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718" y="692256"/>
            <a:ext cx="2339886" cy="2422896"/>
          </a:xfrm>
        </p:spPr>
        <p:txBody>
          <a:bodyPr anchor="b"/>
          <a:lstStyle>
            <a:lvl1pPr>
              <a:defRPr sz="253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84267" y="1495083"/>
            <a:ext cx="3672780" cy="7379255"/>
          </a:xfrm>
        </p:spPr>
        <p:txBody>
          <a:bodyPr anchor="t"/>
          <a:lstStyle>
            <a:lvl1pPr marL="0" indent="0">
              <a:buNone/>
              <a:defRPr sz="2539"/>
            </a:lvl1pPr>
            <a:lvl2pPr marL="362742" indent="0">
              <a:buNone/>
              <a:defRPr sz="2222"/>
            </a:lvl2pPr>
            <a:lvl3pPr marL="725485" indent="0">
              <a:buNone/>
              <a:defRPr sz="1904"/>
            </a:lvl3pPr>
            <a:lvl4pPr marL="1088227" indent="0">
              <a:buNone/>
              <a:defRPr sz="1587"/>
            </a:lvl4pPr>
            <a:lvl5pPr marL="1450970" indent="0">
              <a:buNone/>
              <a:defRPr sz="1587"/>
            </a:lvl5pPr>
            <a:lvl6pPr marL="1813712" indent="0">
              <a:buNone/>
              <a:defRPr sz="1587"/>
            </a:lvl6pPr>
            <a:lvl7pPr marL="2176455" indent="0">
              <a:buNone/>
              <a:defRPr sz="1587"/>
            </a:lvl7pPr>
            <a:lvl8pPr marL="2539197" indent="0">
              <a:buNone/>
              <a:defRPr sz="1587"/>
            </a:lvl8pPr>
            <a:lvl9pPr marL="2901940" indent="0">
              <a:buNone/>
              <a:defRPr sz="158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9718" y="3115152"/>
            <a:ext cx="2339886" cy="5771203"/>
          </a:xfrm>
        </p:spPr>
        <p:txBody>
          <a:bodyPr/>
          <a:lstStyle>
            <a:lvl1pPr marL="0" indent="0">
              <a:buNone/>
              <a:defRPr sz="1269"/>
            </a:lvl1pPr>
            <a:lvl2pPr marL="362742" indent="0">
              <a:buNone/>
              <a:defRPr sz="1111"/>
            </a:lvl2pPr>
            <a:lvl3pPr marL="725485" indent="0">
              <a:buNone/>
              <a:defRPr sz="952"/>
            </a:lvl3pPr>
            <a:lvl4pPr marL="1088227" indent="0">
              <a:buNone/>
              <a:defRPr sz="793"/>
            </a:lvl4pPr>
            <a:lvl5pPr marL="1450970" indent="0">
              <a:buNone/>
              <a:defRPr sz="793"/>
            </a:lvl5pPr>
            <a:lvl6pPr marL="1813712" indent="0">
              <a:buNone/>
              <a:defRPr sz="793"/>
            </a:lvl6pPr>
            <a:lvl7pPr marL="2176455" indent="0">
              <a:buNone/>
              <a:defRPr sz="793"/>
            </a:lvl7pPr>
            <a:lvl8pPr marL="2539197" indent="0">
              <a:buNone/>
              <a:defRPr sz="793"/>
            </a:lvl8pPr>
            <a:lvl9pPr marL="2901940" indent="0">
              <a:buNone/>
              <a:defRPr sz="79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FD621-649E-4BE9-B619-CC3626E505A8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E2A47-F2F0-43E2-A5A6-DD872DFE2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683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773" y="552846"/>
            <a:ext cx="6257330" cy="2007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773" y="2764216"/>
            <a:ext cx="6257330" cy="6588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8773" y="9624282"/>
            <a:ext cx="1632347" cy="552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FD621-649E-4BE9-B619-CC3626E505A8}" type="datetimeFigureOut">
              <a:rPr lang="en-GB" smtClean="0"/>
              <a:t>29/10/2019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03178" y="9624282"/>
            <a:ext cx="2448520" cy="552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3755" y="9624282"/>
            <a:ext cx="1632347" cy="552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E2A47-F2F0-43E2-A5A6-DD872DFE2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22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25485" rtl="0" eaLnBrk="1" latinLnBrk="0" hangingPunct="1">
        <a:lnSpc>
          <a:spcPct val="90000"/>
        </a:lnSpc>
        <a:spcBef>
          <a:spcPct val="0"/>
        </a:spcBef>
        <a:buNone/>
        <a:defRPr sz="34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371" indent="-181371" algn="l" defTabSz="725485" rtl="0" eaLnBrk="1" latinLnBrk="0" hangingPunct="1">
        <a:lnSpc>
          <a:spcPct val="90000"/>
        </a:lnSpc>
        <a:spcBef>
          <a:spcPts val="793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1pPr>
      <a:lvl2pPr marL="544114" indent="-181371" algn="l" defTabSz="725485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904" kern="1200">
          <a:solidFill>
            <a:schemeClr val="tx1"/>
          </a:solidFill>
          <a:latin typeface="+mn-lt"/>
          <a:ea typeface="+mn-ea"/>
          <a:cs typeface="+mn-cs"/>
        </a:defRPr>
      </a:lvl2pPr>
      <a:lvl3pPr marL="906856" indent="-181371" algn="l" defTabSz="725485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587" kern="1200">
          <a:solidFill>
            <a:schemeClr val="tx1"/>
          </a:solidFill>
          <a:latin typeface="+mn-lt"/>
          <a:ea typeface="+mn-ea"/>
          <a:cs typeface="+mn-cs"/>
        </a:defRPr>
      </a:lvl3pPr>
      <a:lvl4pPr marL="1269599" indent="-181371" algn="l" defTabSz="725485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28" kern="1200">
          <a:solidFill>
            <a:schemeClr val="tx1"/>
          </a:solidFill>
          <a:latin typeface="+mn-lt"/>
          <a:ea typeface="+mn-ea"/>
          <a:cs typeface="+mn-cs"/>
        </a:defRPr>
      </a:lvl4pPr>
      <a:lvl5pPr marL="1632341" indent="-181371" algn="l" defTabSz="725485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28" kern="1200">
          <a:solidFill>
            <a:schemeClr val="tx1"/>
          </a:solidFill>
          <a:latin typeface="+mn-lt"/>
          <a:ea typeface="+mn-ea"/>
          <a:cs typeface="+mn-cs"/>
        </a:defRPr>
      </a:lvl5pPr>
      <a:lvl6pPr marL="1995084" indent="-181371" algn="l" defTabSz="725485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28" kern="1200">
          <a:solidFill>
            <a:schemeClr val="tx1"/>
          </a:solidFill>
          <a:latin typeface="+mn-lt"/>
          <a:ea typeface="+mn-ea"/>
          <a:cs typeface="+mn-cs"/>
        </a:defRPr>
      </a:lvl6pPr>
      <a:lvl7pPr marL="2357826" indent="-181371" algn="l" defTabSz="725485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28" kern="1200">
          <a:solidFill>
            <a:schemeClr val="tx1"/>
          </a:solidFill>
          <a:latin typeface="+mn-lt"/>
          <a:ea typeface="+mn-ea"/>
          <a:cs typeface="+mn-cs"/>
        </a:defRPr>
      </a:lvl7pPr>
      <a:lvl8pPr marL="2720569" indent="-181371" algn="l" defTabSz="725485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28" kern="1200">
          <a:solidFill>
            <a:schemeClr val="tx1"/>
          </a:solidFill>
          <a:latin typeface="+mn-lt"/>
          <a:ea typeface="+mn-ea"/>
          <a:cs typeface="+mn-cs"/>
        </a:defRPr>
      </a:lvl8pPr>
      <a:lvl9pPr marL="3083311" indent="-181371" algn="l" defTabSz="725485" rtl="0" eaLnBrk="1" latinLnBrk="0" hangingPunct="1">
        <a:lnSpc>
          <a:spcPct val="90000"/>
        </a:lnSpc>
        <a:spcBef>
          <a:spcPts val="397"/>
        </a:spcBef>
        <a:buFont typeface="Arial" panose="020B0604020202020204" pitchFamily="34" charset="0"/>
        <a:buChar char="•"/>
        <a:defRPr sz="14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5485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1pPr>
      <a:lvl2pPr marL="362742" algn="l" defTabSz="725485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2pPr>
      <a:lvl3pPr marL="725485" algn="l" defTabSz="725485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3pPr>
      <a:lvl4pPr marL="1088227" algn="l" defTabSz="725485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4pPr>
      <a:lvl5pPr marL="1450970" algn="l" defTabSz="725485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5pPr>
      <a:lvl6pPr marL="1813712" algn="l" defTabSz="725485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6pPr>
      <a:lvl7pPr marL="2176455" algn="l" defTabSz="725485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7pPr>
      <a:lvl8pPr marL="2539197" algn="l" defTabSz="725485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8pPr>
      <a:lvl9pPr marL="2901940" algn="l" defTabSz="725485" rtl="0" eaLnBrk="1" latinLnBrk="0" hangingPunct="1">
        <a:defRPr sz="14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 smtClean="0"/>
              <a:t>Tumbas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Entre las ruinas de un monasterio,</a:t>
            </a:r>
          </a:p>
          <a:p>
            <a:pPr marL="0" indent="0">
              <a:buNone/>
            </a:pP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se abren las tumbas de un </a:t>
            </a:r>
            <a:r>
              <a:rPr lang="es-E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cementerio.</a:t>
            </a:r>
            <a:endParaRPr lang="es-ES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s-ES" dirty="0" smtClean="0"/>
              <a:t>Tumbas por aquí, tumbas por allá,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 smtClean="0">
                <a:latin typeface="Comic Sans MS" panose="030F0702030302020204" pitchFamily="66" charset="0"/>
              </a:rPr>
              <a:t>tumbas</a:t>
            </a:r>
            <a:r>
              <a:rPr lang="es-ES" dirty="0">
                <a:latin typeface="Comic Sans MS" panose="030F0702030302020204" pitchFamily="66" charset="0"/>
              </a:rPr>
              <a:t>, tumbas y tumbas, ja, ja, ja, ja, ja.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 smtClean="0">
                <a:latin typeface="Comic Sans MS" panose="030F0702030302020204" pitchFamily="66" charset="0"/>
              </a:rPr>
              <a:t>Tumbas </a:t>
            </a:r>
            <a:r>
              <a:rPr lang="es-ES" dirty="0">
                <a:latin typeface="Comic Sans MS" panose="030F0702030302020204" pitchFamily="66" charset="0"/>
              </a:rPr>
              <a:t>por aquí, tumbas por allá,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 smtClean="0">
                <a:latin typeface="Comic Sans MS" panose="030F0702030302020204" pitchFamily="66" charset="0"/>
              </a:rPr>
              <a:t>tumbas</a:t>
            </a:r>
            <a:r>
              <a:rPr lang="es-ES" dirty="0">
                <a:latin typeface="Comic Sans MS" panose="030F0702030302020204" pitchFamily="66" charset="0"/>
              </a:rPr>
              <a:t>, tumbas y tumbas, ja, ja, ja, ja, ja.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Las </a:t>
            </a: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calaveras salen bailando,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momias </a:t>
            </a: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hermosas de ojos chupados.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 smtClean="0">
                <a:latin typeface="Comic Sans MS" panose="030F0702030302020204" pitchFamily="66" charset="0"/>
              </a:rPr>
              <a:t>Tumbas </a:t>
            </a:r>
            <a:r>
              <a:rPr lang="es-ES" dirty="0">
                <a:latin typeface="Comic Sans MS" panose="030F0702030302020204" pitchFamily="66" charset="0"/>
              </a:rPr>
              <a:t>por aquí, tumbas por allá,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 smtClean="0">
                <a:latin typeface="Comic Sans MS" panose="030F0702030302020204" pitchFamily="66" charset="0"/>
              </a:rPr>
              <a:t>tumbas</a:t>
            </a:r>
            <a:r>
              <a:rPr lang="es-ES" dirty="0">
                <a:latin typeface="Comic Sans MS" panose="030F0702030302020204" pitchFamily="66" charset="0"/>
              </a:rPr>
              <a:t>, tumbas y tumbas, ja, ja, ja, ja, ja.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 smtClean="0">
                <a:latin typeface="Comic Sans MS" panose="030F0702030302020204" pitchFamily="66" charset="0"/>
              </a:rPr>
              <a:t>Tumbas </a:t>
            </a:r>
            <a:r>
              <a:rPr lang="es-ES" dirty="0">
                <a:latin typeface="Comic Sans MS" panose="030F0702030302020204" pitchFamily="66" charset="0"/>
              </a:rPr>
              <a:t>por aquí, tumbas por allá,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 smtClean="0">
                <a:latin typeface="Comic Sans MS" panose="030F0702030302020204" pitchFamily="66" charset="0"/>
              </a:rPr>
              <a:t>tumbas</a:t>
            </a:r>
            <a:r>
              <a:rPr lang="es-ES" dirty="0">
                <a:latin typeface="Comic Sans MS" panose="030F0702030302020204" pitchFamily="66" charset="0"/>
              </a:rPr>
              <a:t>, tumbas y tumbas, ja, ja, ja, ja, ja.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Entre las ruinas de un monasterio,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>
                <a:solidFill>
                  <a:srgbClr val="FF0000"/>
                </a:solidFill>
                <a:latin typeface="Comic Sans MS" panose="030F0702030302020204" pitchFamily="66" charset="0"/>
              </a:rPr>
              <a:t>se abren las tumbas de un cementerio.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 smtClean="0">
                <a:latin typeface="Comic Sans MS" panose="030F0702030302020204" pitchFamily="66" charset="0"/>
              </a:rPr>
              <a:t>Tumbas </a:t>
            </a:r>
            <a:r>
              <a:rPr lang="es-ES" dirty="0">
                <a:latin typeface="Comic Sans MS" panose="030F0702030302020204" pitchFamily="66" charset="0"/>
              </a:rPr>
              <a:t>por aquí, tumbas por allá,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>
                <a:latin typeface="Comic Sans MS" panose="030F0702030302020204" pitchFamily="66" charset="0"/>
              </a:rPr>
              <a:t>tumbas, tumbas y tumbas, ja, ja, ja, ja, ja.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>
                <a:latin typeface="Comic Sans MS" panose="030F0702030302020204" pitchFamily="66" charset="0"/>
              </a:rPr>
              <a:t>Tumbas por aquí, tumbas por allá,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>
                <a:latin typeface="Comic Sans MS" panose="030F0702030302020204" pitchFamily="66" charset="0"/>
              </a:rPr>
              <a:t>tumbas, tumbas y tumbas, ja, ja, ja, ja, ja</a:t>
            </a:r>
            <a:r>
              <a:rPr lang="es-ES" dirty="0" smtClean="0">
                <a:latin typeface="Comic Sans MS" panose="030F0702030302020204" pitchFamily="66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es-ES" dirty="0">
              <a:latin typeface="Comic Sans MS" panose="030F0702030302020204" pitchFamily="66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s-ES" dirty="0">
                <a:latin typeface="Comic Sans MS" panose="030F0702030302020204" pitchFamily="66" charset="0"/>
              </a:rPr>
              <a:t>Tumbas por aquí, tumbas por allá,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>
                <a:latin typeface="Comic Sans MS" panose="030F0702030302020204" pitchFamily="66" charset="0"/>
              </a:rPr>
              <a:t>tumbas, tumbas y tumbas, ja, ja, ja, ja, ja.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>
                <a:latin typeface="Comic Sans MS" panose="030F0702030302020204" pitchFamily="66" charset="0"/>
              </a:rPr>
              <a:t>Tumbas por aquí, tumbas por allá,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s-ES" dirty="0">
                <a:latin typeface="Comic Sans MS" panose="030F0702030302020204" pitchFamily="66" charset="0"/>
              </a:rPr>
              <a:t>tumbas, tumbas y tumbas, ja, ja, ja, ja, ja.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pic>
        <p:nvPicPr>
          <p:cNvPr id="10" name="tumbas por aqui, tumbas por all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9243" y="1098347"/>
            <a:ext cx="1718506" cy="128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1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Tumbas</a:t>
            </a:r>
            <a:endParaRPr lang="en-GB"/>
          </a:p>
        </p:txBody>
      </p:sp>
      <p:pic>
        <p:nvPicPr>
          <p:cNvPr id="6" name="tumbas por aqui, tumbas por all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913" y="3550601"/>
            <a:ext cx="6220190" cy="466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9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126</Words>
  <Application>Microsoft Office PowerPoint</Application>
  <PresentationFormat>Custom</PresentationFormat>
  <Paragraphs>25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Comic Sans MS</vt:lpstr>
      <vt:lpstr>Office Theme</vt:lpstr>
      <vt:lpstr>Tumbas</vt:lpstr>
      <vt:lpstr>Tumbas</vt:lpstr>
    </vt:vector>
  </TitlesOfParts>
  <Company>NAC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Tumbas</dc:title>
  <dc:creator>Stacey Arneil</dc:creator>
  <cp:lastModifiedBy>Stacey Arneil</cp:lastModifiedBy>
  <cp:revision>1</cp:revision>
  <dcterms:created xsi:type="dcterms:W3CDTF">2019-10-29T15:28:14Z</dcterms:created>
  <dcterms:modified xsi:type="dcterms:W3CDTF">2019-10-29T15:29:39Z</dcterms:modified>
</cp:coreProperties>
</file>