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91" r:id="rId2"/>
    <p:sldId id="339" r:id="rId3"/>
    <p:sldId id="343" r:id="rId4"/>
    <p:sldId id="315" r:id="rId5"/>
    <p:sldId id="316" r:id="rId6"/>
    <p:sldId id="317" r:id="rId7"/>
    <p:sldId id="318" r:id="rId8"/>
    <p:sldId id="319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20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A14B1-9E0D-4413-A862-7A85DB6CA3FC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599AC-AC86-42C7-BA86-79982832EC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E7949D-8CC6-4DFD-B6E6-79425FE9C86C}" type="slidenum">
              <a:rPr kumimoji="0" altLang="zh-CN" sz="12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</a:rPr>
              <a:t>4</a:t>
            </a:fld>
            <a:endParaRPr kumimoji="0" lang="zh-CN" altLang="zh-CN" sz="12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379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zh-CN" altLang="en-US" b="1">
                <a:ea typeface="等线" panose="02010600030101010101" pitchFamily="2" charset="-122"/>
              </a:rPr>
              <a:t>素材天下 </a:t>
            </a:r>
            <a:r>
              <a:rPr lang="en-US" altLang="zh-CN" b="1"/>
              <a:t>sucaitianxia.com PPT</a:t>
            </a:r>
            <a:r>
              <a:rPr lang="zh-CN" altLang="en-US" b="1">
                <a:ea typeface="等线" panose="02010600030101010101" pitchFamily="2" charset="-122"/>
              </a:rPr>
              <a:t>模板免费下载无需注册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F9A-1932-40DB-81D5-42B6C7C8D378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9FD-C5F8-401A-AC7E-3C392F52C1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F9A-1932-40DB-81D5-42B6C7C8D378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9FD-C5F8-401A-AC7E-3C392F52C1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F9A-1932-40DB-81D5-42B6C7C8D378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9FD-C5F8-401A-AC7E-3C392F52C1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F9A-1932-40DB-81D5-42B6C7C8D378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9FD-C5F8-401A-AC7E-3C392F52C1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F9A-1932-40DB-81D5-42B6C7C8D378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9FD-C5F8-401A-AC7E-3C392F52C1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F9A-1932-40DB-81D5-42B6C7C8D378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9FD-C5F8-401A-AC7E-3C392F52C1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F9A-1932-40DB-81D5-42B6C7C8D378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9FD-C5F8-401A-AC7E-3C392F52C1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F9A-1932-40DB-81D5-42B6C7C8D378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9FD-C5F8-401A-AC7E-3C392F52C1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F9A-1932-40DB-81D5-42B6C7C8D378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9FD-C5F8-401A-AC7E-3C392F52C1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F9A-1932-40DB-81D5-42B6C7C8D378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9FD-C5F8-401A-AC7E-3C392F52C1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F9A-1932-40DB-81D5-42B6C7C8D378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9FD-C5F8-401A-AC7E-3C392F52C1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75F9A-1932-40DB-81D5-42B6C7C8D378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1F9FD-C5F8-401A-AC7E-3C392F52C1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&#20140;&#21095;&#33080;&#35889;/&#21809;&#33080;&#35889;.mp4" TargetMode="External"/><Relationship Id="rId5" Type="http://schemas.openxmlformats.org/officeDocument/2006/relationships/hyperlink" Target="https://www.youtube.com/watch?v=ddBE9nfC8_o" TargetMode="External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idu.com/s?wd=%E5%85%B3%E5%85%AC&amp;tn=44039180_cpr&amp;fenlei=mv6quAkxTZn0IZRqIHckPjm4nH00T1Y3PvRzuhR1PWTvPyf4uj0d0ZwV5Hcvrjm3rH6sPfKWUMw85HfYnjn4nH6sgvPsT6KdThsqpZwYTjCEQLGCpyw9Uz4Bmy-bIi4WUvYETgN-TLwGUv3EPHRsn1c3njb1" TargetMode="External"/><Relationship Id="rId2" Type="http://schemas.openxmlformats.org/officeDocument/2006/relationships/hyperlink" Target="https://www.baidu.com/s?wd=%E7%AA%A6%E5%B0%94%E6%95%A6&amp;tn=44039180_cpr&amp;fenlei=mv6quAkxTZn0IZRqIHckPjm4nH00T1Y3PvRzuhR1PWTvPyf4uj0d0ZwV5Hcvrjm3rH6sPfKWUMw85HfYnjn4nH6sgvPsT6KdThsqpZwYTjCEQLGCpyw9Uz4Bmy-bIi4WUvYETgN-TLwGUv3EPHRsn1c3njb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baidu.com/s?wd=%E5%A4%9C%E5%8F%89&amp;tn=44039180_cpr&amp;fenlei=mv6quAkxTZn0IZRqIHckPjm4nH00T1Y3PvRzuhR1PWTvPyf4uj0d0ZwV5Hcvrjm3rH6sPfKWUMw85HfYnjn4nH6sgvPsT6KdThsqpZwYTjCEQLGCpyw9Uz4Bmy-bIi4WUvYETgN-TLwGUv3EPHRsn1c3njb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m9bLFcq33S4" TargetMode="External"/><Relationship Id="rId5" Type="http://schemas.openxmlformats.org/officeDocument/2006/relationships/hyperlink" Target="http://www.youtube.com/watch?v=ka5z3uYctug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xu3c2y-EGc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m9bLFcq33S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&#20140;&#21095;&#33080;&#35889;/&#21809;&#33080;&#35889;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3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360" y="441512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4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99060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3" descr="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20" y="1448718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9" descr="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438" y="441512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4" descr="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144780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36" descr="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886" y="63500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3" descr="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127" y="115583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3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866" y="40640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6" descr="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177" y="63500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9" descr="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272" y="476624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3" descr="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961" y="1190942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3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700" y="441512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6" descr="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11" y="670112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4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024735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4" descr="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1481935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9" descr="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272" y="510759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3" descr="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961" y="1225077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3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700" y="475647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6" descr="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11" y="704247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999815" y="3758623"/>
            <a:ext cx="9710446" cy="769441"/>
          </a:xfrm>
          <a:prstGeom prst="rect">
            <a:avLst/>
          </a:prstGeom>
          <a:solidFill>
            <a:srgbClr val="FFC000"/>
          </a:solidFill>
          <a:effectLst>
            <a:softEdge rad="1270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altLang="zh-CN" sz="4400" b="1" dirty="0"/>
              <a:t>Today</a:t>
            </a:r>
            <a:r>
              <a:rPr lang="en-GB" altLang="zh-CN" sz="4400" b="1" dirty="0"/>
              <a:t>,</a:t>
            </a:r>
            <a:r>
              <a:rPr lang="zh-CN" altLang="en-US" sz="4400" b="1" dirty="0"/>
              <a:t> </a:t>
            </a:r>
            <a:r>
              <a:rPr lang="en-US" altLang="zh-CN" sz="4400" b="1" dirty="0"/>
              <a:t>let’s make our own masks!</a:t>
            </a:r>
            <a:endParaRPr lang="zh-CN" altLang="en-US" sz="4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11906" y="935001"/>
            <a:ext cx="10730847" cy="1216025"/>
          </a:xfrm>
        </p:spPr>
        <p:txBody>
          <a:bodyPr>
            <a:normAutofit/>
          </a:bodyPr>
          <a:lstStyle/>
          <a:p>
            <a:r>
              <a:rPr lang="en-US" altLang="zh-CN" sz="1800" dirty="0">
                <a:hlinkClick r:id="rId5"/>
              </a:rPr>
              <a:t>https://www.youtube.com/watch?v=ddBE9nfC8_o</a:t>
            </a:r>
            <a:endParaRPr lang="zh-CN" altLang="en-US" sz="1800" dirty="0"/>
          </a:p>
        </p:txBody>
      </p:sp>
      <p:sp>
        <p:nvSpPr>
          <p:cNvPr id="4" name="文本框 3"/>
          <p:cNvSpPr txBox="1"/>
          <p:nvPr/>
        </p:nvSpPr>
        <p:spPr>
          <a:xfrm>
            <a:off x="676362" y="244019"/>
            <a:ext cx="57910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/>
              <a:t>shuō</a:t>
            </a:r>
            <a:r>
              <a:rPr lang="en-US" altLang="zh-CN" sz="4400" dirty="0"/>
              <a:t> </a:t>
            </a:r>
            <a:r>
              <a:rPr lang="en-US" altLang="zh-CN" sz="4400" dirty="0" err="1"/>
              <a:t>chàng</a:t>
            </a:r>
            <a:r>
              <a:rPr lang="en-US" altLang="zh-CN" sz="4400" dirty="0"/>
              <a:t> </a:t>
            </a:r>
            <a:r>
              <a:rPr lang="en-US" altLang="zh-CN" sz="4400" dirty="0" err="1"/>
              <a:t>liǎn</a:t>
            </a:r>
            <a:r>
              <a:rPr lang="en-US" altLang="zh-CN" sz="4400" dirty="0"/>
              <a:t> </a:t>
            </a:r>
            <a:r>
              <a:rPr lang="en-US" altLang="zh-CN" sz="4400" dirty="0" err="1"/>
              <a:t>pǔ</a:t>
            </a:r>
            <a:r>
              <a:rPr lang="en-US" altLang="zh-CN" sz="4400" dirty="0"/>
              <a:t> </a:t>
            </a:r>
          </a:p>
          <a:p>
            <a:r>
              <a:rPr lang="zh-CN" altLang="en-US" sz="4400" dirty="0"/>
              <a:t>  说      唱    脸  谱</a:t>
            </a:r>
          </a:p>
        </p:txBody>
      </p:sp>
      <p:sp>
        <p:nvSpPr>
          <p:cNvPr id="5" name="五边形 5"/>
          <p:cNvSpPr/>
          <p:nvPr/>
        </p:nvSpPr>
        <p:spPr>
          <a:xfrm>
            <a:off x="128712" y="980954"/>
            <a:ext cx="5562574" cy="709615"/>
          </a:xfrm>
          <a:prstGeom prst="homePlate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3600" b="1" noProof="1">
                <a:solidFill>
                  <a:schemeClr val="tx1"/>
                </a:solidFill>
              </a:rPr>
              <a:t>说    唱   脸    谱</a:t>
            </a:r>
          </a:p>
        </p:txBody>
      </p:sp>
      <p:sp>
        <p:nvSpPr>
          <p:cNvPr id="6" name="矩形 5"/>
          <p:cNvSpPr/>
          <p:nvPr/>
        </p:nvSpPr>
        <p:spPr>
          <a:xfrm>
            <a:off x="3605418" y="2680026"/>
            <a:ext cx="777219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600" dirty="0" err="1"/>
              <a:t>chàng</a:t>
            </a:r>
            <a:r>
              <a:rPr lang="en-US" altLang="zh-CN" sz="6600" dirty="0"/>
              <a:t> </a:t>
            </a:r>
            <a:r>
              <a:rPr lang="en-US" altLang="zh-CN" sz="6600" dirty="0" err="1"/>
              <a:t>liǎn</a:t>
            </a:r>
            <a:r>
              <a:rPr lang="en-US" altLang="zh-CN" sz="6600" dirty="0"/>
              <a:t> </a:t>
            </a:r>
            <a:r>
              <a:rPr lang="en-US" altLang="zh-CN" sz="6600" dirty="0" err="1"/>
              <a:t>pǔ</a:t>
            </a:r>
            <a:r>
              <a:rPr lang="en-US" altLang="zh-CN" sz="6600" dirty="0"/>
              <a:t> </a:t>
            </a:r>
          </a:p>
          <a:p>
            <a:pPr algn="ctr"/>
            <a:r>
              <a:rPr lang="en-US" altLang="zh-CN" sz="9600" b="1" cap="all" noProof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hlinkClick r:id="rId6" action="ppaction://hlinkfile"/>
              </a:rPr>
              <a:t>《</a:t>
            </a:r>
            <a:r>
              <a:rPr lang="zh-CN" altLang="en-US" sz="9600" b="1" cap="all" noProof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hlinkClick r:id="rId6" action="ppaction://hlinkfile"/>
              </a:rPr>
              <a:t>唱脸谱</a:t>
            </a:r>
            <a:r>
              <a:rPr lang="en-US" altLang="zh-CN" sz="9600" b="1" cap="all" noProof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hlinkClick r:id="rId6" action="ppaction://hlinkfile"/>
              </a:rPr>
              <a:t>》</a:t>
            </a:r>
            <a:endParaRPr lang="zh-CN" altLang="en-US" sz="9600" b="1" cap="all" noProof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2" descr="http://img.redocn.com/shejigao/20140411/20140406_b8a8fb9bd276c4998688T7T2HDPJDhhM.jpg"/>
          <p:cNvPicPr>
            <a:picLocks noChangeAspect="1" noChangeArrowheads="1"/>
          </p:cNvPicPr>
          <p:nvPr/>
        </p:nvPicPr>
        <p:blipFill>
          <a:blip r:embed="rId7"/>
          <a:srcRect l="5250" t="6324" r="4000" b="5143"/>
          <a:stretch>
            <a:fillRect/>
          </a:stretch>
        </p:blipFill>
        <p:spPr bwMode="auto">
          <a:xfrm>
            <a:off x="128712" y="2575441"/>
            <a:ext cx="3605418" cy="2085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43751" y="345976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13508" y="628330"/>
            <a:ext cx="9360797" cy="5431155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endParaRPr lang="zh-CN" altLang="en-US" sz="2000" b="1" strike="noStrike" noProof="1"/>
          </a:p>
          <a:p>
            <a:pPr>
              <a:lnSpc>
                <a:spcPct val="150000"/>
              </a:lnSpc>
            </a:pPr>
            <a:r>
              <a:rPr lang="en-US" altLang="zh-CN" sz="2000" b="1" dirty="0" err="1">
                <a:sym typeface="+mn-ea"/>
              </a:rPr>
              <a:t>wài</a:t>
            </a:r>
            <a:r>
              <a:rPr lang="en-US" altLang="zh-CN" sz="2000" b="1" dirty="0">
                <a:sym typeface="+mn-ea"/>
              </a:rPr>
              <a:t>  </a:t>
            </a:r>
            <a:r>
              <a:rPr lang="en-US" altLang="zh-CN" sz="2000" b="1" dirty="0" err="1">
                <a:sym typeface="+mn-ea"/>
              </a:rPr>
              <a:t>guó</a:t>
            </a:r>
            <a:r>
              <a:rPr lang="en-US" altLang="zh-CN" sz="2000" b="1" dirty="0">
                <a:sym typeface="+mn-ea"/>
              </a:rPr>
              <a:t>  </a:t>
            </a:r>
            <a:r>
              <a:rPr lang="en-US" altLang="zh-CN" sz="2000" b="1" dirty="0" err="1">
                <a:sym typeface="+mn-ea"/>
              </a:rPr>
              <a:t>rén</a:t>
            </a:r>
            <a:r>
              <a:rPr lang="en-US" altLang="zh-CN" sz="2000" b="1" dirty="0">
                <a:sym typeface="+mn-ea"/>
              </a:rPr>
              <a:t>  </a:t>
            </a:r>
            <a:r>
              <a:rPr lang="en-US" altLang="zh-CN" sz="2000" b="1" dirty="0" err="1">
                <a:sym typeface="+mn-ea"/>
              </a:rPr>
              <a:t>bǎ</a:t>
            </a:r>
            <a:r>
              <a:rPr lang="en-US" altLang="zh-CN" sz="2000" b="1" dirty="0">
                <a:sym typeface="+mn-ea"/>
              </a:rPr>
              <a:t>  </a:t>
            </a:r>
            <a:r>
              <a:rPr lang="en-US" altLang="zh-CN" sz="2000" b="1" dirty="0" err="1">
                <a:sym typeface="+mn-ea"/>
              </a:rPr>
              <a:t>nà</a:t>
            </a:r>
            <a:r>
              <a:rPr lang="en-US" altLang="zh-CN" sz="2000" b="1" dirty="0">
                <a:sym typeface="+mn-ea"/>
              </a:rPr>
              <a:t>  </a:t>
            </a:r>
            <a:r>
              <a:rPr lang="en-US" altLang="zh-CN" sz="2000" b="1" dirty="0" err="1">
                <a:sym typeface="+mn-ea"/>
              </a:rPr>
              <a:t>jīng</a:t>
            </a:r>
            <a:r>
              <a:rPr lang="en-US" altLang="zh-CN" sz="2000" b="1" dirty="0">
                <a:sym typeface="+mn-ea"/>
              </a:rPr>
              <a:t>  </a:t>
            </a:r>
            <a:r>
              <a:rPr lang="en-US" altLang="zh-CN" sz="2000" b="1" dirty="0" err="1">
                <a:sym typeface="+mn-ea"/>
              </a:rPr>
              <a:t>xì</a:t>
            </a:r>
            <a:r>
              <a:rPr lang="en-US" altLang="zh-CN" sz="2000" b="1" dirty="0">
                <a:sym typeface="+mn-ea"/>
              </a:rPr>
              <a:t>  </a:t>
            </a:r>
            <a:r>
              <a:rPr lang="en-US" altLang="zh-CN" sz="2000" b="1" dirty="0" err="1">
                <a:sym typeface="+mn-ea"/>
              </a:rPr>
              <a:t>jiào</a:t>
            </a:r>
            <a:r>
              <a:rPr lang="en-US" altLang="zh-CN" sz="2000" b="1" dirty="0">
                <a:sym typeface="+mn-ea"/>
              </a:rPr>
              <a:t> </a:t>
            </a:r>
            <a:r>
              <a:rPr lang="en-US" altLang="zh-CN" sz="2000" b="1" dirty="0" err="1">
                <a:sym typeface="+mn-ea"/>
              </a:rPr>
              <a:t>zuò</a:t>
            </a:r>
            <a:endParaRPr lang="en-US" altLang="zh-CN" sz="2000" b="1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ym typeface="+mn-ea"/>
              </a:rPr>
              <a:t> </a:t>
            </a:r>
            <a:r>
              <a:rPr lang="zh-CN" altLang="en-US" sz="2000" b="1" dirty="0">
                <a:sym typeface="+mn-ea"/>
              </a:rPr>
              <a:t>外 </a:t>
            </a:r>
            <a:r>
              <a:rPr lang="en-US" altLang="zh-CN" sz="2000" b="1" dirty="0">
                <a:sym typeface="+mn-ea"/>
              </a:rPr>
              <a:t>    </a:t>
            </a:r>
            <a:r>
              <a:rPr lang="zh-CN" altLang="en-US" sz="2000" b="1" dirty="0">
                <a:sym typeface="+mn-ea"/>
              </a:rPr>
              <a:t>国 </a:t>
            </a:r>
            <a:r>
              <a:rPr lang="en-US" altLang="zh-CN" sz="2000" b="1" dirty="0">
                <a:sym typeface="+mn-ea"/>
              </a:rPr>
              <a:t>     </a:t>
            </a:r>
            <a:r>
              <a:rPr lang="zh-CN" altLang="en-US" sz="2000" b="1" dirty="0">
                <a:sym typeface="+mn-ea"/>
              </a:rPr>
              <a:t>人 </a:t>
            </a:r>
            <a:r>
              <a:rPr lang="en-US" altLang="zh-CN" sz="2000" b="1" dirty="0">
                <a:sym typeface="+mn-ea"/>
              </a:rPr>
              <a:t>  </a:t>
            </a:r>
            <a:r>
              <a:rPr lang="zh-CN" altLang="en-US" sz="2000" b="1" dirty="0">
                <a:sym typeface="+mn-ea"/>
              </a:rPr>
              <a:t>把 </a:t>
            </a:r>
            <a:r>
              <a:rPr lang="en-US" altLang="zh-CN" sz="2000" b="1" dirty="0">
                <a:sym typeface="+mn-ea"/>
              </a:rPr>
              <a:t>   </a:t>
            </a:r>
            <a:r>
              <a:rPr lang="zh-CN" altLang="en-US" sz="2000" b="1" dirty="0">
                <a:sym typeface="+mn-ea"/>
              </a:rPr>
              <a:t>那 </a:t>
            </a:r>
            <a:r>
              <a:rPr lang="en-US" altLang="zh-CN" sz="2000" b="1" dirty="0">
                <a:sym typeface="+mn-ea"/>
              </a:rPr>
              <a:t>  </a:t>
            </a:r>
            <a:r>
              <a:rPr lang="zh-CN" altLang="en-US" sz="2000" b="1" dirty="0">
                <a:sym typeface="+mn-ea"/>
              </a:rPr>
              <a:t>京 </a:t>
            </a:r>
            <a:r>
              <a:rPr lang="en-US" altLang="zh-CN" sz="2000" b="1" dirty="0">
                <a:sym typeface="+mn-ea"/>
              </a:rPr>
              <a:t>    </a:t>
            </a:r>
            <a:r>
              <a:rPr lang="zh-CN" altLang="en-US" sz="2000" b="1" dirty="0">
                <a:sym typeface="+mn-ea"/>
              </a:rPr>
              <a:t>戏 </a:t>
            </a:r>
            <a:r>
              <a:rPr lang="en-US" altLang="zh-CN" sz="2000" b="1" dirty="0">
                <a:sym typeface="+mn-ea"/>
              </a:rPr>
              <a:t>  </a:t>
            </a:r>
            <a:r>
              <a:rPr lang="zh-CN" altLang="en-US" sz="2000" b="1" dirty="0">
                <a:sym typeface="+mn-ea"/>
              </a:rPr>
              <a:t>叫 </a:t>
            </a:r>
            <a:r>
              <a:rPr lang="en-US" altLang="zh-CN" sz="2000" b="1" dirty="0">
                <a:sym typeface="+mn-ea"/>
              </a:rPr>
              <a:t>  </a:t>
            </a:r>
            <a:r>
              <a:rPr lang="zh-CN" altLang="en-US" sz="2000" b="1" dirty="0">
                <a:sym typeface="+mn-ea"/>
              </a:rPr>
              <a:t>做 </a:t>
            </a:r>
            <a:r>
              <a:rPr lang="en-US" sz="2000" b="1" dirty="0" err="1">
                <a:sym typeface="+mn-ea"/>
              </a:rPr>
              <a:t>bei-jing</a:t>
            </a:r>
            <a:r>
              <a:rPr lang="en-US" sz="2000" b="1" dirty="0">
                <a:sym typeface="+mn-ea"/>
              </a:rPr>
              <a:t> o-</a:t>
            </a:r>
            <a:r>
              <a:rPr lang="en-US" sz="2000" b="1" dirty="0" err="1">
                <a:sym typeface="+mn-ea"/>
              </a:rPr>
              <a:t>pe</a:t>
            </a:r>
            <a:r>
              <a:rPr lang="en-US" sz="2000" b="1" dirty="0">
                <a:sym typeface="+mn-ea"/>
              </a:rPr>
              <a:t>-</a:t>
            </a:r>
            <a:r>
              <a:rPr lang="en-US" sz="2000" b="1" dirty="0" err="1">
                <a:sym typeface="+mn-ea"/>
              </a:rPr>
              <a:t>ra</a:t>
            </a:r>
            <a:endParaRPr lang="en-US" sz="2000" b="1" dirty="0">
              <a:sym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sz="2000" b="1" dirty="0">
                <a:sym typeface="+mn-ea"/>
              </a:rPr>
              <a:t>Foreigners call Jing Xi Beijing Opera.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err="1">
                <a:sym typeface="+mn-ea"/>
              </a:rPr>
              <a:t>méi</a:t>
            </a:r>
            <a:r>
              <a:rPr lang="en-US" altLang="zh-CN" sz="2000" b="1" dirty="0">
                <a:sym typeface="+mn-ea"/>
              </a:rPr>
              <a:t>  </a:t>
            </a:r>
            <a:r>
              <a:rPr lang="en-US" altLang="zh-CN" sz="2000" b="1" dirty="0" err="1">
                <a:sym typeface="+mn-ea"/>
              </a:rPr>
              <a:t>jiàn</a:t>
            </a:r>
            <a:r>
              <a:rPr lang="en-US" altLang="zh-CN" sz="2000" b="1" dirty="0">
                <a:sym typeface="+mn-ea"/>
              </a:rPr>
              <a:t>  </a:t>
            </a:r>
            <a:r>
              <a:rPr lang="en-US" altLang="zh-CN" sz="2000" b="1" dirty="0" err="1">
                <a:sym typeface="+mn-ea"/>
              </a:rPr>
              <a:t>guò</a:t>
            </a:r>
            <a:r>
              <a:rPr lang="en-US" altLang="zh-CN" sz="2000" b="1" dirty="0">
                <a:sym typeface="+mn-ea"/>
              </a:rPr>
              <a:t>  </a:t>
            </a:r>
            <a:r>
              <a:rPr lang="en-US" altLang="zh-CN" sz="2000" b="1" dirty="0" err="1">
                <a:sym typeface="+mn-ea"/>
              </a:rPr>
              <a:t>nà</a:t>
            </a:r>
            <a:r>
              <a:rPr lang="en-US" altLang="zh-CN" sz="2000" b="1" dirty="0">
                <a:sym typeface="+mn-ea"/>
              </a:rPr>
              <a:t>  </a:t>
            </a:r>
            <a:r>
              <a:rPr lang="en-US" altLang="zh-CN" sz="2000" b="1" dirty="0" err="1">
                <a:sym typeface="+mn-ea"/>
              </a:rPr>
              <a:t>wǔ</a:t>
            </a:r>
            <a:r>
              <a:rPr lang="en-US" altLang="zh-CN" sz="2000" b="1" dirty="0">
                <a:sym typeface="+mn-ea"/>
              </a:rPr>
              <a:t>  </a:t>
            </a:r>
            <a:r>
              <a:rPr lang="en-US" altLang="zh-CN" sz="2000" b="1" dirty="0" err="1">
                <a:sym typeface="+mn-ea"/>
              </a:rPr>
              <a:t>sè</a:t>
            </a:r>
            <a:r>
              <a:rPr lang="en-US" altLang="zh-CN" sz="2000" b="1" dirty="0">
                <a:sym typeface="+mn-ea"/>
              </a:rPr>
              <a:t>  de  </a:t>
            </a:r>
            <a:r>
              <a:rPr lang="en-US" altLang="zh-CN" sz="2000" b="1" dirty="0" err="1">
                <a:sym typeface="+mn-ea"/>
              </a:rPr>
              <a:t>yóu</a:t>
            </a:r>
            <a:r>
              <a:rPr lang="en-US" altLang="zh-CN" sz="2000" b="1" dirty="0">
                <a:sym typeface="+mn-ea"/>
              </a:rPr>
              <a:t> </a:t>
            </a:r>
            <a:r>
              <a:rPr lang="en-US" altLang="zh-CN" sz="2000" b="1" dirty="0" err="1">
                <a:sym typeface="+mn-ea"/>
              </a:rPr>
              <a:t>cǎi</a:t>
            </a:r>
            <a:r>
              <a:rPr lang="en-US" altLang="zh-CN" sz="2000" b="1" dirty="0">
                <a:sym typeface="+mn-ea"/>
              </a:rPr>
              <a:t>      </a:t>
            </a:r>
          </a:p>
          <a:p>
            <a:pPr>
              <a:lnSpc>
                <a:spcPct val="150000"/>
              </a:lnSpc>
            </a:pPr>
            <a:r>
              <a:rPr lang="zh-CN" altLang="en-US" sz="2000" b="1" strike="noStrike" noProof="1"/>
              <a:t>没 </a:t>
            </a:r>
            <a:r>
              <a:rPr lang="en-US" altLang="zh-CN" sz="2000" b="1" strike="noStrike" noProof="1"/>
              <a:t>     </a:t>
            </a:r>
            <a:r>
              <a:rPr lang="zh-CN" altLang="en-US" sz="2000" b="1" strike="noStrike" noProof="1"/>
              <a:t>见 </a:t>
            </a:r>
            <a:r>
              <a:rPr lang="en-US" altLang="zh-CN" sz="2000" b="1" strike="noStrike" noProof="1"/>
              <a:t>     </a:t>
            </a:r>
            <a:r>
              <a:rPr lang="zh-CN" altLang="en-US" sz="2000" b="1" strike="noStrike" noProof="1"/>
              <a:t>过 </a:t>
            </a:r>
            <a:r>
              <a:rPr lang="en-US" altLang="zh-CN" sz="2000" b="1" strike="noStrike" noProof="1"/>
              <a:t>    </a:t>
            </a:r>
            <a:r>
              <a:rPr lang="zh-CN" altLang="en-US" sz="2000" b="1" strike="noStrike" noProof="1"/>
              <a:t>那 </a:t>
            </a:r>
            <a:r>
              <a:rPr lang="en-US" altLang="zh-CN" sz="2000" b="1" strike="noStrike" noProof="1"/>
              <a:t>  </a:t>
            </a:r>
            <a:r>
              <a:rPr lang="zh-CN" altLang="en-US" sz="2000" b="1" strike="noStrike" noProof="1"/>
              <a:t>五 </a:t>
            </a:r>
            <a:r>
              <a:rPr lang="en-US" altLang="zh-CN" sz="2000" b="1" strike="noStrike" noProof="1"/>
              <a:t>   </a:t>
            </a:r>
            <a:r>
              <a:rPr lang="zh-CN" altLang="en-US" sz="2000" b="1" strike="noStrike" noProof="1"/>
              <a:t>色 </a:t>
            </a:r>
            <a:r>
              <a:rPr lang="en-US" altLang="zh-CN" sz="2000" b="1" strike="noStrike" noProof="1"/>
              <a:t> </a:t>
            </a:r>
            <a:r>
              <a:rPr lang="zh-CN" altLang="en-US" sz="2000" b="1" strike="noStrike" noProof="1"/>
              <a:t>的 </a:t>
            </a:r>
            <a:r>
              <a:rPr lang="en-US" altLang="zh-CN" sz="2000" b="1" strike="noStrike" noProof="1"/>
              <a:t>   </a:t>
            </a:r>
            <a:r>
              <a:rPr lang="en-US" sz="2000" b="1" strike="noStrike" noProof="1"/>
              <a:t>油   彩</a:t>
            </a:r>
          </a:p>
          <a:p>
            <a:pPr>
              <a:lnSpc>
                <a:spcPct val="150000"/>
              </a:lnSpc>
            </a:pPr>
            <a:r>
              <a:rPr lang="en-US" sz="2000" b="1" noProof="1"/>
              <a:t>lèng </a:t>
            </a:r>
            <a:r>
              <a:rPr lang="en-US" altLang="zh-CN" sz="2000" b="1" dirty="0" err="1">
                <a:sym typeface="+mn-ea"/>
              </a:rPr>
              <a:t>wǎng</a:t>
            </a:r>
            <a:r>
              <a:rPr lang="en-US" altLang="zh-CN" sz="2000" b="1" dirty="0">
                <a:sym typeface="+mn-ea"/>
              </a:rPr>
              <a:t>  </a:t>
            </a:r>
            <a:r>
              <a:rPr lang="en-US" altLang="zh-CN" sz="2000" b="1" dirty="0" err="1">
                <a:sym typeface="+mn-ea"/>
              </a:rPr>
              <a:t>liǎn</a:t>
            </a:r>
            <a:r>
              <a:rPr lang="en-US" altLang="zh-CN" sz="2000" b="1" dirty="0">
                <a:sym typeface="+mn-ea"/>
              </a:rPr>
              <a:t>  </a:t>
            </a:r>
            <a:r>
              <a:rPr lang="en-US" altLang="zh-CN" sz="2000" b="1" dirty="0" err="1">
                <a:sym typeface="+mn-ea"/>
              </a:rPr>
              <a:t>shàng</a:t>
            </a:r>
            <a:r>
              <a:rPr lang="en-US" altLang="zh-CN" sz="2000" b="1" dirty="0">
                <a:sym typeface="+mn-ea"/>
              </a:rPr>
              <a:t>  </a:t>
            </a:r>
            <a:r>
              <a:rPr lang="en-US" altLang="zh-CN" sz="2000" b="1" dirty="0" err="1">
                <a:sym typeface="+mn-ea"/>
              </a:rPr>
              <a:t>huà</a:t>
            </a:r>
            <a:r>
              <a:rPr lang="en-US" altLang="zh-CN" sz="2000" b="1" dirty="0">
                <a:sym typeface="+mn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 b="1" strike="noStrike" noProof="1"/>
              <a:t>   楞     </a:t>
            </a:r>
            <a:r>
              <a:rPr lang="zh-CN" altLang="en-US" sz="2000" b="1" strike="noStrike" noProof="1"/>
              <a:t>往 </a:t>
            </a:r>
            <a:r>
              <a:rPr lang="en-US" altLang="zh-CN" sz="2000" b="1" strike="noStrike" noProof="1"/>
              <a:t>     </a:t>
            </a:r>
            <a:r>
              <a:rPr lang="zh-CN" altLang="en-US" sz="2000" b="1" strike="noStrike" noProof="1"/>
              <a:t>脸 </a:t>
            </a:r>
            <a:r>
              <a:rPr lang="en-US" altLang="zh-CN" sz="2000" b="1" strike="noStrike" noProof="1"/>
              <a:t>      </a:t>
            </a:r>
            <a:r>
              <a:rPr lang="zh-CN" altLang="en-US" sz="2000" b="1" strike="noStrike" noProof="1"/>
              <a:t>上 </a:t>
            </a:r>
            <a:r>
              <a:rPr lang="en-US" altLang="zh-CN" sz="2000" b="1" strike="noStrike" noProof="1"/>
              <a:t>      </a:t>
            </a:r>
            <a:r>
              <a:rPr lang="zh-CN" altLang="en-US" sz="2000" b="1" strike="noStrike" noProof="1"/>
              <a:t>画</a:t>
            </a:r>
            <a:endParaRPr lang="en-AU" altLang="zh-CN" sz="2000" b="1" strike="noStrike" noProof="1"/>
          </a:p>
          <a:p>
            <a:pPr>
              <a:lnSpc>
                <a:spcPct val="150000"/>
              </a:lnSpc>
            </a:pPr>
            <a:r>
              <a:rPr lang="en-AU" altLang="zh-CN" sz="2000" b="1" noProof="1"/>
              <a:t>It is amazing that the ‘different colours’ painting was </a:t>
            </a:r>
            <a:r>
              <a:rPr lang="en-US" altLang="zh-CN" sz="2000" b="1" noProof="1"/>
              <a:t>based on the faces of different characters of Beijing Opera in different design for different stories.</a:t>
            </a:r>
            <a:endParaRPr lang="zh-CN" altLang="en-US" sz="2400" dirty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2000" b="1" strike="noStrike" noProof="1"/>
          </a:p>
        </p:txBody>
      </p:sp>
      <p:pic>
        <p:nvPicPr>
          <p:cNvPr id="29698" name="Picture 2" descr="http://img9.ph.126.net/sie9KJzzSddUsJgrH4u4kA==/25054087677192528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826" y="2814877"/>
            <a:ext cx="2337892" cy="157801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五边形 1"/>
          <p:cNvSpPr/>
          <p:nvPr/>
        </p:nvSpPr>
        <p:spPr>
          <a:xfrm>
            <a:off x="0" y="391319"/>
            <a:ext cx="2643188" cy="785813"/>
          </a:xfrm>
          <a:prstGeom prst="homePlate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3600" b="1" noProof="1">
                <a:solidFill>
                  <a:schemeClr val="tx1"/>
                </a:solidFill>
              </a:rPr>
              <a:t>说唱脸谱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20604" y="1001842"/>
            <a:ext cx="8418513" cy="4668838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b="1" dirty="0"/>
              <a:t>“</a:t>
            </a:r>
            <a:r>
              <a:rPr lang="en-US" altLang="en-US" sz="2000" b="1" dirty="0" err="1"/>
              <a:t>sì</a:t>
            </a:r>
            <a:r>
              <a:rPr lang="en-US" altLang="en-US" sz="2000" b="1" dirty="0"/>
              <a:t>  </a:t>
            </a:r>
            <a:r>
              <a:rPr lang="en-US" altLang="en-US" sz="2000" b="1" dirty="0" err="1"/>
              <a:t>jī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tóu</a:t>
            </a:r>
            <a:r>
              <a:rPr lang="en-US" altLang="en-US" sz="2000" b="1" dirty="0"/>
              <a:t> ” </a:t>
            </a:r>
            <a:r>
              <a:rPr lang="en-US" altLang="en-US" sz="2000" b="1" dirty="0" err="1"/>
              <a:t>yī</a:t>
            </a:r>
            <a:r>
              <a:rPr lang="en-US" altLang="en-US" sz="2000" b="1" dirty="0"/>
              <a:t>  </a:t>
            </a:r>
            <a:r>
              <a:rPr lang="en-US" altLang="en-US" sz="2000" b="1" dirty="0" err="1"/>
              <a:t>liàng</a:t>
            </a:r>
            <a:r>
              <a:rPr lang="en-US" altLang="en-US" sz="2000" b="1" dirty="0"/>
              <a:t>  </a:t>
            </a:r>
            <a:r>
              <a:rPr lang="en-US" altLang="en-US" sz="2000" b="1" dirty="0" err="1"/>
              <a:t>xiàng</a:t>
            </a:r>
            <a:r>
              <a:rPr lang="en-US" altLang="en-US" sz="2000" b="1" dirty="0"/>
              <a:t> </a:t>
            </a:r>
          </a:p>
          <a:p>
            <a:pPr>
              <a:lnSpc>
                <a:spcPct val="150000"/>
              </a:lnSpc>
            </a:pPr>
            <a:r>
              <a:rPr lang="en-US" altLang="en-US" sz="2000" b="1" dirty="0"/>
              <a:t>“</a:t>
            </a:r>
            <a:r>
              <a:rPr lang="zh-CN" altLang="en-US" sz="2000" b="1" dirty="0"/>
              <a:t>四</a:t>
            </a:r>
            <a:r>
              <a:rPr lang="en-US" altLang="zh-CN" sz="2000" b="1" dirty="0"/>
              <a:t> </a:t>
            </a:r>
            <a:r>
              <a:rPr lang="zh-CN" altLang="en-US" sz="2000" b="1" dirty="0"/>
              <a:t> </a:t>
            </a:r>
            <a:r>
              <a:rPr lang="en-US" altLang="en-US" sz="2000" b="1" dirty="0"/>
              <a:t>击  </a:t>
            </a:r>
            <a:r>
              <a:rPr lang="zh-CN" altLang="en-US" sz="2000" b="1" dirty="0"/>
              <a:t>头</a:t>
            </a:r>
            <a:r>
              <a:rPr lang="en-US" altLang="en-US" sz="2000" b="1" dirty="0"/>
              <a:t>”   </a:t>
            </a:r>
            <a:r>
              <a:rPr lang="zh-CN" altLang="en-US" sz="2000" b="1" dirty="0"/>
              <a:t>一 </a:t>
            </a:r>
            <a:r>
              <a:rPr lang="en-US" altLang="zh-CN" sz="2000" b="1" dirty="0"/>
              <a:t>    </a:t>
            </a:r>
            <a:r>
              <a:rPr lang="zh-CN" altLang="en-US" sz="2000" b="1" dirty="0"/>
              <a:t>亮</a:t>
            </a:r>
            <a:r>
              <a:rPr lang="en-US" altLang="zh-CN" sz="2000" b="1" dirty="0"/>
              <a:t>     </a:t>
            </a:r>
            <a:r>
              <a:rPr lang="zh-CN" altLang="en-US" sz="2000" b="1" dirty="0"/>
              <a:t> 相</a:t>
            </a:r>
            <a:endParaRPr lang="en-AU" altLang="zh-CN" sz="2000" b="1" dirty="0"/>
          </a:p>
          <a:p>
            <a:pPr>
              <a:lnSpc>
                <a:spcPct val="150000"/>
              </a:lnSpc>
            </a:pPr>
            <a:r>
              <a:rPr lang="en-AU" altLang="zh-CN" sz="2000" b="1" dirty="0"/>
              <a:t>A typical Chinese-style pose with the mask and gesture.</a:t>
            </a:r>
          </a:p>
          <a:p>
            <a:pPr>
              <a:lnSpc>
                <a:spcPct val="150000"/>
              </a:lnSpc>
            </a:pPr>
            <a:r>
              <a:rPr lang="en-US" altLang="en-US" sz="2000" b="1" dirty="0" err="1"/>
              <a:t>měi</a:t>
            </a:r>
            <a:r>
              <a:rPr lang="en-US" altLang="en-US" sz="2000" b="1" dirty="0"/>
              <a:t>  </a:t>
            </a:r>
            <a:r>
              <a:rPr lang="en-US" altLang="en-US" sz="2000" b="1" dirty="0" err="1"/>
              <a:t>jí</a:t>
            </a:r>
            <a:r>
              <a:rPr lang="en-US" altLang="en-US" sz="2000" b="1" dirty="0"/>
              <a:t>  le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/>
              <a:t> </a:t>
            </a:r>
            <a:r>
              <a:rPr lang="zh-CN" altLang="en-US" sz="2000" b="1" dirty="0"/>
              <a:t>美 </a:t>
            </a:r>
            <a:r>
              <a:rPr lang="en-US" altLang="zh-CN" sz="2000" b="1" dirty="0"/>
              <a:t>   </a:t>
            </a:r>
            <a:r>
              <a:rPr lang="zh-CN" altLang="en-US" sz="2000" b="1" dirty="0"/>
              <a:t>极 了  </a:t>
            </a:r>
            <a:r>
              <a:rPr lang="en-US" altLang="zh-CN" sz="2000" b="1" dirty="0"/>
              <a:t>      </a:t>
            </a:r>
            <a:r>
              <a:rPr lang="en-AU" altLang="zh-CN" sz="2000" b="1" dirty="0"/>
              <a:t>beautiful!</a:t>
            </a:r>
          </a:p>
          <a:p>
            <a:pPr>
              <a:lnSpc>
                <a:spcPct val="150000"/>
              </a:lnSpc>
            </a:pPr>
            <a:r>
              <a:rPr lang="en-US" altLang="en-US" sz="2000" b="1" dirty="0" err="1"/>
              <a:t>miào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jí</a:t>
            </a:r>
            <a:r>
              <a:rPr lang="en-US" altLang="en-US" sz="2000" b="1" dirty="0"/>
              <a:t>  le       wonderful!</a:t>
            </a:r>
          </a:p>
          <a:p>
            <a:pPr>
              <a:lnSpc>
                <a:spcPct val="150000"/>
              </a:lnSpc>
            </a:pPr>
            <a:r>
              <a:rPr lang="en-US" altLang="en-US" sz="2000" b="1" dirty="0"/>
              <a:t>  妙    </a:t>
            </a:r>
            <a:r>
              <a:rPr lang="zh-CN" altLang="en-US" sz="2000" b="1" dirty="0"/>
              <a:t>极</a:t>
            </a:r>
            <a:r>
              <a:rPr lang="en-US" altLang="zh-CN" sz="2000" b="1" dirty="0"/>
              <a:t>  </a:t>
            </a:r>
            <a:r>
              <a:rPr lang="zh-CN" altLang="en-US" sz="2000" b="1" dirty="0"/>
              <a:t>了</a:t>
            </a:r>
            <a:endParaRPr lang="en-AU" altLang="zh-CN" sz="2000" b="1" dirty="0"/>
          </a:p>
          <a:p>
            <a:pPr>
              <a:lnSpc>
                <a:spcPct val="150000"/>
              </a:lnSpc>
            </a:pPr>
            <a:r>
              <a:rPr lang="en-US" altLang="en-US" sz="2000" b="1" dirty="0" err="1"/>
              <a:t>jiǎn</a:t>
            </a:r>
            <a:r>
              <a:rPr lang="en-US" altLang="en-US" sz="2000" b="1" dirty="0"/>
              <a:t>  </a:t>
            </a:r>
            <a:r>
              <a:rPr lang="en-US" altLang="en-US" sz="2000" b="1" dirty="0" err="1"/>
              <a:t>zhí</a:t>
            </a:r>
            <a:r>
              <a:rPr lang="en-US" altLang="en-US" sz="2000" b="1" dirty="0"/>
              <a:t>  OK </a:t>
            </a:r>
            <a:r>
              <a:rPr lang="en-US" altLang="en-US" sz="2000" b="1" dirty="0" err="1"/>
              <a:t>dǐng</a:t>
            </a:r>
            <a:r>
              <a:rPr lang="en-US" altLang="en-US" sz="2000" b="1" dirty="0"/>
              <a:t>  </a:t>
            </a:r>
            <a:r>
              <a:rPr lang="en-US" altLang="en-US" sz="2000" b="1" dirty="0" err="1"/>
              <a:t>guā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guā</a:t>
            </a:r>
            <a:r>
              <a:rPr lang="en-US" altLang="en-US" sz="2000" b="1" dirty="0"/>
              <a:t> </a:t>
            </a:r>
            <a:endParaRPr lang="zh-CN" altLang="en-US" sz="2000" b="1" dirty="0"/>
          </a:p>
          <a:p>
            <a:pPr>
              <a:lnSpc>
                <a:spcPct val="150000"/>
              </a:lnSpc>
            </a:pPr>
            <a:r>
              <a:rPr lang="en-US" altLang="zh-CN" sz="2000" b="1" dirty="0"/>
              <a:t>  </a:t>
            </a:r>
            <a:r>
              <a:rPr lang="zh-CN" altLang="en-US" sz="2000" b="1" dirty="0"/>
              <a:t>简 </a:t>
            </a:r>
            <a:r>
              <a:rPr lang="en-US" altLang="zh-CN" sz="2000" b="1" dirty="0"/>
              <a:t>   </a:t>
            </a:r>
            <a:r>
              <a:rPr lang="zh-CN" altLang="en-US" sz="2000" b="1" dirty="0"/>
              <a:t>直 </a:t>
            </a:r>
            <a:r>
              <a:rPr lang="en-US" altLang="zh-CN" sz="2000" b="1" dirty="0"/>
              <a:t>  </a:t>
            </a:r>
            <a:r>
              <a:rPr lang="en-US" altLang="en-US" sz="2000" b="1" dirty="0"/>
              <a:t>OK   </a:t>
            </a:r>
            <a:r>
              <a:rPr lang="zh-CN" altLang="en-US" sz="2000" b="1" dirty="0"/>
              <a:t>顶 </a:t>
            </a:r>
            <a:r>
              <a:rPr lang="en-US" altLang="zh-CN" sz="2000" b="1" dirty="0"/>
              <a:t>    </a:t>
            </a:r>
            <a:r>
              <a:rPr lang="en-US" altLang="en-US" sz="2000" b="1" dirty="0"/>
              <a:t>呱     </a:t>
            </a:r>
            <a:r>
              <a:rPr lang="zh-CN" altLang="en-US" sz="2000" b="1" dirty="0"/>
              <a:t>呱</a:t>
            </a:r>
            <a:endParaRPr lang="en-AU" altLang="zh-CN" sz="2000" b="1" dirty="0"/>
          </a:p>
          <a:p>
            <a:pPr>
              <a:lnSpc>
                <a:spcPct val="150000"/>
              </a:lnSpc>
            </a:pPr>
            <a:r>
              <a:rPr lang="en-US" altLang="zh-CN" sz="2000" b="1" dirty="0"/>
              <a:t>definitely OK,   Thumbs up(best)!</a:t>
            </a:r>
            <a:endParaRPr lang="zh-CN" altLang="en-US" sz="2000" b="1" dirty="0"/>
          </a:p>
        </p:txBody>
      </p:sp>
      <p:pic>
        <p:nvPicPr>
          <p:cNvPr id="34818" name="Picture 2" descr="http://g3.ykimg.com/1100641F46535773B6661A019323857619CD0D-BA4D-8E07-B238-F305070D04B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914" y="-23383"/>
            <a:ext cx="2925181" cy="21938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6" name="AutoShape 4" descr="http://img-android.lisisoft.com/imgmic/4/3/3134-i-com.fc2.blog.Pechi2Ware.StampDiary.jpg"/>
          <p:cNvSpPr>
            <a:spLocks noChangeAspect="1"/>
          </p:cNvSpPr>
          <p:nvPr/>
        </p:nvSpPr>
        <p:spPr>
          <a:xfrm>
            <a:off x="1587500" y="-136525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4822" name="Picture 6" descr="http://img.zcool.cn/community/01a41f56f247cd6ac7257d206eaac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153" y="3886189"/>
            <a:ext cx="1981268" cy="18562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五边形 1"/>
          <p:cNvSpPr/>
          <p:nvPr/>
        </p:nvSpPr>
        <p:spPr>
          <a:xfrm>
            <a:off x="0" y="0"/>
            <a:ext cx="2643188" cy="785813"/>
          </a:xfrm>
          <a:prstGeom prst="homePlate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3600" b="1" noProof="1">
                <a:solidFill>
                  <a:schemeClr val="tx1"/>
                </a:solidFill>
              </a:rPr>
              <a:t>说唱脸谱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70377" y="1868954"/>
            <a:ext cx="8286750" cy="4668838"/>
          </a:xfrm>
        </p:spPr>
        <p:txBody>
          <a:bodyPr anchor="t"/>
          <a:lstStyle/>
          <a:p>
            <a:r>
              <a:rPr lang="en-US" dirty="0" err="1"/>
              <a:t>l</a:t>
            </a:r>
            <a:r>
              <a:rPr lang="en-US" altLang="zh-CN" dirty="0" err="1"/>
              <a:t>á</a:t>
            </a:r>
            <a:r>
              <a:rPr lang="en-US" dirty="0" err="1"/>
              <a:t>n</a:t>
            </a:r>
            <a:r>
              <a:rPr lang="en-US" dirty="0"/>
              <a:t> </a:t>
            </a:r>
            <a:r>
              <a:rPr lang="en-US" dirty="0" err="1"/>
              <a:t>li</a:t>
            </a:r>
            <a:r>
              <a:rPr lang="en-US" altLang="zh-CN" dirty="0" err="1"/>
              <a:t>ǎ</a:t>
            </a:r>
            <a:r>
              <a:rPr lang="en-US" dirty="0" err="1"/>
              <a:t>n</a:t>
            </a:r>
            <a:r>
              <a:rPr lang="en-US" dirty="0"/>
              <a:t> de </a:t>
            </a:r>
            <a:r>
              <a:rPr lang="en-US" dirty="0" err="1"/>
              <a:t>d</a:t>
            </a:r>
            <a:r>
              <a:rPr lang="en-US" altLang="zh-CN" dirty="0" err="1"/>
              <a:t>ò</a:t>
            </a:r>
            <a:r>
              <a:rPr lang="en-US" dirty="0" err="1"/>
              <a:t>u</a:t>
            </a:r>
            <a:r>
              <a:rPr lang="en-US" dirty="0"/>
              <a:t> </a:t>
            </a:r>
            <a:r>
              <a:rPr lang="en-US" altLang="zh-CN" dirty="0" err="1"/>
              <a:t>ě</a:t>
            </a:r>
            <a:r>
              <a:rPr lang="en-US" dirty="0" err="1"/>
              <a:t>r</a:t>
            </a:r>
            <a:r>
              <a:rPr lang="en-US" dirty="0"/>
              <a:t> </a:t>
            </a:r>
            <a:r>
              <a:rPr lang="en-US" dirty="0" err="1"/>
              <a:t>d</a:t>
            </a:r>
            <a:r>
              <a:rPr lang="en-US" altLang="zh-CN" dirty="0" err="1"/>
              <a:t>ū</a:t>
            </a:r>
            <a:r>
              <a:rPr lang="en-US" dirty="0" err="1"/>
              <a:t>n</a:t>
            </a:r>
            <a:r>
              <a:rPr lang="en-US" dirty="0"/>
              <a:t>  </a:t>
            </a:r>
            <a:r>
              <a:rPr lang="en-US" dirty="0" err="1"/>
              <a:t>d</a:t>
            </a:r>
            <a:r>
              <a:rPr lang="en-US" altLang="zh-CN" dirty="0" err="1"/>
              <a:t>à</a:t>
            </a:r>
            <a:r>
              <a:rPr lang="en-US" dirty="0" err="1"/>
              <a:t>o</a:t>
            </a:r>
            <a:r>
              <a:rPr lang="en-US" dirty="0"/>
              <a:t> </a:t>
            </a:r>
            <a:r>
              <a:rPr lang="en-US" dirty="0" err="1"/>
              <a:t>y</a:t>
            </a:r>
            <a:r>
              <a:rPr lang="en-US" altLang="zh-CN" dirty="0" err="1"/>
              <a:t>ù</a:t>
            </a:r>
            <a:r>
              <a:rPr lang="en-US" dirty="0"/>
              <a:t> </a:t>
            </a:r>
            <a:r>
              <a:rPr lang="en-US" dirty="0" err="1"/>
              <a:t>m</a:t>
            </a:r>
            <a:r>
              <a:rPr lang="en-US" altLang="zh-CN" dirty="0" err="1"/>
              <a:t>ǎ</a:t>
            </a:r>
            <a:r>
              <a:rPr lang="en-US" altLang="zh-CN" dirty="0"/>
              <a:t> </a:t>
            </a:r>
            <a:br>
              <a:rPr lang="en-US" dirty="0"/>
            </a:br>
            <a:r>
              <a:rPr lang="zh-CN" altLang="en-US" dirty="0"/>
              <a:t>  蓝  脸  的   </a:t>
            </a:r>
            <a:r>
              <a:rPr lang="zh-CN" altLang="en-US" dirty="0">
                <a:hlinkClick r:id="rId2"/>
              </a:rPr>
              <a:t>窦  尔  敦</a:t>
            </a:r>
            <a:r>
              <a:rPr lang="en-US" dirty="0"/>
              <a:t> </a:t>
            </a:r>
            <a:r>
              <a:rPr lang="zh-CN" altLang="en-US" dirty="0"/>
              <a:t>   盗  御 马</a:t>
            </a:r>
            <a:endParaRPr lang="en-AU" altLang="zh-CN" dirty="0"/>
          </a:p>
          <a:p>
            <a:r>
              <a:rPr lang="en-AU" dirty="0"/>
              <a:t>The blue face is Dou </a:t>
            </a:r>
            <a:r>
              <a:rPr lang="en-AU" dirty="0" err="1"/>
              <a:t>Erdun</a:t>
            </a:r>
            <a:r>
              <a:rPr lang="en-AU" dirty="0"/>
              <a:t>.</a:t>
            </a:r>
            <a:endParaRPr lang="en-US" dirty="0"/>
          </a:p>
          <a:p>
            <a:r>
              <a:rPr lang="en-US" dirty="0" err="1"/>
              <a:t>h</a:t>
            </a:r>
            <a:r>
              <a:rPr lang="en-US" altLang="zh-CN" dirty="0" err="1"/>
              <a:t>ó</a:t>
            </a:r>
            <a:r>
              <a:rPr lang="en-US" dirty="0" err="1"/>
              <a:t>ng</a:t>
            </a:r>
            <a:r>
              <a:rPr lang="en-US" dirty="0"/>
              <a:t> </a:t>
            </a:r>
            <a:r>
              <a:rPr lang="en-US" dirty="0" err="1"/>
              <a:t>li</a:t>
            </a:r>
            <a:r>
              <a:rPr lang="en-US" altLang="zh-CN" dirty="0" err="1"/>
              <a:t>ǎ</a:t>
            </a:r>
            <a:r>
              <a:rPr lang="en-US" dirty="0" err="1"/>
              <a:t>n</a:t>
            </a:r>
            <a:r>
              <a:rPr lang="en-US" dirty="0"/>
              <a:t> de </a:t>
            </a:r>
            <a:r>
              <a:rPr lang="en-US" dirty="0" err="1"/>
              <a:t>gu</a:t>
            </a:r>
            <a:r>
              <a:rPr lang="en-US" altLang="zh-CN" dirty="0" err="1"/>
              <a:t>ā</a:t>
            </a:r>
            <a:r>
              <a:rPr lang="en-US" dirty="0" err="1"/>
              <a:t>n</a:t>
            </a:r>
            <a:r>
              <a:rPr lang="en-US" dirty="0"/>
              <a:t> </a:t>
            </a:r>
            <a:r>
              <a:rPr lang="en-US" dirty="0" err="1"/>
              <a:t>g</a:t>
            </a:r>
            <a:r>
              <a:rPr lang="en-US" altLang="zh-CN" dirty="0" err="1"/>
              <a:t>ō</a:t>
            </a:r>
            <a:r>
              <a:rPr lang="en-US" dirty="0" err="1"/>
              <a:t>ng</a:t>
            </a:r>
            <a:r>
              <a:rPr lang="en-US" dirty="0"/>
              <a:t> </a:t>
            </a:r>
            <a:r>
              <a:rPr lang="en-US" dirty="0" err="1"/>
              <a:t>zh</a:t>
            </a:r>
            <a:r>
              <a:rPr lang="en-US" altLang="zh-CN" dirty="0" err="1"/>
              <a:t>à</a:t>
            </a:r>
            <a:r>
              <a:rPr lang="en-US" dirty="0" err="1"/>
              <a:t>n</a:t>
            </a:r>
            <a:r>
              <a:rPr lang="en-US" dirty="0"/>
              <a:t> </a:t>
            </a:r>
            <a:r>
              <a:rPr lang="en-US" dirty="0" err="1"/>
              <a:t>zh</a:t>
            </a:r>
            <a:r>
              <a:rPr lang="en-US" altLang="zh-CN" dirty="0" err="1"/>
              <a:t>ǎ</a:t>
            </a:r>
            <a:r>
              <a:rPr lang="en-US" dirty="0" err="1"/>
              <a:t>ng</a:t>
            </a:r>
            <a:r>
              <a:rPr lang="en-US" dirty="0"/>
              <a:t> </a:t>
            </a:r>
            <a:r>
              <a:rPr lang="en-US" dirty="0" err="1"/>
              <a:t>sh</a:t>
            </a:r>
            <a:r>
              <a:rPr lang="en-US" altLang="zh-CN" dirty="0" err="1"/>
              <a:t>ā</a:t>
            </a:r>
            <a:r>
              <a:rPr lang="en-US" altLang="zh-CN" dirty="0"/>
              <a:t> </a:t>
            </a:r>
            <a:br>
              <a:rPr lang="en-US" dirty="0"/>
            </a:br>
            <a:r>
              <a:rPr lang="zh-CN" altLang="en-US" dirty="0"/>
              <a:t> 红   脸  的   </a:t>
            </a:r>
            <a:r>
              <a:rPr lang="zh-CN" altLang="en-US" dirty="0">
                <a:hlinkClick r:id="rId3"/>
              </a:rPr>
              <a:t>关      公</a:t>
            </a:r>
            <a:r>
              <a:rPr lang="zh-CN" altLang="en-US" dirty="0"/>
              <a:t>     战      长     沙</a:t>
            </a:r>
            <a:endParaRPr lang="en-AU" altLang="zh-CN" dirty="0"/>
          </a:p>
          <a:p>
            <a:r>
              <a:rPr lang="en-AU" dirty="0"/>
              <a:t>The red face is Guan Gong.</a:t>
            </a:r>
            <a:endParaRPr lang="en-US" dirty="0"/>
          </a:p>
          <a:p>
            <a:pPr>
              <a:lnSpc>
                <a:spcPct val="150000"/>
              </a:lnSpc>
            </a:pPr>
            <a:endParaRPr lang="zh-CN" altLang="en-US" b="1" dirty="0"/>
          </a:p>
        </p:txBody>
      </p:sp>
      <p:pic>
        <p:nvPicPr>
          <p:cNvPr id="35842" name="Picture 2" descr="http://www.fewke.com/images/mf2hiltynvxg4ltdny/blog/2009/04/563940_200904251020411EgF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127" y="62866"/>
            <a:ext cx="1671955" cy="21602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五边形 1"/>
          <p:cNvSpPr/>
          <p:nvPr/>
        </p:nvSpPr>
        <p:spPr>
          <a:xfrm>
            <a:off x="0" y="177895"/>
            <a:ext cx="2643188" cy="785813"/>
          </a:xfrm>
          <a:prstGeom prst="homePlate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3600" b="1" noProof="1">
                <a:solidFill>
                  <a:schemeClr val="tx1"/>
                </a:solidFill>
              </a:rPr>
              <a:t>说唱脸谱</a:t>
            </a:r>
          </a:p>
        </p:txBody>
      </p:sp>
      <p:pic>
        <p:nvPicPr>
          <p:cNvPr id="36866" name="Picture 2" descr="http://i3.sinaimg.cn/hs/2012/0828/U3314P730DT201208281449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7900" y="4106546"/>
            <a:ext cx="1949450" cy="19246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49052" y="1727172"/>
            <a:ext cx="8286750" cy="4500563"/>
          </a:xfrm>
        </p:spPr>
        <p:txBody>
          <a:bodyPr anchor="t"/>
          <a:lstStyle/>
          <a:p>
            <a:r>
              <a:rPr lang="en-US" dirty="0" err="1"/>
              <a:t>hu</a:t>
            </a:r>
            <a:r>
              <a:rPr lang="en-US" altLang="zh-CN" dirty="0" err="1"/>
              <a:t>á</a:t>
            </a:r>
            <a:r>
              <a:rPr lang="en-US" dirty="0" err="1"/>
              <a:t>ng</a:t>
            </a:r>
            <a:r>
              <a:rPr lang="en-US" dirty="0"/>
              <a:t> </a:t>
            </a:r>
            <a:r>
              <a:rPr lang="en-US" dirty="0" err="1"/>
              <a:t>li</a:t>
            </a:r>
            <a:r>
              <a:rPr lang="en-US" altLang="zh-CN" dirty="0" err="1"/>
              <a:t>ǎ</a:t>
            </a:r>
            <a:r>
              <a:rPr lang="en-US" dirty="0" err="1"/>
              <a:t>n</a:t>
            </a:r>
            <a:r>
              <a:rPr lang="en-US" dirty="0"/>
              <a:t> de </a:t>
            </a:r>
            <a:r>
              <a:rPr lang="en-US" dirty="0" err="1"/>
              <a:t>di</a:t>
            </a:r>
            <a:r>
              <a:rPr lang="en-US" altLang="zh-CN" dirty="0" err="1"/>
              <a:t>ǎ</a:t>
            </a:r>
            <a:r>
              <a:rPr lang="en-US" dirty="0" err="1"/>
              <a:t>n</a:t>
            </a:r>
            <a:r>
              <a:rPr lang="en-US" dirty="0"/>
              <a:t> </a:t>
            </a:r>
            <a:r>
              <a:rPr lang="en-US" dirty="0" err="1"/>
              <a:t>w</a:t>
            </a:r>
            <a:r>
              <a:rPr lang="en-US" altLang="zh-CN" dirty="0" err="1"/>
              <a:t>é</a:t>
            </a:r>
            <a:r>
              <a:rPr lang="en-US" dirty="0" err="1"/>
              <a:t>i</a:t>
            </a:r>
            <a:r>
              <a:rPr lang="en-US" dirty="0"/>
              <a:t> </a:t>
            </a:r>
          </a:p>
          <a:p>
            <a:r>
              <a:rPr lang="zh-CN" altLang="en-US" b="1" dirty="0"/>
              <a:t>   黄       脸  的 </a:t>
            </a:r>
            <a:r>
              <a:rPr lang="en-US" altLang="en-US" b="1" dirty="0"/>
              <a:t>典</a:t>
            </a:r>
            <a:r>
              <a:rPr lang="zh-CN" altLang="en-US" b="1" dirty="0"/>
              <a:t>  </a:t>
            </a:r>
            <a:r>
              <a:rPr lang="en-US" altLang="en-US" b="1" dirty="0"/>
              <a:t>韦</a:t>
            </a:r>
            <a:endParaRPr lang="en-US" altLang="zh-CN" b="1" dirty="0"/>
          </a:p>
          <a:p>
            <a:pPr>
              <a:buNone/>
            </a:pPr>
            <a:r>
              <a:rPr lang="en-US" altLang="zh-CN" b="1" dirty="0"/>
              <a:t>The yellow face is Dian Wei</a:t>
            </a:r>
          </a:p>
          <a:p>
            <a:pPr>
              <a:buNone/>
            </a:pPr>
            <a:r>
              <a:rPr lang="zh-CN" altLang="en-US" dirty="0"/>
              <a:t>   </a:t>
            </a:r>
            <a:r>
              <a:rPr lang="en-US" dirty="0" err="1"/>
              <a:t>b</a:t>
            </a:r>
            <a:r>
              <a:rPr lang="en-US" altLang="zh-CN" dirty="0" err="1"/>
              <a:t>á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li</a:t>
            </a:r>
            <a:r>
              <a:rPr lang="en-US" altLang="zh-CN" dirty="0" err="1"/>
              <a:t>ǎ</a:t>
            </a:r>
            <a:r>
              <a:rPr lang="en-US" dirty="0" err="1"/>
              <a:t>n</a:t>
            </a:r>
            <a:r>
              <a:rPr lang="en-US" dirty="0"/>
              <a:t> de </a:t>
            </a:r>
            <a:r>
              <a:rPr lang="en-US" dirty="0" err="1"/>
              <a:t>c</a:t>
            </a:r>
            <a:r>
              <a:rPr lang="en-US" altLang="zh-CN" dirty="0" err="1"/>
              <a:t>á</a:t>
            </a:r>
            <a:r>
              <a:rPr lang="en-US" dirty="0" err="1"/>
              <a:t>o</a:t>
            </a:r>
            <a:r>
              <a:rPr lang="en-US" dirty="0"/>
              <a:t> </a:t>
            </a:r>
            <a:r>
              <a:rPr lang="en-US" dirty="0" err="1"/>
              <a:t>c</a:t>
            </a:r>
            <a:r>
              <a:rPr lang="en-US" altLang="zh-CN" dirty="0" err="1"/>
              <a:t>ā</a:t>
            </a:r>
            <a:r>
              <a:rPr lang="en-US" dirty="0" err="1"/>
              <a:t>o</a:t>
            </a:r>
            <a:r>
              <a:rPr lang="en-US" dirty="0"/>
              <a:t> </a:t>
            </a:r>
            <a:endParaRPr lang="zh-CN" altLang="en-US" b="1" dirty="0"/>
          </a:p>
          <a:p>
            <a:r>
              <a:rPr lang="zh-CN" altLang="en-US" b="1" dirty="0"/>
              <a:t>白   脸   的   </a:t>
            </a:r>
            <a:r>
              <a:rPr lang="en-US" altLang="en-US" b="1" dirty="0"/>
              <a:t>曹</a:t>
            </a:r>
            <a:r>
              <a:rPr lang="zh-CN" altLang="en-US" b="1" dirty="0"/>
              <a:t> </a:t>
            </a:r>
            <a:r>
              <a:rPr lang="en-US" altLang="en-US" b="1" dirty="0"/>
              <a:t>操</a:t>
            </a:r>
          </a:p>
          <a:p>
            <a:r>
              <a:rPr lang="en-US" altLang="zh-CN" b="1" dirty="0"/>
              <a:t>The white face is Cao Cao</a:t>
            </a:r>
            <a:endParaRPr lang="zh-CN" altLang="en-US" b="1" dirty="0"/>
          </a:p>
        </p:txBody>
      </p:sp>
      <p:pic>
        <p:nvPicPr>
          <p:cNvPr id="37890" name="Picture 2" descr="http://img.qqai.net/uploads/i_1_3450785828x1865809413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689" y="533476"/>
            <a:ext cx="1857375" cy="2652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2" name="Picture 4" descr="http://img1.gtimg.com/ninja/0/ninja142615527517661.jpg"/>
          <p:cNvPicPr>
            <a:picLocks noChangeAspect="1"/>
          </p:cNvPicPr>
          <p:nvPr/>
        </p:nvPicPr>
        <p:blipFill>
          <a:blip r:embed="rId3"/>
          <a:srcRect l="17270" r="21053" b="2849"/>
          <a:stretch>
            <a:fillRect/>
          </a:stretch>
        </p:blipFill>
        <p:spPr>
          <a:xfrm>
            <a:off x="8210533" y="3977454"/>
            <a:ext cx="2100281" cy="21002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五边形 1"/>
          <p:cNvSpPr/>
          <p:nvPr/>
        </p:nvSpPr>
        <p:spPr>
          <a:xfrm>
            <a:off x="0" y="258577"/>
            <a:ext cx="2643188" cy="785813"/>
          </a:xfrm>
          <a:prstGeom prst="homePlate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3600" b="1" noProof="1">
                <a:solidFill>
                  <a:schemeClr val="tx1"/>
                </a:solidFill>
              </a:rPr>
              <a:t>说唱脸谱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0" y="1489116"/>
            <a:ext cx="8286750" cy="4625975"/>
          </a:xfrm>
        </p:spPr>
        <p:txBody>
          <a:bodyPr anchor="t"/>
          <a:lstStyle/>
          <a:p>
            <a:r>
              <a:rPr lang="en-US" dirty="0" err="1"/>
              <a:t>h</a:t>
            </a:r>
            <a:r>
              <a:rPr lang="en-US" altLang="zh-CN" dirty="0" err="1"/>
              <a:t>ē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li</a:t>
            </a:r>
            <a:r>
              <a:rPr lang="en-US" altLang="zh-CN" dirty="0" err="1"/>
              <a:t>ǎ</a:t>
            </a:r>
            <a:r>
              <a:rPr lang="en-US" dirty="0" err="1"/>
              <a:t>n</a:t>
            </a:r>
            <a:r>
              <a:rPr lang="en-US" dirty="0"/>
              <a:t> de </a:t>
            </a:r>
            <a:r>
              <a:rPr lang="en-US" dirty="0" err="1"/>
              <a:t>zh</a:t>
            </a:r>
            <a:r>
              <a:rPr lang="en-US" altLang="zh-CN" dirty="0" err="1"/>
              <a:t>ā</a:t>
            </a:r>
            <a:r>
              <a:rPr lang="en-US" dirty="0" err="1"/>
              <a:t>ng</a:t>
            </a:r>
            <a:r>
              <a:rPr lang="en-US" dirty="0"/>
              <a:t> </a:t>
            </a:r>
            <a:r>
              <a:rPr lang="en-US" dirty="0" err="1"/>
              <a:t>f</a:t>
            </a:r>
            <a:r>
              <a:rPr lang="en-US" altLang="zh-CN" dirty="0" err="1"/>
              <a:t>ē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ji</a:t>
            </a:r>
            <a:r>
              <a:rPr lang="en-US" altLang="zh-CN" dirty="0" err="1"/>
              <a:t>à</a:t>
            </a:r>
            <a:r>
              <a:rPr lang="en-US" dirty="0" err="1"/>
              <a:t>o</a:t>
            </a:r>
            <a:r>
              <a:rPr lang="en-US" dirty="0"/>
              <a:t> </a:t>
            </a:r>
            <a:r>
              <a:rPr lang="en-US" dirty="0" err="1"/>
              <a:t>zh</a:t>
            </a:r>
            <a:r>
              <a:rPr lang="en-US" altLang="zh-CN" dirty="0" err="1"/>
              <a:t>ā</a:t>
            </a:r>
            <a:r>
              <a:rPr lang="en-US" dirty="0"/>
              <a:t> </a:t>
            </a:r>
            <a:r>
              <a:rPr lang="en-US" dirty="0" err="1"/>
              <a:t>zh</a:t>
            </a:r>
            <a:r>
              <a:rPr lang="en-US" altLang="zh-CN" dirty="0" err="1"/>
              <a:t>ā</a:t>
            </a:r>
            <a:r>
              <a:rPr lang="en-US" altLang="zh-CN" dirty="0"/>
              <a:t> </a:t>
            </a:r>
            <a:endParaRPr lang="en-US" altLang="zh-CN" b="1" dirty="0"/>
          </a:p>
          <a:p>
            <a:r>
              <a:rPr lang="zh-CN" altLang="en-US" b="1" dirty="0"/>
              <a:t>  黑  脸  的     </a:t>
            </a:r>
            <a:r>
              <a:rPr lang="en-US" altLang="en-US" b="1" dirty="0"/>
              <a:t>张</a:t>
            </a:r>
            <a:r>
              <a:rPr lang="zh-CN" altLang="en-US" b="1" dirty="0"/>
              <a:t>    </a:t>
            </a:r>
            <a:r>
              <a:rPr lang="en-US" altLang="en-US" b="1" dirty="0"/>
              <a:t>飞</a:t>
            </a:r>
            <a:r>
              <a:rPr lang="zh-CN" altLang="en-US" b="1" dirty="0"/>
              <a:t>  叫    </a:t>
            </a:r>
            <a:r>
              <a:rPr lang="en-US" altLang="en-US" b="1" dirty="0"/>
              <a:t>喳</a:t>
            </a:r>
            <a:r>
              <a:rPr lang="zh-CN" altLang="en-US" b="1" dirty="0"/>
              <a:t> </a:t>
            </a:r>
            <a:r>
              <a:rPr lang="en-US" altLang="en-US" b="1" dirty="0"/>
              <a:t>喳</a:t>
            </a:r>
          </a:p>
          <a:p>
            <a:r>
              <a:rPr lang="en-US" altLang="en-US" b="1" dirty="0"/>
              <a:t>The black face is Zhang </a:t>
            </a:r>
            <a:r>
              <a:rPr lang="en-US" altLang="en-US" b="1" dirty="0" err="1"/>
              <a:t>Fei</a:t>
            </a:r>
            <a:endParaRPr lang="en-US" altLang="en-US" b="1" dirty="0"/>
          </a:p>
          <a:p>
            <a:endParaRPr lang="en-US" altLang="zh-CN" b="1" dirty="0"/>
          </a:p>
        </p:txBody>
      </p:sp>
      <p:pic>
        <p:nvPicPr>
          <p:cNvPr id="38914" name="Picture 2" descr="http://www.fewke.com/images/nfwwonbonv4xa43efzrw63jomnxa/20110617/Mypsd_52800_201106170953200001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637" y="3429000"/>
            <a:ext cx="1851851" cy="258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6" name="Picture 4" descr="http://m2.quanjing.com/2m/Chineseview034/yt-p0055716.jpg"/>
          <p:cNvPicPr>
            <a:picLocks noChangeAspect="1" noChangeArrowheads="1"/>
          </p:cNvPicPr>
          <p:nvPr/>
        </p:nvPicPr>
        <p:blipFill>
          <a:blip r:embed="rId3"/>
          <a:srcRect l="10254" t="3294" r="9912" b="1171"/>
          <a:stretch>
            <a:fillRect/>
          </a:stretch>
        </p:blipFill>
        <p:spPr bwMode="auto">
          <a:xfrm>
            <a:off x="6400792" y="3066104"/>
            <a:ext cx="3819979" cy="3048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五边形 6"/>
          <p:cNvSpPr/>
          <p:nvPr/>
        </p:nvSpPr>
        <p:spPr>
          <a:xfrm>
            <a:off x="0" y="258577"/>
            <a:ext cx="2643188" cy="785813"/>
          </a:xfrm>
          <a:prstGeom prst="homePlate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3600" b="1" noProof="1">
                <a:solidFill>
                  <a:schemeClr val="tx1"/>
                </a:solidFill>
              </a:rPr>
              <a:t>说唱脸谱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0501" y="1674104"/>
            <a:ext cx="8457978" cy="426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z</a:t>
            </a:r>
            <a:r>
              <a:rPr lang="en-US" altLang="zh-CN" dirty="0" err="1"/>
              <a:t>ǐ</a:t>
            </a:r>
            <a:r>
              <a:rPr lang="en-US" dirty="0"/>
              <a:t> </a:t>
            </a:r>
            <a:r>
              <a:rPr lang="en-US" dirty="0" err="1"/>
              <a:t>s</a:t>
            </a:r>
            <a:r>
              <a:rPr lang="en-US" altLang="zh-CN" dirty="0" err="1"/>
              <a:t>è</a:t>
            </a:r>
            <a:r>
              <a:rPr lang="en-US" dirty="0"/>
              <a:t> de </a:t>
            </a:r>
            <a:r>
              <a:rPr lang="en-US" dirty="0" err="1"/>
              <a:t>ti</a:t>
            </a:r>
            <a:r>
              <a:rPr lang="en-US" altLang="zh-CN" dirty="0" err="1"/>
              <a:t>ā</a:t>
            </a:r>
            <a:r>
              <a:rPr lang="en-US" dirty="0" err="1"/>
              <a:t>n</a:t>
            </a:r>
            <a:r>
              <a:rPr lang="en-US" dirty="0"/>
              <a:t> </a:t>
            </a:r>
            <a:r>
              <a:rPr lang="en-US" dirty="0" err="1"/>
              <a:t>w</a:t>
            </a:r>
            <a:r>
              <a:rPr lang="en-US" altLang="zh-CN" dirty="0" err="1"/>
              <a:t>á</a:t>
            </a:r>
            <a:r>
              <a:rPr lang="en-US" dirty="0" err="1"/>
              <a:t>ng</a:t>
            </a:r>
            <a:r>
              <a:rPr lang="en-US" dirty="0"/>
              <a:t>  </a:t>
            </a:r>
            <a:r>
              <a:rPr lang="en-US" dirty="0" err="1"/>
              <a:t>tu</a:t>
            </a:r>
            <a:r>
              <a:rPr lang="en-US" altLang="zh-CN" dirty="0" err="1"/>
              <a:t>ō</a:t>
            </a:r>
            <a:r>
              <a:rPr lang="en-US" dirty="0"/>
              <a:t> </a:t>
            </a:r>
            <a:r>
              <a:rPr lang="en-US" dirty="0" err="1"/>
              <a:t>b</a:t>
            </a:r>
            <a:r>
              <a:rPr lang="en-US" altLang="zh-CN" dirty="0" err="1"/>
              <a:t>ǎ</a:t>
            </a:r>
            <a:r>
              <a:rPr lang="en-US" dirty="0" err="1"/>
              <a:t>o</a:t>
            </a:r>
            <a:r>
              <a:rPr lang="en-US" dirty="0"/>
              <a:t> </a:t>
            </a:r>
            <a:r>
              <a:rPr lang="en-US" dirty="0" err="1"/>
              <a:t>t</a:t>
            </a:r>
            <a:r>
              <a:rPr lang="en-US" altLang="zh-CN" dirty="0" err="1"/>
              <a:t>ǎ</a:t>
            </a:r>
            <a:r>
              <a:rPr lang="en-US" altLang="zh-CN" dirty="0"/>
              <a:t> </a:t>
            </a:r>
            <a:br>
              <a:rPr lang="en-US" dirty="0"/>
            </a:br>
            <a:r>
              <a:rPr lang="zh-CN" altLang="en-US" dirty="0">
                <a:solidFill>
                  <a:srgbClr val="7030A0"/>
                </a:solidFill>
              </a:rPr>
              <a:t>紫 色  </a:t>
            </a:r>
            <a:r>
              <a:rPr lang="zh-CN" altLang="en-US" dirty="0"/>
              <a:t>的  天     王     托  宝 塔</a:t>
            </a:r>
            <a:endParaRPr lang="en-US" dirty="0"/>
          </a:p>
          <a:p>
            <a:r>
              <a:rPr lang="en-US" dirty="0"/>
              <a:t>The purple face is the King of Li Jing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l</a:t>
            </a:r>
            <a:r>
              <a:rPr lang="en-US" altLang="zh-CN" dirty="0" err="1"/>
              <a:t>ǜ</a:t>
            </a:r>
            <a:r>
              <a:rPr lang="en-US" dirty="0"/>
              <a:t> </a:t>
            </a:r>
            <a:r>
              <a:rPr lang="en-US" dirty="0" err="1"/>
              <a:t>s</a:t>
            </a:r>
            <a:r>
              <a:rPr lang="en-US" altLang="zh-CN" dirty="0" err="1"/>
              <a:t>è</a:t>
            </a:r>
            <a:r>
              <a:rPr lang="en-US" dirty="0"/>
              <a:t> de </a:t>
            </a:r>
            <a:r>
              <a:rPr lang="en-US" dirty="0" err="1"/>
              <a:t>m</a:t>
            </a:r>
            <a:r>
              <a:rPr lang="en-US" altLang="zh-CN" dirty="0" err="1"/>
              <a:t>ó</a:t>
            </a:r>
            <a:r>
              <a:rPr lang="en-US" dirty="0"/>
              <a:t> </a:t>
            </a:r>
            <a:r>
              <a:rPr lang="en-US" dirty="0" err="1"/>
              <a:t>gu</a:t>
            </a:r>
            <a:r>
              <a:rPr lang="en-US" altLang="zh-CN" dirty="0" err="1"/>
              <a:t>ǐ</a:t>
            </a:r>
            <a:r>
              <a:rPr lang="en-US" dirty="0"/>
              <a:t>  </a:t>
            </a:r>
            <a:r>
              <a:rPr lang="en-US" dirty="0" err="1"/>
              <a:t>d</a:t>
            </a:r>
            <a:r>
              <a:rPr lang="en-US" altLang="zh-CN" dirty="0" err="1"/>
              <a:t>ò</a:t>
            </a:r>
            <a:r>
              <a:rPr lang="en-US" dirty="0" err="1"/>
              <a:t>u</a:t>
            </a:r>
            <a:r>
              <a:rPr lang="en-US" dirty="0"/>
              <a:t> </a:t>
            </a:r>
            <a:r>
              <a:rPr lang="en-US" dirty="0" err="1"/>
              <a:t>y</a:t>
            </a:r>
            <a:r>
              <a:rPr lang="en-US" altLang="zh-CN" dirty="0" err="1"/>
              <a:t>è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en-US" altLang="zh-CN" dirty="0" err="1"/>
              <a:t>ā</a:t>
            </a:r>
            <a:r>
              <a:rPr lang="en-US" altLang="zh-CN" dirty="0"/>
              <a:t> </a:t>
            </a:r>
            <a:br>
              <a:rPr lang="en-US" dirty="0"/>
            </a:br>
            <a:r>
              <a:rPr lang="zh-CN" altLang="en-US" dirty="0">
                <a:solidFill>
                  <a:srgbClr val="00B050"/>
                </a:solidFill>
              </a:rPr>
              <a:t>绿  色 </a:t>
            </a:r>
            <a:r>
              <a:rPr lang="zh-CN" altLang="en-US" dirty="0"/>
              <a:t>的  魔   鬼    斗  </a:t>
            </a:r>
            <a:r>
              <a:rPr lang="zh-CN" altLang="en-US" dirty="0">
                <a:hlinkClick r:id="rId2"/>
              </a:rPr>
              <a:t>夜  叉</a:t>
            </a:r>
            <a:endParaRPr lang="en-AU" altLang="zh-CN" dirty="0"/>
          </a:p>
          <a:p>
            <a:r>
              <a:rPr lang="en-AU" dirty="0"/>
              <a:t>The green face is devil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641" y="1044390"/>
            <a:ext cx="1827644" cy="21384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237" y="4545293"/>
            <a:ext cx="1908048" cy="23563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3043"/>
            <a:ext cx="1552658" cy="2002250"/>
          </a:xfrm>
          <a:prstGeom prst="rect">
            <a:avLst/>
          </a:prstGeom>
        </p:spPr>
      </p:pic>
      <p:sp>
        <p:nvSpPr>
          <p:cNvPr id="7" name="五边形 6"/>
          <p:cNvSpPr/>
          <p:nvPr/>
        </p:nvSpPr>
        <p:spPr>
          <a:xfrm>
            <a:off x="0" y="258577"/>
            <a:ext cx="2643188" cy="785813"/>
          </a:xfrm>
          <a:prstGeom prst="homePlate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3600" b="1" noProof="1">
                <a:solidFill>
                  <a:schemeClr val="tx1"/>
                </a:solidFill>
              </a:rPr>
              <a:t>说唱脸谱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222" y="1735933"/>
            <a:ext cx="10515600" cy="4351338"/>
          </a:xfrm>
        </p:spPr>
        <p:txBody>
          <a:bodyPr/>
          <a:lstStyle/>
          <a:p>
            <a:r>
              <a:rPr lang="en-US" dirty="0" err="1"/>
              <a:t>jīn</a:t>
            </a:r>
            <a:r>
              <a:rPr lang="en-US" dirty="0"/>
              <a:t> </a:t>
            </a:r>
            <a:r>
              <a:rPr lang="en-US" dirty="0" err="1"/>
              <a:t>sè</a:t>
            </a:r>
            <a:r>
              <a:rPr lang="en-US" dirty="0"/>
              <a:t> de </a:t>
            </a:r>
            <a:r>
              <a:rPr lang="en-US" dirty="0" err="1"/>
              <a:t>hóu</a:t>
            </a:r>
            <a:r>
              <a:rPr lang="en-US" dirty="0"/>
              <a:t> </a:t>
            </a:r>
            <a:r>
              <a:rPr lang="en-US" dirty="0" err="1"/>
              <a:t>wáng</a:t>
            </a:r>
            <a:r>
              <a:rPr lang="en-US" dirty="0"/>
              <a:t>  </a:t>
            </a:r>
          </a:p>
          <a:p>
            <a:r>
              <a:rPr lang="zh-CN" altLang="en-US" dirty="0">
                <a:solidFill>
                  <a:srgbClr val="FFC000"/>
                </a:solidFill>
              </a:rPr>
              <a:t>金   色  </a:t>
            </a:r>
            <a:r>
              <a:rPr lang="zh-CN" altLang="en-US" dirty="0"/>
              <a:t>的   猴    王</a:t>
            </a:r>
            <a:endParaRPr lang="en-AU" altLang="zh-CN" dirty="0"/>
          </a:p>
          <a:p>
            <a:r>
              <a:rPr lang="en-AU" dirty="0"/>
              <a:t>The gold face is King Monkey</a:t>
            </a:r>
            <a:endParaRPr lang="en-US" dirty="0"/>
          </a:p>
          <a:p>
            <a:r>
              <a:rPr lang="en-US" dirty="0" err="1"/>
              <a:t>yín</a:t>
            </a:r>
            <a:r>
              <a:rPr lang="en-US" dirty="0"/>
              <a:t> </a:t>
            </a:r>
            <a:r>
              <a:rPr lang="en-US" dirty="0" err="1"/>
              <a:t>sè</a:t>
            </a:r>
            <a:r>
              <a:rPr lang="en-US" dirty="0"/>
              <a:t> de </a:t>
            </a:r>
            <a:r>
              <a:rPr lang="en-US" dirty="0" err="1"/>
              <a:t>yāo</a:t>
            </a:r>
            <a:r>
              <a:rPr lang="en-US" dirty="0"/>
              <a:t> </a:t>
            </a:r>
            <a:r>
              <a:rPr lang="en-US" dirty="0" err="1"/>
              <a:t>guài</a:t>
            </a:r>
            <a:r>
              <a:rPr lang="en-US" dirty="0"/>
              <a:t> </a:t>
            </a:r>
            <a:br>
              <a:rPr lang="en-US" dirty="0"/>
            </a:br>
            <a:r>
              <a:rPr lang="zh-CN" altLang="en-US" dirty="0">
                <a:solidFill>
                  <a:schemeClr val="accent3">
                    <a:lumMod val="85000"/>
                  </a:schemeClr>
                </a:solidFill>
              </a:rPr>
              <a:t> 银   色 </a:t>
            </a:r>
            <a:r>
              <a:rPr lang="zh-CN" altLang="en-US" dirty="0"/>
              <a:t>的  妖  怪</a:t>
            </a:r>
            <a:endParaRPr lang="en-AU" altLang="zh-CN" dirty="0"/>
          </a:p>
          <a:p>
            <a:r>
              <a:rPr lang="en-AU" altLang="zh-CN" dirty="0"/>
              <a:t>The silver face is the monster</a:t>
            </a:r>
            <a:endParaRPr lang="en-US" altLang="zh-CN" dirty="0"/>
          </a:p>
          <a:p>
            <a:r>
              <a:rPr lang="en-US" dirty="0" err="1"/>
              <a:t>huī</a:t>
            </a:r>
            <a:r>
              <a:rPr lang="en-US" dirty="0"/>
              <a:t> </a:t>
            </a:r>
            <a:r>
              <a:rPr lang="en-US" dirty="0" err="1"/>
              <a:t>sè</a:t>
            </a:r>
            <a:r>
              <a:rPr lang="en-US" dirty="0"/>
              <a:t> de </a:t>
            </a:r>
            <a:r>
              <a:rPr lang="en-US" dirty="0" err="1"/>
              <a:t>jīng</a:t>
            </a:r>
            <a:r>
              <a:rPr lang="en-US" dirty="0"/>
              <a:t> </a:t>
            </a:r>
            <a:r>
              <a:rPr lang="en-US" dirty="0" err="1"/>
              <a:t>líng</a:t>
            </a:r>
            <a:r>
              <a:rPr lang="en-US" dirty="0"/>
              <a:t>  </a:t>
            </a:r>
            <a:r>
              <a:rPr lang="en-US" dirty="0" err="1"/>
              <a:t>xiào</a:t>
            </a:r>
            <a:r>
              <a:rPr lang="en-US" dirty="0"/>
              <a:t> </a:t>
            </a:r>
            <a:r>
              <a:rPr lang="en-US" dirty="0" err="1"/>
              <a:t>hā</a:t>
            </a:r>
            <a:r>
              <a:rPr lang="en-US" dirty="0"/>
              <a:t> </a:t>
            </a:r>
            <a:r>
              <a:rPr lang="en-US" dirty="0" err="1"/>
              <a:t>hā</a:t>
            </a:r>
            <a:r>
              <a:rPr lang="en-US" dirty="0"/>
              <a:t> </a:t>
            </a:r>
            <a:br>
              <a:rPr lang="en-US" dirty="0"/>
            </a:br>
            <a:r>
              <a:rPr lang="zh-CN" altLang="en-US" dirty="0"/>
              <a:t>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灰  色  </a:t>
            </a:r>
            <a:r>
              <a:rPr lang="zh-CN" altLang="en-US" dirty="0"/>
              <a:t>的   精   灵    笑    哈 哈</a:t>
            </a:r>
            <a:endParaRPr lang="en-US" dirty="0"/>
          </a:p>
          <a:p>
            <a:r>
              <a:rPr lang="en-US" dirty="0"/>
              <a:t>The grey face is spirit</a:t>
            </a:r>
          </a:p>
          <a:p>
            <a:endParaRPr kumimoji="1"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73" y="304800"/>
            <a:ext cx="1668531" cy="1673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515" y="2025700"/>
            <a:ext cx="1566466" cy="1885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814" y="4267178"/>
            <a:ext cx="1523671" cy="1937713"/>
          </a:xfrm>
          <a:prstGeom prst="rect">
            <a:avLst/>
          </a:prstGeom>
        </p:spPr>
      </p:pic>
      <p:sp>
        <p:nvSpPr>
          <p:cNvPr id="7" name="五边形 6"/>
          <p:cNvSpPr/>
          <p:nvPr/>
        </p:nvSpPr>
        <p:spPr>
          <a:xfrm>
            <a:off x="-17801" y="0"/>
            <a:ext cx="2643188" cy="785813"/>
          </a:xfrm>
          <a:prstGeom prst="homePlate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3600" b="1" noProof="1">
                <a:solidFill>
                  <a:schemeClr val="tx1"/>
                </a:solidFill>
              </a:rPr>
              <a:t>说唱脸谱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3188" y="213470"/>
            <a:ext cx="8001000" cy="6172128"/>
          </a:xfrm>
        </p:spPr>
        <p:txBody>
          <a:bodyPr>
            <a:noAutofit/>
          </a:bodyPr>
          <a:lstStyle/>
          <a:p>
            <a:r>
              <a:rPr lang="en-US" sz="2400" dirty="0" err="1"/>
              <a:t>y</a:t>
            </a:r>
            <a:r>
              <a:rPr lang="en-US" altLang="zh-CN" sz="2400" dirty="0" err="1"/>
              <a:t>ī</a:t>
            </a:r>
            <a:r>
              <a:rPr lang="en-US" sz="2400" dirty="0"/>
              <a:t> </a:t>
            </a:r>
            <a:r>
              <a:rPr lang="en-US" sz="2400" dirty="0" err="1"/>
              <a:t>f</a:t>
            </a:r>
            <a:r>
              <a:rPr lang="en-US" altLang="zh-CN" sz="2400" dirty="0" err="1"/>
              <a:t>ú</a:t>
            </a:r>
            <a:r>
              <a:rPr lang="en-US" sz="2400" dirty="0"/>
              <a:t> </a:t>
            </a:r>
            <a:r>
              <a:rPr lang="en-US" sz="2400" dirty="0" err="1"/>
              <a:t>f</a:t>
            </a:r>
            <a:r>
              <a:rPr lang="en-US" altLang="zh-CN" sz="2400" dirty="0" err="1"/>
              <a:t>ú</a:t>
            </a:r>
            <a:r>
              <a:rPr lang="en-US" sz="2400" dirty="0"/>
              <a:t> </a:t>
            </a:r>
            <a:r>
              <a:rPr lang="en-US" sz="2400" dirty="0" err="1"/>
              <a:t>xi</a:t>
            </a:r>
            <a:r>
              <a:rPr lang="en-US" altLang="zh-CN" sz="2400" dirty="0" err="1"/>
              <a:t>ā</a:t>
            </a:r>
            <a:r>
              <a:rPr lang="en-US" sz="2400" dirty="0" err="1"/>
              <a:t>n</a:t>
            </a:r>
            <a:r>
              <a:rPr lang="en-US" sz="2400" dirty="0"/>
              <a:t> </a:t>
            </a:r>
            <a:r>
              <a:rPr lang="en-US" sz="2400" dirty="0" err="1"/>
              <a:t>m</a:t>
            </a:r>
            <a:r>
              <a:rPr lang="en-US" altLang="zh-CN" sz="2400" dirty="0" err="1"/>
              <a:t>í</a:t>
            </a:r>
            <a:r>
              <a:rPr lang="en-US" sz="2400" dirty="0" err="1"/>
              <a:t>ng</a:t>
            </a:r>
            <a:r>
              <a:rPr lang="en-US" sz="2400" dirty="0"/>
              <a:t> de  </a:t>
            </a:r>
            <a:r>
              <a:rPr lang="en-US" sz="2400" dirty="0" err="1"/>
              <a:t>yu</a:t>
            </a:r>
            <a:r>
              <a:rPr lang="en-US" altLang="zh-CN" sz="2400" dirty="0" err="1"/>
              <a:t>ā</a:t>
            </a:r>
            <a:r>
              <a:rPr lang="en-US" sz="2400" dirty="0" err="1"/>
              <a:t>n</a:t>
            </a:r>
            <a:r>
              <a:rPr lang="en-US" sz="2400" dirty="0"/>
              <a:t> </a:t>
            </a:r>
            <a:r>
              <a:rPr lang="en-US" sz="2400" dirty="0" err="1"/>
              <a:t>y</a:t>
            </a:r>
            <a:r>
              <a:rPr lang="en-US" altLang="zh-CN" sz="2400" dirty="0" err="1"/>
              <a:t>ā</a:t>
            </a:r>
            <a:r>
              <a:rPr lang="en-US" sz="2400" dirty="0" err="1"/>
              <a:t>ng</a:t>
            </a:r>
            <a:r>
              <a:rPr lang="en-US" sz="2400" dirty="0"/>
              <a:t> </a:t>
            </a:r>
            <a:r>
              <a:rPr lang="en-US" sz="2400" dirty="0" err="1"/>
              <a:t>w</a:t>
            </a:r>
            <a:r>
              <a:rPr lang="en-US" altLang="zh-CN" sz="2400" dirty="0" err="1"/>
              <a:t>ǎ</a:t>
            </a:r>
            <a:r>
              <a:rPr lang="en-US" altLang="zh-CN" sz="2400" dirty="0"/>
              <a:t> </a:t>
            </a:r>
            <a:br>
              <a:rPr lang="en-US" sz="2400" dirty="0"/>
            </a:br>
            <a:r>
              <a:rPr lang="zh-CN" altLang="en-US" sz="2400" dirty="0"/>
              <a:t>一</a:t>
            </a:r>
            <a:r>
              <a:rPr lang="en-US" altLang="zh-CN" sz="2400" dirty="0"/>
              <a:t>  </a:t>
            </a:r>
            <a:r>
              <a:rPr lang="zh-CN" altLang="en-US" sz="2400" dirty="0"/>
              <a:t>幅</a:t>
            </a:r>
            <a:r>
              <a:rPr lang="en-US" altLang="zh-CN" sz="2400" dirty="0"/>
              <a:t> </a:t>
            </a:r>
            <a:r>
              <a:rPr lang="zh-CN" altLang="en-US" sz="2400" dirty="0"/>
              <a:t>幅</a:t>
            </a:r>
            <a:r>
              <a:rPr lang="en-US" altLang="zh-CN" sz="2400" dirty="0"/>
              <a:t>  </a:t>
            </a:r>
            <a:r>
              <a:rPr lang="zh-CN" altLang="en-US" sz="2400" dirty="0"/>
              <a:t>鲜</a:t>
            </a:r>
            <a:r>
              <a:rPr lang="en-US" altLang="zh-CN" sz="2400" dirty="0"/>
              <a:t>    </a:t>
            </a:r>
            <a:r>
              <a:rPr lang="zh-CN" altLang="en-US" sz="2400" dirty="0"/>
              <a:t>明</a:t>
            </a:r>
            <a:r>
              <a:rPr lang="en-US" altLang="zh-CN" sz="2400" dirty="0"/>
              <a:t>    </a:t>
            </a:r>
            <a:r>
              <a:rPr lang="zh-CN" altLang="en-US" sz="2400" dirty="0"/>
              <a:t>的</a:t>
            </a:r>
            <a:r>
              <a:rPr lang="en-US" altLang="zh-CN" sz="2400" dirty="0"/>
              <a:t>   </a:t>
            </a:r>
            <a:r>
              <a:rPr lang="zh-CN" altLang="en-US" sz="2400" dirty="0"/>
              <a:t> 鸳</a:t>
            </a:r>
            <a:r>
              <a:rPr lang="en-US" altLang="zh-CN" sz="2400" dirty="0"/>
              <a:t>     </a:t>
            </a:r>
            <a:r>
              <a:rPr lang="zh-CN" altLang="en-US" sz="2400" dirty="0"/>
              <a:t>鸯</a:t>
            </a:r>
            <a:r>
              <a:rPr lang="en-US" altLang="zh-CN" sz="2400" dirty="0"/>
              <a:t>   </a:t>
            </a:r>
            <a:r>
              <a:rPr lang="zh-CN" altLang="en-US" sz="2400" dirty="0"/>
              <a:t>瓦</a:t>
            </a:r>
            <a:endParaRPr lang="en-AU" altLang="zh-CN" sz="2400" dirty="0"/>
          </a:p>
          <a:p>
            <a:r>
              <a:rPr lang="en-AU" sz="2400" dirty="0"/>
              <a:t>Each mask shows a different character</a:t>
            </a:r>
            <a:endParaRPr lang="en-US" sz="2400" dirty="0"/>
          </a:p>
          <a:p>
            <a:r>
              <a:rPr lang="en-US" sz="2400" dirty="0" err="1"/>
              <a:t>yī</a:t>
            </a:r>
            <a:r>
              <a:rPr lang="en-US" sz="2400" dirty="0"/>
              <a:t> </a:t>
            </a:r>
            <a:r>
              <a:rPr lang="en-US" sz="2400" dirty="0" err="1"/>
              <a:t>qún</a:t>
            </a:r>
            <a:r>
              <a:rPr lang="en-US" sz="2400" dirty="0"/>
              <a:t> </a:t>
            </a:r>
            <a:r>
              <a:rPr lang="en-US" sz="2400" dirty="0" err="1"/>
              <a:t>qún</a:t>
            </a:r>
            <a:r>
              <a:rPr lang="en-US" sz="2400" dirty="0"/>
              <a:t> </a:t>
            </a:r>
            <a:r>
              <a:rPr lang="en-US" sz="2400" dirty="0" err="1"/>
              <a:t>shēng</a:t>
            </a:r>
            <a:r>
              <a:rPr lang="en-US" sz="2400" dirty="0"/>
              <a:t> </a:t>
            </a:r>
            <a:r>
              <a:rPr lang="en-US" sz="2400" dirty="0" err="1"/>
              <a:t>dòng</a:t>
            </a:r>
            <a:r>
              <a:rPr lang="en-US" sz="2400" dirty="0"/>
              <a:t> de  </a:t>
            </a:r>
            <a:r>
              <a:rPr lang="en-US" sz="2400" dirty="0" err="1"/>
              <a:t>huó</a:t>
            </a:r>
            <a:r>
              <a:rPr lang="en-US" sz="2400" dirty="0"/>
              <a:t> </a:t>
            </a:r>
            <a:r>
              <a:rPr lang="en-US" sz="2400" dirty="0" err="1"/>
              <a:t>pú</a:t>
            </a:r>
            <a:r>
              <a:rPr lang="en-US" sz="2400" dirty="0"/>
              <a:t> </a:t>
            </a:r>
            <a:r>
              <a:rPr lang="en-US" sz="2400" dirty="0" err="1"/>
              <a:t>sà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zh-CN" altLang="en-US" sz="2400" dirty="0"/>
              <a:t>一</a:t>
            </a:r>
            <a:r>
              <a:rPr lang="en-US" altLang="zh-CN" sz="2400" dirty="0"/>
              <a:t>   </a:t>
            </a:r>
            <a:r>
              <a:rPr lang="zh-CN" altLang="en-US" sz="2400" dirty="0"/>
              <a:t>群</a:t>
            </a:r>
            <a:r>
              <a:rPr lang="en-US" altLang="zh-CN" sz="2400" dirty="0"/>
              <a:t>   </a:t>
            </a:r>
            <a:r>
              <a:rPr lang="zh-CN" altLang="en-US" sz="2400" dirty="0"/>
              <a:t>群</a:t>
            </a:r>
            <a:r>
              <a:rPr lang="en-US" altLang="zh-CN" sz="2400" dirty="0"/>
              <a:t>     </a:t>
            </a:r>
            <a:r>
              <a:rPr lang="zh-CN" altLang="en-US" sz="2400" dirty="0"/>
              <a:t>生</a:t>
            </a:r>
            <a:r>
              <a:rPr lang="en-US" altLang="zh-CN" sz="2400" dirty="0"/>
              <a:t>      </a:t>
            </a:r>
            <a:r>
              <a:rPr lang="zh-CN" altLang="en-US" sz="2400" dirty="0"/>
              <a:t>动</a:t>
            </a:r>
            <a:r>
              <a:rPr lang="en-US" altLang="zh-CN" sz="2400" dirty="0"/>
              <a:t>    </a:t>
            </a:r>
            <a:r>
              <a:rPr lang="zh-CN" altLang="en-US" sz="2400" dirty="0"/>
              <a:t>的 </a:t>
            </a:r>
            <a:r>
              <a:rPr lang="en-US" altLang="zh-CN" sz="2400" dirty="0"/>
              <a:t>  </a:t>
            </a:r>
            <a:r>
              <a:rPr lang="zh-CN" altLang="en-US" sz="2400" dirty="0"/>
              <a:t>活</a:t>
            </a:r>
            <a:r>
              <a:rPr lang="en-US" altLang="zh-CN" sz="2400" dirty="0"/>
              <a:t>  </a:t>
            </a:r>
            <a:r>
              <a:rPr lang="zh-CN" altLang="en-US" sz="2400" dirty="0"/>
              <a:t>菩</a:t>
            </a:r>
            <a:r>
              <a:rPr lang="en-US" altLang="zh-CN" sz="2400" dirty="0"/>
              <a:t>  </a:t>
            </a:r>
            <a:r>
              <a:rPr lang="zh-CN" altLang="en-US" sz="2400" dirty="0"/>
              <a:t>萨</a:t>
            </a:r>
            <a:endParaRPr lang="en-AU" altLang="zh-CN" sz="2400" dirty="0"/>
          </a:p>
          <a:p>
            <a:r>
              <a:rPr lang="en-AU" sz="2400" dirty="0"/>
              <a:t>The characters are as vivid as the living goddess.</a:t>
            </a:r>
            <a:endParaRPr lang="en-US" sz="2400" dirty="0"/>
          </a:p>
          <a:p>
            <a:r>
              <a:rPr lang="en-US" sz="2400" dirty="0" err="1"/>
              <a:t>y</a:t>
            </a:r>
            <a:r>
              <a:rPr lang="en-US" altLang="zh-CN" sz="2400" dirty="0" err="1"/>
              <a:t>ī</a:t>
            </a:r>
            <a:r>
              <a:rPr lang="en-US" sz="2400" dirty="0"/>
              <a:t> </a:t>
            </a:r>
            <a:r>
              <a:rPr lang="en-US" sz="2400" dirty="0" err="1"/>
              <a:t>b</a:t>
            </a:r>
            <a:r>
              <a:rPr lang="en-US" altLang="zh-CN" sz="2400" dirty="0" err="1"/>
              <a:t>ǐ</a:t>
            </a:r>
            <a:r>
              <a:rPr lang="en-US" sz="2400" dirty="0"/>
              <a:t> </a:t>
            </a:r>
            <a:r>
              <a:rPr lang="en-US" sz="2400" dirty="0" err="1"/>
              <a:t>b</a:t>
            </a:r>
            <a:r>
              <a:rPr lang="en-US" altLang="zh-CN" sz="2400" dirty="0" err="1"/>
              <a:t>ǐ</a:t>
            </a:r>
            <a:r>
              <a:rPr lang="en-US" sz="2400" dirty="0"/>
              <a:t> </a:t>
            </a:r>
            <a:r>
              <a:rPr lang="en-US" sz="2400" dirty="0" err="1"/>
              <a:t>g</a:t>
            </a:r>
            <a:r>
              <a:rPr lang="en-US" altLang="zh-CN" sz="2400" dirty="0" err="1"/>
              <a:t>ō</a:t>
            </a:r>
            <a:r>
              <a:rPr lang="en-US" sz="2400" dirty="0" err="1"/>
              <a:t>u</a:t>
            </a:r>
            <a:r>
              <a:rPr lang="en-US" sz="2400" dirty="0"/>
              <a:t> </a:t>
            </a:r>
            <a:r>
              <a:rPr lang="en-US" sz="2400" dirty="0" err="1"/>
              <a:t>mi</a:t>
            </a:r>
            <a:r>
              <a:rPr lang="en-US" altLang="zh-CN" sz="2400" dirty="0" err="1"/>
              <a:t>á</a:t>
            </a:r>
            <a:r>
              <a:rPr lang="en-US" sz="2400" dirty="0" err="1"/>
              <a:t>o</a:t>
            </a:r>
            <a:r>
              <a:rPr lang="en-US" sz="2400" dirty="0"/>
              <a:t>  </a:t>
            </a:r>
            <a:r>
              <a:rPr lang="en-US" sz="2400" dirty="0" err="1"/>
              <a:t>y</a:t>
            </a:r>
            <a:r>
              <a:rPr lang="en-US" altLang="zh-CN" sz="2400" dirty="0" err="1"/>
              <a:t>ī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altLang="zh-CN" sz="2400" dirty="0" err="1"/>
              <a:t>ǎ</a:t>
            </a:r>
            <a:r>
              <a:rPr lang="en-US" sz="2400" dirty="0" err="1"/>
              <a:t>n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altLang="zh-CN" sz="2400" dirty="0" err="1"/>
              <a:t>ǎ</a:t>
            </a:r>
            <a:r>
              <a:rPr lang="en-US" sz="2400" dirty="0" err="1"/>
              <a:t>n</a:t>
            </a:r>
            <a:r>
              <a:rPr lang="en-US" sz="2400" dirty="0"/>
              <a:t> </a:t>
            </a:r>
            <a:r>
              <a:rPr lang="en-US" sz="2400" dirty="0" err="1"/>
              <a:t>ku</a:t>
            </a:r>
            <a:r>
              <a:rPr lang="en-US" altLang="zh-CN" sz="2400" dirty="0" err="1"/>
              <a:t>ā</a:t>
            </a:r>
            <a:r>
              <a:rPr lang="en-US" sz="2400" dirty="0"/>
              <a:t> </a:t>
            </a:r>
            <a:r>
              <a:rPr lang="en-US" sz="2400" dirty="0" err="1"/>
              <a:t>d</a:t>
            </a:r>
            <a:r>
              <a:rPr lang="en-US" altLang="zh-CN" sz="2400" dirty="0" err="1"/>
              <a:t>à</a:t>
            </a:r>
            <a:r>
              <a:rPr lang="en-US" altLang="zh-CN" sz="2400" dirty="0"/>
              <a:t> </a:t>
            </a:r>
            <a:br>
              <a:rPr lang="en-US" sz="2400" dirty="0"/>
            </a:br>
            <a:r>
              <a:rPr lang="zh-CN" altLang="en-US" sz="2400" dirty="0"/>
              <a:t>一</a:t>
            </a:r>
            <a:r>
              <a:rPr lang="en-US" altLang="zh-CN" sz="2400" dirty="0"/>
              <a:t> </a:t>
            </a:r>
            <a:r>
              <a:rPr lang="zh-CN" altLang="en-US" sz="2400" dirty="0"/>
              <a:t>笔</a:t>
            </a:r>
            <a:r>
              <a:rPr lang="en-US" altLang="zh-CN" sz="2400" dirty="0"/>
              <a:t> </a:t>
            </a:r>
            <a:r>
              <a:rPr lang="zh-CN" altLang="en-US" sz="2400" dirty="0"/>
              <a:t>笔</a:t>
            </a:r>
            <a:r>
              <a:rPr lang="en-US" altLang="zh-CN" sz="2400" dirty="0"/>
              <a:t>  </a:t>
            </a:r>
            <a:r>
              <a:rPr lang="zh-CN" altLang="en-US" sz="2400" dirty="0"/>
              <a:t>勾</a:t>
            </a:r>
            <a:r>
              <a:rPr lang="en-US" altLang="zh-CN" sz="2400" dirty="0"/>
              <a:t>   </a:t>
            </a:r>
            <a:r>
              <a:rPr lang="zh-CN" altLang="en-US" sz="2400" dirty="0"/>
              <a:t>描 </a:t>
            </a:r>
            <a:r>
              <a:rPr lang="en-US" altLang="zh-CN" sz="2400" dirty="0"/>
              <a:t>    </a:t>
            </a:r>
            <a:r>
              <a:rPr lang="zh-CN" altLang="en-US" sz="2400" dirty="0"/>
              <a:t>一</a:t>
            </a:r>
            <a:r>
              <a:rPr lang="en-US" altLang="zh-CN" sz="2400" dirty="0"/>
              <a:t>  </a:t>
            </a:r>
            <a:r>
              <a:rPr lang="zh-CN" altLang="en-US" sz="2400" dirty="0"/>
              <a:t>点</a:t>
            </a:r>
            <a:r>
              <a:rPr lang="en-US" altLang="zh-CN" sz="2400" dirty="0"/>
              <a:t>    </a:t>
            </a:r>
            <a:r>
              <a:rPr lang="zh-CN" altLang="en-US" sz="2400" dirty="0"/>
              <a:t>点</a:t>
            </a:r>
            <a:r>
              <a:rPr lang="en-US" altLang="zh-CN" sz="2400" dirty="0"/>
              <a:t>   </a:t>
            </a:r>
            <a:r>
              <a:rPr lang="zh-CN" altLang="en-US" sz="2400" dirty="0"/>
              <a:t>夸</a:t>
            </a:r>
            <a:r>
              <a:rPr lang="en-US" altLang="zh-CN" sz="2400" dirty="0"/>
              <a:t>  </a:t>
            </a:r>
            <a:r>
              <a:rPr lang="zh-CN" altLang="en-US" sz="2400" dirty="0"/>
              <a:t>大</a:t>
            </a:r>
            <a:endParaRPr lang="en-AU" altLang="zh-CN" sz="2400" dirty="0"/>
          </a:p>
          <a:p>
            <a:r>
              <a:rPr lang="en-AU" sz="2400" dirty="0"/>
              <a:t>Painted stroke by stroke until it was exaggerated</a:t>
            </a:r>
            <a:endParaRPr lang="en-US" sz="2400" dirty="0"/>
          </a:p>
          <a:p>
            <a:r>
              <a:rPr lang="en-US" sz="2400" dirty="0" err="1"/>
              <a:t>y</a:t>
            </a:r>
            <a:r>
              <a:rPr lang="en-US" altLang="zh-CN" sz="2400" dirty="0" err="1"/>
              <a:t>ī</a:t>
            </a:r>
            <a:r>
              <a:rPr lang="en-US" sz="2400" dirty="0"/>
              <a:t> </a:t>
            </a:r>
            <a:r>
              <a:rPr lang="en-US" sz="2400" dirty="0" err="1"/>
              <a:t>zh</a:t>
            </a:r>
            <a:r>
              <a:rPr lang="en-US" altLang="zh-CN" sz="2400" dirty="0" err="1"/>
              <a:t>ā</a:t>
            </a:r>
            <a:r>
              <a:rPr lang="en-US" sz="2400" dirty="0" err="1"/>
              <a:t>ng</a:t>
            </a:r>
            <a:r>
              <a:rPr lang="en-US" sz="2400" dirty="0"/>
              <a:t> </a:t>
            </a:r>
            <a:r>
              <a:rPr lang="en-US" sz="2400" dirty="0" err="1"/>
              <a:t>zh</a:t>
            </a:r>
            <a:r>
              <a:rPr lang="en-US" altLang="zh-CN" sz="2400" dirty="0" err="1"/>
              <a:t>ā</a:t>
            </a:r>
            <a:r>
              <a:rPr lang="en-US" sz="2400" dirty="0" err="1"/>
              <a:t>ng</a:t>
            </a:r>
            <a:r>
              <a:rPr lang="en-US" sz="2400" dirty="0"/>
              <a:t> </a:t>
            </a:r>
            <a:r>
              <a:rPr lang="en-US" sz="2400" dirty="0" err="1"/>
              <a:t>li</a:t>
            </a:r>
            <a:r>
              <a:rPr lang="en-US" altLang="zh-CN" sz="2400" dirty="0" err="1"/>
              <a:t>ǎ</a:t>
            </a:r>
            <a:r>
              <a:rPr lang="en-US" sz="2400" dirty="0" err="1"/>
              <a:t>n</a:t>
            </a:r>
            <a:r>
              <a:rPr lang="en-US" sz="2400" dirty="0"/>
              <a:t> </a:t>
            </a:r>
            <a:r>
              <a:rPr lang="en-US" sz="2400" dirty="0" err="1"/>
              <a:t>p</a:t>
            </a:r>
            <a:r>
              <a:rPr lang="en-US" altLang="zh-CN" sz="2400" dirty="0" err="1"/>
              <a:t>ǔ</a:t>
            </a:r>
            <a:r>
              <a:rPr lang="en-US" sz="2400" dirty="0"/>
              <a:t> </a:t>
            </a:r>
            <a:r>
              <a:rPr lang="en-US" sz="2400" dirty="0" err="1"/>
              <a:t>m</a:t>
            </a:r>
            <a:r>
              <a:rPr lang="en-US" altLang="zh-CN" sz="2400" dirty="0" err="1"/>
              <a:t>ě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ji</a:t>
            </a:r>
            <a:r>
              <a:rPr lang="en-US" altLang="zh-CN" sz="2400" dirty="0" err="1"/>
              <a:t>ā</a:t>
            </a:r>
            <a:r>
              <a:rPr lang="en-US" sz="2400" dirty="0"/>
              <a:t> </a:t>
            </a:r>
            <a:r>
              <a:rPr lang="en-US" sz="2400" dirty="0" err="1"/>
              <a:t>ji</a:t>
            </a:r>
            <a:r>
              <a:rPr lang="en-US" altLang="zh-CN" sz="2400" dirty="0" err="1"/>
              <a:t>ā</a:t>
            </a:r>
            <a:r>
              <a:rPr lang="en-US" sz="2400" dirty="0"/>
              <a:t>  </a:t>
            </a:r>
            <a:br>
              <a:rPr lang="en-US" sz="2400" dirty="0"/>
            </a:br>
            <a:r>
              <a:rPr lang="zh-CN" altLang="en-US" sz="2400" dirty="0"/>
              <a:t>一</a:t>
            </a:r>
            <a:r>
              <a:rPr lang="en-US" altLang="zh-CN" sz="2400" dirty="0"/>
              <a:t>    </a:t>
            </a:r>
            <a:r>
              <a:rPr lang="zh-CN" altLang="en-US" sz="2400" dirty="0"/>
              <a:t>张</a:t>
            </a:r>
            <a:r>
              <a:rPr lang="en-US" altLang="zh-CN" sz="2400" dirty="0"/>
              <a:t>      </a:t>
            </a:r>
            <a:r>
              <a:rPr lang="zh-CN" altLang="en-US" sz="2400" dirty="0"/>
              <a:t>张</a:t>
            </a:r>
            <a:r>
              <a:rPr lang="en-US" altLang="zh-CN" sz="2400" dirty="0"/>
              <a:t>      </a:t>
            </a:r>
            <a:r>
              <a:rPr lang="zh-CN" altLang="en-US" sz="2400" dirty="0"/>
              <a:t>脸</a:t>
            </a:r>
            <a:r>
              <a:rPr lang="en-US" altLang="zh-CN" sz="2400" dirty="0"/>
              <a:t>  </a:t>
            </a:r>
            <a:r>
              <a:rPr lang="zh-CN" altLang="en-US" sz="2400" dirty="0"/>
              <a:t>谱</a:t>
            </a:r>
            <a:r>
              <a:rPr lang="en-US" altLang="zh-CN" sz="2400" dirty="0"/>
              <a:t>  </a:t>
            </a:r>
            <a:r>
              <a:rPr lang="zh-CN" altLang="en-US" sz="2400" dirty="0"/>
              <a:t>美</a:t>
            </a:r>
            <a:r>
              <a:rPr lang="en-US" altLang="zh-CN" sz="2400" dirty="0"/>
              <a:t>  </a:t>
            </a:r>
            <a:r>
              <a:rPr lang="zh-CN" altLang="en-US" sz="2400" dirty="0"/>
              <a:t>佳</a:t>
            </a:r>
            <a:r>
              <a:rPr lang="en-US" altLang="zh-CN" sz="2400" dirty="0"/>
              <a:t>  </a:t>
            </a:r>
            <a:r>
              <a:rPr lang="zh-CN" altLang="en-US" sz="2400" dirty="0"/>
              <a:t>佳 </a:t>
            </a:r>
            <a:endParaRPr lang="en-AU" altLang="zh-CN" sz="2400" dirty="0"/>
          </a:p>
          <a:p>
            <a:r>
              <a:rPr lang="en-AU" sz="2400" dirty="0"/>
              <a:t>Fine paintings and fantastic faces.</a:t>
            </a:r>
            <a:endParaRPr lang="en-US" sz="2400" dirty="0"/>
          </a:p>
          <a:p>
            <a:r>
              <a:rPr lang="en-US" sz="2400" dirty="0" err="1"/>
              <a:t>hā</a:t>
            </a:r>
            <a:r>
              <a:rPr lang="en-US" sz="2400" dirty="0"/>
              <a:t> </a:t>
            </a:r>
            <a:r>
              <a:rPr lang="en-US" sz="2400" dirty="0" err="1"/>
              <a:t>hā</a:t>
            </a:r>
            <a:r>
              <a:rPr lang="en-US" sz="2400" dirty="0"/>
              <a:t> </a:t>
            </a:r>
            <a:r>
              <a:rPr lang="en-US" sz="2400" dirty="0" err="1"/>
              <a:t>hā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zh-CN" altLang="en-US" sz="2400" dirty="0"/>
              <a:t>哈哈哈</a:t>
            </a:r>
            <a:endParaRPr lang="en-US" sz="2400" dirty="0"/>
          </a:p>
          <a:p>
            <a:r>
              <a:rPr kumimoji="1" lang="en-AU" altLang="zh-CN" sz="2400" dirty="0"/>
              <a:t>(sound of laughing)</a:t>
            </a:r>
            <a:endParaRPr kumimoji="1" lang="zh-CN" altLang="en-US" sz="2400" dirty="0"/>
          </a:p>
        </p:txBody>
      </p:sp>
      <p:sp>
        <p:nvSpPr>
          <p:cNvPr id="4" name="五边形 3"/>
          <p:cNvSpPr/>
          <p:nvPr/>
        </p:nvSpPr>
        <p:spPr>
          <a:xfrm>
            <a:off x="0" y="0"/>
            <a:ext cx="2643188" cy="785813"/>
          </a:xfrm>
          <a:prstGeom prst="homePlate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3600" b="1" noProof="1">
                <a:solidFill>
                  <a:schemeClr val="tx1"/>
                </a:solidFill>
              </a:rPr>
              <a:t>说唱脸谱</a:t>
            </a:r>
          </a:p>
        </p:txBody>
      </p:sp>
      <p:pic>
        <p:nvPicPr>
          <p:cNvPr id="5" name="Picture 23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113" y="6013156"/>
            <a:ext cx="744887" cy="7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4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284" y="5705008"/>
            <a:ext cx="744887" cy="7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661" y="6013155"/>
            <a:ext cx="744887" cy="7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9" descr="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941" y="5480410"/>
            <a:ext cx="744887" cy="7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3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638" y="5705007"/>
            <a:ext cx="744887" cy="7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" descr="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679" y="5843817"/>
            <a:ext cx="744887" cy="7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6" descr="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050" y="5690936"/>
            <a:ext cx="744887" cy="7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文本框 1"/>
          <p:cNvSpPr txBox="1">
            <a:spLocks noChangeArrowheads="1"/>
          </p:cNvSpPr>
          <p:nvPr/>
        </p:nvSpPr>
        <p:spPr bwMode="auto">
          <a:xfrm>
            <a:off x="3995059" y="1048565"/>
            <a:ext cx="48926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6600" b="1" dirty="0">
                <a:solidFill>
                  <a:srgbClr val="C0504D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Thank</a:t>
            </a:r>
            <a:r>
              <a:rPr lang="zh-CN" altLang="en-US" sz="6600" b="1" dirty="0">
                <a:solidFill>
                  <a:srgbClr val="C0504D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 </a:t>
            </a:r>
            <a:r>
              <a:rPr lang="en-US" altLang="zh-CN" sz="6600" b="1" dirty="0">
                <a:solidFill>
                  <a:srgbClr val="C0504D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you!</a:t>
            </a:r>
            <a:endParaRPr lang="zh-CN" altLang="en-US" sz="6600" b="1" dirty="0">
              <a:solidFill>
                <a:srgbClr val="C0504D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</p:txBody>
      </p:sp>
      <p:pic>
        <p:nvPicPr>
          <p:cNvPr id="38915" name="Picture 36" descr="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938" y="274271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23" descr="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286" y="2657757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34" descr="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065" y="2802107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/>
          <p:nvPr/>
        </p:nvSpPr>
        <p:spPr>
          <a:xfrm>
            <a:off x="236014" y="5285591"/>
            <a:ext cx="5943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京剧简介：</a:t>
            </a:r>
            <a:r>
              <a:rPr kumimoji="1" lang="en-US" altLang="zh-CN" dirty="0"/>
              <a:t>https://</a:t>
            </a:r>
            <a:r>
              <a:rPr kumimoji="1" lang="en-US" altLang="zh-CN" dirty="0" err="1">
                <a:hlinkClick r:id="rId5"/>
              </a:rPr>
              <a:t>www.youtube.com</a:t>
            </a:r>
            <a:r>
              <a:rPr kumimoji="1" lang="en-US" altLang="zh-CN" dirty="0">
                <a:hlinkClick r:id="rId5"/>
              </a:rPr>
              <a:t>/</a:t>
            </a:r>
            <a:r>
              <a:rPr kumimoji="1" lang="en-US" altLang="zh-CN" dirty="0" err="1">
                <a:hlinkClick r:id="rId5"/>
              </a:rPr>
              <a:t>watch?v</a:t>
            </a:r>
            <a:r>
              <a:rPr kumimoji="1" lang="en-US" altLang="zh-CN" dirty="0">
                <a:hlinkClick r:id="rId5"/>
              </a:rPr>
              <a:t>=ka5z3uYctug</a:t>
            </a:r>
            <a:endParaRPr kumimoji="1" lang="zh-CN" altLang="en-US" dirty="0"/>
          </a:p>
        </p:txBody>
      </p:sp>
      <p:sp>
        <p:nvSpPr>
          <p:cNvPr id="8" name="TextBox 3"/>
          <p:cNvSpPr txBox="1"/>
          <p:nvPr/>
        </p:nvSpPr>
        <p:spPr>
          <a:xfrm>
            <a:off x="203824" y="5868219"/>
            <a:ext cx="5539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hlinkClick r:id="rId6"/>
              </a:rPr>
              <a:t>Dress up</a:t>
            </a:r>
            <a:endParaRPr kumimoji="1" lang="en-US" altLang="zh-CN" dirty="0"/>
          </a:p>
          <a:p>
            <a:r>
              <a:rPr kumimoji="1" lang="en-US" altLang="zh-CN" dirty="0">
                <a:hlinkClick r:id="rId6"/>
              </a:rPr>
              <a:t>https://www.youtube.com/watch?v=m9bLFcq33S4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2" descr="扫描0020"/>
          <p:cNvPicPr>
            <a:picLocks noChangeAspect="1"/>
          </p:cNvPicPr>
          <p:nvPr/>
        </p:nvPicPr>
        <p:blipFill>
          <a:blip r:embed="rId2"/>
          <a:srcRect t="15927" r="8679" b="38702"/>
          <a:stretch>
            <a:fillRect/>
          </a:stretch>
        </p:blipFill>
        <p:spPr>
          <a:xfrm>
            <a:off x="188959" y="790655"/>
            <a:ext cx="11250407" cy="5913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五边形 2"/>
          <p:cNvSpPr/>
          <p:nvPr/>
        </p:nvSpPr>
        <p:spPr>
          <a:xfrm>
            <a:off x="0" y="-40757"/>
            <a:ext cx="2366010" cy="786130"/>
          </a:xfrm>
          <a:prstGeom prst="homePlate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</a:rPr>
              <a:t>制作脸谱</a:t>
            </a:r>
          </a:p>
        </p:txBody>
      </p:sp>
      <p:sp>
        <p:nvSpPr>
          <p:cNvPr id="2" name="矩形 1"/>
          <p:cNvSpPr/>
          <p:nvPr/>
        </p:nvSpPr>
        <p:spPr>
          <a:xfrm>
            <a:off x="9501604" y="72865"/>
            <a:ext cx="2287270" cy="14970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 err="1">
                <a:solidFill>
                  <a:srgbClr val="002060"/>
                </a:solidFill>
              </a:rPr>
              <a:t>yóu</a:t>
            </a:r>
            <a:r>
              <a:rPr lang="en-US" altLang="zh-CN" sz="3600" b="1" dirty="0">
                <a:solidFill>
                  <a:srgbClr val="002060"/>
                </a:solidFill>
              </a:rPr>
              <a:t>  </a:t>
            </a:r>
            <a:r>
              <a:rPr lang="en-US" altLang="zh-CN" sz="3600" b="1" dirty="0" err="1">
                <a:solidFill>
                  <a:srgbClr val="002060"/>
                </a:solidFill>
              </a:rPr>
              <a:t>cǎi</a:t>
            </a:r>
            <a:r>
              <a:rPr lang="en-US" altLang="zh-CN" sz="36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zh-CN" altLang="en-US" sz="3600" b="1" dirty="0">
                <a:solidFill>
                  <a:srgbClr val="002060"/>
                </a:solidFill>
              </a:rPr>
              <a:t>油 彩</a:t>
            </a:r>
          </a:p>
          <a:p>
            <a:pPr algn="ctr"/>
            <a:r>
              <a:rPr lang="zh-CN" altLang="en-US" sz="2800" dirty="0">
                <a:solidFill>
                  <a:srgbClr val="002060"/>
                </a:solidFill>
              </a:rPr>
              <a:t>greasepaint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6010" y="4525"/>
            <a:ext cx="704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hlinkClick r:id="rId3"/>
              </a:rPr>
              <a:t>https://</a:t>
            </a:r>
            <a:r>
              <a:rPr kumimoji="1" lang="en-US" altLang="zh-CN" dirty="0" err="1">
                <a:hlinkClick r:id="rId3"/>
              </a:rPr>
              <a:t>www.youtube.com</a:t>
            </a:r>
            <a:r>
              <a:rPr kumimoji="1" lang="en-US" altLang="zh-CN" dirty="0">
                <a:hlinkClick r:id="rId3"/>
              </a:rPr>
              <a:t>/</a:t>
            </a:r>
            <a:r>
              <a:rPr kumimoji="1" lang="en-US" altLang="zh-CN" dirty="0" err="1">
                <a:hlinkClick r:id="rId3"/>
              </a:rPr>
              <a:t>watch?v</a:t>
            </a:r>
            <a:r>
              <a:rPr kumimoji="1" lang="en-US" altLang="zh-CN" dirty="0">
                <a:hlinkClick r:id="rId3"/>
              </a:rPr>
              <a:t>=Rxu3c2y-EGc</a:t>
            </a:r>
            <a:endParaRPr kumimoji="1"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66010" y="257771"/>
            <a:ext cx="74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hlinkClick r:id="rId4"/>
              </a:rPr>
              <a:t>Dress up</a:t>
            </a:r>
            <a:endParaRPr kumimoji="1" lang="en-US" altLang="zh-CN" dirty="0"/>
          </a:p>
          <a:p>
            <a:r>
              <a:rPr kumimoji="1" lang="en-US" altLang="zh-CN" dirty="0">
                <a:hlinkClick r:id="rId4"/>
              </a:rPr>
              <a:t>https://www.youtube.com/watch?v=m9bLFcq33S4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104" y="327010"/>
            <a:ext cx="2409773" cy="26256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338079"/>
            <a:ext cx="2168268" cy="2603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675" y="265920"/>
            <a:ext cx="2407010" cy="26756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675" y="3706004"/>
            <a:ext cx="2526159" cy="2801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104" y="3779843"/>
            <a:ext cx="2457039" cy="2728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66" y="3623003"/>
            <a:ext cx="2280535" cy="28848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969" y="3907596"/>
            <a:ext cx="2358478" cy="26002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5" y="265920"/>
            <a:ext cx="2412876" cy="30066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5"/>
          <a:stretch>
            <a:fillRect/>
          </a:stretch>
        </p:blipFill>
        <p:spPr bwMode="auto">
          <a:xfrm>
            <a:off x="7442200" y="3505200"/>
            <a:ext cx="3200400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5" descr="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95" b="34641"/>
          <a:stretch>
            <a:fillRect/>
          </a:stretch>
        </p:blipFill>
        <p:spPr bwMode="auto">
          <a:xfrm>
            <a:off x="1524001" y="-228600"/>
            <a:ext cx="2303463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1524000" y="0"/>
            <a:ext cx="539750" cy="6858000"/>
          </a:xfrm>
          <a:prstGeom prst="rect">
            <a:avLst/>
          </a:prstGeom>
          <a:gradFill rotWithShape="1">
            <a:gsLst>
              <a:gs pos="0">
                <a:srgbClr val="470018"/>
              </a:gs>
              <a:gs pos="100000">
                <a:srgbClr val="9900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895600" y="8382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4400" b="1" dirty="0">
                <a:solidFill>
                  <a:srgbClr val="1F497D"/>
                </a:solidFill>
                <a:latin typeface="Arial" panose="020B0604020202020204" pitchFamily="34" charset="0"/>
              </a:rPr>
              <a:t> </a:t>
            </a:r>
            <a:endParaRPr lang="zh-CN" altLang="zh-CN" sz="4400" b="1" dirty="0">
              <a:solidFill>
                <a:srgbClr val="1F497D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4400" b="1" dirty="0">
                <a:solidFill>
                  <a:srgbClr val="C0504D"/>
                </a:solidFill>
                <a:latin typeface="Arial" panose="020B0604020202020204" pitchFamily="34" charset="0"/>
              </a:rPr>
              <a:t>Let’s draw a face mask together!</a:t>
            </a:r>
            <a:endParaRPr lang="zh-CN" altLang="zh-CN" sz="4400" b="1" dirty="0">
              <a:solidFill>
                <a:srgbClr val="C0504D"/>
              </a:solidFill>
              <a:latin typeface="Arial" panose="020B0604020202020204" pitchFamily="34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2590800" y="2819401"/>
            <a:ext cx="79248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en-US" altLang="zh-CN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Design a face mask and talk about the character features and personality your design indicates.</a:t>
            </a:r>
            <a:endParaRPr lang="zh-CN" altLang="zh-CN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472429" y="808164"/>
            <a:ext cx="7617128" cy="55707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1</a:t>
            </a:r>
            <a:r>
              <a:rPr lang="en-US" altLang="zh-CN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.</a:t>
            </a:r>
            <a:r>
              <a:rPr lang="zh-CN" altLang="en-US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 </a:t>
            </a:r>
            <a:r>
              <a:rPr lang="en-US" altLang="zh-CN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You can use a piece of paper to design the graphic pattern of the mask. Use a pencil to do it.</a:t>
            </a:r>
            <a:endParaRPr lang="zh-CN" altLang="zh-CN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隶书" panose="02010509060101010101" pitchFamily="49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2. Pay attention to the bilateral </a:t>
            </a:r>
            <a:r>
              <a:rPr lang="en-US" altLang="zh-CN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symmetry.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3.</a:t>
            </a:r>
            <a:r>
              <a:rPr lang="zh-CN" alt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 </a:t>
            </a:r>
            <a:r>
              <a:rPr lang="en-US" altLang="zh-CN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Colour</a:t>
            </a:r>
            <a:r>
              <a:rPr lang="en-US" altLang="zh-CN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 your mask, start with the </a:t>
            </a:r>
            <a:r>
              <a:rPr lang="en-US" altLang="zh-CN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colourful</a:t>
            </a:r>
            <a:r>
              <a:rPr lang="en-US" altLang="zh-CN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 parts.</a:t>
            </a:r>
            <a:endParaRPr lang="zh-CN" altLang="zh-CN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隶书" panose="02010509060101010101" pitchFamily="49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zh-CN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4</a:t>
            </a:r>
            <a:r>
              <a:rPr lang="en-US" altLang="zh-CN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.</a:t>
            </a:r>
            <a:r>
              <a:rPr lang="zh-CN" alt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 </a:t>
            </a:r>
            <a:r>
              <a:rPr lang="en-US" altLang="zh-CN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 Fill in the white parts in the end.</a:t>
            </a:r>
            <a:endParaRPr lang="zh-CN" altLang="zh-CN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隶书" panose="02010509060101010101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zh-CN" sz="2000" b="1" dirty="0">
              <a:solidFill>
                <a:prstClr val="black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</p:txBody>
      </p:sp>
      <p:pic>
        <p:nvPicPr>
          <p:cNvPr id="34819" name="Picture 8" descr="荆轲（三块瓦脸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4764"/>
            <a:ext cx="2171700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文本框 7"/>
          <p:cNvSpPr txBox="1">
            <a:spLocks noChangeArrowheads="1"/>
          </p:cNvSpPr>
          <p:nvPr/>
        </p:nvSpPr>
        <p:spPr bwMode="auto">
          <a:xfrm>
            <a:off x="2829699" y="0"/>
            <a:ext cx="1334853" cy="1015663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4000" b="1" u="sng" dirty="0">
                <a:solidFill>
                  <a:srgbClr val="FFFFFF"/>
                </a:solidFill>
              </a:rPr>
              <a:t>Steps</a:t>
            </a:r>
            <a:endParaRPr lang="zh-CN" altLang="zh-CN" sz="4000" b="1" u="sng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106183" y="-9706"/>
            <a:ext cx="539750" cy="6858000"/>
          </a:xfrm>
          <a:prstGeom prst="rect">
            <a:avLst/>
          </a:prstGeom>
          <a:gradFill rotWithShape="1">
            <a:gsLst>
              <a:gs pos="0">
                <a:srgbClr val="470018"/>
              </a:gs>
              <a:gs pos="100000">
                <a:srgbClr val="9900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698" y="523694"/>
            <a:ext cx="3552126" cy="57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1" descr="WeChat_146901725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33" y="458380"/>
            <a:ext cx="408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2" descr="WeChat_146901728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34" y="3347448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3" descr="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95" b="34641"/>
          <a:stretch>
            <a:fillRect/>
          </a:stretch>
        </p:blipFill>
        <p:spPr bwMode="auto">
          <a:xfrm>
            <a:off x="4284981" y="2798127"/>
            <a:ext cx="15240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824" y="458380"/>
            <a:ext cx="3431176" cy="584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1524000" y="0"/>
            <a:ext cx="539750" cy="6858000"/>
          </a:xfrm>
          <a:prstGeom prst="rect">
            <a:avLst/>
          </a:prstGeom>
          <a:gradFill rotWithShape="1">
            <a:gsLst>
              <a:gs pos="0">
                <a:srgbClr val="470018"/>
              </a:gs>
              <a:gs pos="100000">
                <a:srgbClr val="9900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066801"/>
            <a:ext cx="7475538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3" descr="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95" b="34641"/>
          <a:stretch>
            <a:fillRect/>
          </a:stretch>
        </p:blipFill>
        <p:spPr bwMode="auto">
          <a:xfrm>
            <a:off x="5791200" y="381001"/>
            <a:ext cx="15240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5"/>
          <a:stretch>
            <a:fillRect/>
          </a:stretch>
        </p:blipFill>
        <p:spPr bwMode="auto">
          <a:xfrm>
            <a:off x="8521700" y="3962401"/>
            <a:ext cx="21209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 descr="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95" b="34641"/>
          <a:stretch>
            <a:fillRect/>
          </a:stretch>
        </p:blipFill>
        <p:spPr bwMode="auto">
          <a:xfrm>
            <a:off x="2057400" y="1"/>
            <a:ext cx="15240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524000" y="0"/>
            <a:ext cx="539750" cy="6858000"/>
          </a:xfrm>
          <a:prstGeom prst="rect">
            <a:avLst/>
          </a:prstGeom>
          <a:gradFill rotWithShape="1">
            <a:gsLst>
              <a:gs pos="0">
                <a:srgbClr val="470018"/>
              </a:gs>
              <a:gs pos="100000">
                <a:srgbClr val="9900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3505200" y="1143000"/>
            <a:ext cx="5638800" cy="5842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b="1" u="sng">
                <a:solidFill>
                  <a:srgbClr val="FFFFFF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Tidying-up requirements</a:t>
            </a:r>
            <a:endParaRPr lang="zh-CN" altLang="zh-CN" b="1" u="sng">
              <a:solidFill>
                <a:srgbClr val="FFFFFF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2514600" y="2133600"/>
            <a:ext cx="8153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1.</a:t>
            </a:r>
            <a:r>
              <a:rPr lang="zh-CN" altLang="en-US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 </a:t>
            </a:r>
            <a:r>
              <a:rPr lang="en-US" altLang="zh-CN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Clean your paintbrushes and put them in the box with the pencil.</a:t>
            </a:r>
            <a:endParaRPr lang="zh-CN" altLang="zh-CN" sz="2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隶书" panose="02010509060101010101" pitchFamily="49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2. Tidy away the paints in the box.</a:t>
            </a:r>
            <a:endParaRPr lang="zh-CN" altLang="zh-CN" sz="2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隶书" panose="02010509060101010101" pitchFamily="49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3.</a:t>
            </a:r>
            <a:r>
              <a:rPr lang="zh-CN" altLang="en-US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 </a:t>
            </a:r>
            <a:r>
              <a:rPr lang="en-US" altLang="zh-CN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Clean your desk. Thank you.</a:t>
            </a:r>
            <a:endParaRPr lang="zh-CN" altLang="zh-CN" sz="2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隶书" panose="02010509060101010101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边形 5"/>
          <p:cNvSpPr/>
          <p:nvPr/>
        </p:nvSpPr>
        <p:spPr>
          <a:xfrm>
            <a:off x="2024063" y="357189"/>
            <a:ext cx="2643188" cy="785813"/>
          </a:xfrm>
          <a:prstGeom prst="homePlate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3600" b="1" noProof="1">
                <a:solidFill>
                  <a:schemeClr val="tx1"/>
                </a:solidFill>
              </a:rPr>
              <a:t>说唱脸谱</a:t>
            </a:r>
          </a:p>
        </p:txBody>
      </p:sp>
      <p:sp>
        <p:nvSpPr>
          <p:cNvPr id="4" name="矩形 3"/>
          <p:cNvSpPr/>
          <p:nvPr/>
        </p:nvSpPr>
        <p:spPr>
          <a:xfrm>
            <a:off x="2776220" y="1710690"/>
            <a:ext cx="6461760" cy="15544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/>
            <a:r>
              <a:rPr lang="en-US" altLang="zh-CN" sz="9600" b="1" cap="all" noProof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hlinkClick r:id="rId2" action="ppaction://hlinkfile"/>
              </a:rPr>
              <a:t>《</a:t>
            </a:r>
            <a:r>
              <a:rPr lang="zh-CN" altLang="en-US" sz="9600" b="1" cap="all" noProof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hlinkClick r:id="rId2" action="ppaction://hlinkfile"/>
              </a:rPr>
              <a:t>唱脸谱</a:t>
            </a:r>
            <a:r>
              <a:rPr lang="en-US" altLang="zh-CN" sz="9600" b="1" cap="all" noProof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hlinkClick r:id="rId2" action="ppaction://hlinkfile"/>
              </a:rPr>
              <a:t>》</a:t>
            </a:r>
            <a:endParaRPr lang="zh-CN" altLang="en-US" sz="9600" b="1" cap="all" noProof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22" name="Picture 2" descr="http://img.redocn.com/shejigao/20140411/20140406_b8a8fb9bd276c4998688T7T2HDPJDhhM.jpg"/>
          <p:cNvPicPr>
            <a:picLocks noChangeAspect="1" noChangeArrowheads="1"/>
          </p:cNvPicPr>
          <p:nvPr/>
        </p:nvPicPr>
        <p:blipFill>
          <a:blip r:embed="rId3"/>
          <a:srcRect l="5250" t="6324" r="4000" b="5143"/>
          <a:stretch>
            <a:fillRect/>
          </a:stretch>
        </p:blipFill>
        <p:spPr bwMode="auto">
          <a:xfrm>
            <a:off x="1952596" y="3071811"/>
            <a:ext cx="5433350" cy="3143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http://www.xingzhiyue.com/images/nfwwoltcnrxwolrrgyzs4y3pnu/photo/c5wamnAlzvk9oKO5BzAzog==/14273596069005136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476" y="3071814"/>
            <a:ext cx="2365375" cy="315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949754" y="915922"/>
            <a:ext cx="4114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400" dirty="0" err="1"/>
              <a:t>chàng</a:t>
            </a:r>
            <a:r>
              <a:rPr kumimoji="1" lang="en-US" altLang="zh-CN" sz="4400" dirty="0"/>
              <a:t> </a:t>
            </a:r>
            <a:r>
              <a:rPr kumimoji="1" lang="en-US" altLang="zh-CN" sz="4400" dirty="0" err="1"/>
              <a:t>liǎn</a:t>
            </a:r>
            <a:r>
              <a:rPr kumimoji="1" lang="en-US" altLang="zh-CN" sz="4400" dirty="0"/>
              <a:t>   </a:t>
            </a:r>
            <a:r>
              <a:rPr kumimoji="1" lang="en-US" altLang="zh-CN" sz="4400" dirty="0" err="1"/>
              <a:t>pǔ</a:t>
            </a:r>
            <a:endParaRPr kumimoji="1" lang="zh-CN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新建 PPT 演示文稿</Template>
  <TotalTime>71</TotalTime>
  <Words>790</Words>
  <Application>Microsoft Office PowerPoint</Application>
  <PresentationFormat>Widescreen</PresentationFormat>
  <Paragraphs>100</Paragraphs>
  <Slides>19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等线</vt:lpstr>
      <vt:lpstr>等线 Light</vt:lpstr>
      <vt:lpstr>Arial</vt:lpstr>
      <vt:lpstr>Calibri</vt:lpstr>
      <vt:lpstr>Tahoma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https://www.youtube.com/watch?v=ddBE9nfC8_o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389478264@qq.com</dc:creator>
  <cp:lastModifiedBy>Angela Noble</cp:lastModifiedBy>
  <cp:revision>60</cp:revision>
  <dcterms:created xsi:type="dcterms:W3CDTF">2018-11-28T13:37:00Z</dcterms:created>
  <dcterms:modified xsi:type="dcterms:W3CDTF">2020-06-17T13:52:43Z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