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1" r:id="rId13"/>
    <p:sldId id="360" r:id="rId14"/>
    <p:sldId id="264" r:id="rId15"/>
    <p:sldId id="269" r:id="rId16"/>
    <p:sldId id="265" r:id="rId17"/>
    <p:sldId id="266" r:id="rId18"/>
    <p:sldId id="273" r:id="rId19"/>
    <p:sldId id="277" r:id="rId20"/>
    <p:sldId id="278" r:id="rId21"/>
    <p:sldId id="279" r:id="rId2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 varScale="1">
        <p:scale>
          <a:sx n="53" d="100"/>
          <a:sy n="53" d="100"/>
        </p:scale>
        <p:origin x="-2196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96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8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6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42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50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50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40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4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8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41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60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21DB-479D-4244-B125-B4D2DF65E297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9B4D-B7EA-468C-874A-CBF92AFFD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12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1.png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60C4CD3-BE3D-43D7-A40F-57CBA7961A68}"/>
              </a:ext>
            </a:extLst>
          </p:cNvPr>
          <p:cNvSpPr/>
          <p:nvPr/>
        </p:nvSpPr>
        <p:spPr>
          <a:xfrm>
            <a:off x="1497813" y="2712055"/>
            <a:ext cx="40036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month</a:t>
            </a:r>
            <a:endParaRPr lang="zh-CN" altLang="en-US" sz="8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FA340CC-4B4D-4FDB-AD5E-1BDF85F363C6}"/>
              </a:ext>
            </a:extLst>
          </p:cNvPr>
          <p:cNvSpPr/>
          <p:nvPr/>
        </p:nvSpPr>
        <p:spPr>
          <a:xfrm>
            <a:off x="1908504" y="4381526"/>
            <a:ext cx="314701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月份</a:t>
            </a:r>
            <a:endParaRPr lang="zh-CN" altLang="en-US" sz="115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4881" y="7548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7" y="1805780"/>
            <a:ext cx="5228583" cy="27455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jiǔ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 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5359" y="7474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1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7" y="1806712"/>
            <a:ext cx="5228583" cy="274371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shí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9790" y="7506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7" y="1707593"/>
            <a:ext cx="5228583" cy="294194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shí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yī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1 1   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4012" y="7456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7" y="1805314"/>
            <a:ext cx="5228583" cy="274650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shí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èr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   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5747" y="7474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3473" y="172489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2BC7E8A-8BE7-4F7E-9DD5-BF0FCCCCE310}"/>
              </a:ext>
            </a:extLst>
          </p:cNvPr>
          <p:cNvSpPr/>
          <p:nvPr/>
        </p:nvSpPr>
        <p:spPr>
          <a:xfrm>
            <a:off x="1835084" y="2712055"/>
            <a:ext cx="33291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Week</a:t>
            </a:r>
            <a:endParaRPr lang="zh-CN" altLang="en-US" sz="8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153B7B1-38A0-4632-A607-92E6B82E8CC4}"/>
              </a:ext>
            </a:extLst>
          </p:cNvPr>
          <p:cNvSpPr/>
          <p:nvPr/>
        </p:nvSpPr>
        <p:spPr>
          <a:xfrm>
            <a:off x="1908503" y="4381526"/>
            <a:ext cx="314701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15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星期</a:t>
            </a:r>
          </a:p>
        </p:txBody>
      </p:sp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55519" y="7530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3473" y="172489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478AC8D-F3DC-4CCB-978A-76AF4E108DE9}"/>
              </a:ext>
            </a:extLst>
          </p:cNvPr>
          <p:cNvSpPr txBox="1"/>
          <p:nvPr/>
        </p:nvSpPr>
        <p:spPr>
          <a:xfrm>
            <a:off x="2157386" y="5740313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xīngqī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yī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星   期 一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CB2672BB-1CDA-4C6C-9F3A-E493D16AE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3" y="1899377"/>
            <a:ext cx="5578894" cy="2758794"/>
          </a:xfrm>
          <a:prstGeom prst="rect">
            <a:avLst/>
          </a:prstGeom>
        </p:spPr>
      </p:pic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4899" y="7189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3473" y="172489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20">
            <a:extLst>
              <a:ext uri="{FF2B5EF4-FFF2-40B4-BE49-F238E27FC236}">
                <a16:creationId xmlns:a16="http://schemas.microsoft.com/office/drawing/2014/main" xmlns="" id="{15663821-42B1-4DA7-BEFB-A0D2BB004215}"/>
              </a:ext>
            </a:extLst>
          </p:cNvPr>
          <p:cNvSpPr txBox="1"/>
          <p:nvPr/>
        </p:nvSpPr>
        <p:spPr>
          <a:xfrm>
            <a:off x="1870385" y="6070911"/>
            <a:ext cx="4175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xīng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qī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èr</a:t>
            </a:r>
            <a:endParaRPr lang="en-US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星     期 二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813FAB1-AA19-4083-A609-D159DD8A3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83" y="1485423"/>
            <a:ext cx="4707880" cy="3622860"/>
          </a:xfrm>
          <a:prstGeom prst="rect">
            <a:avLst/>
          </a:prstGeom>
        </p:spPr>
      </p:pic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1063" y="782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3473" y="172489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AF0F905B-94A1-4FB4-ACD9-6981DD447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9" y="1966939"/>
            <a:ext cx="5754624" cy="2845693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ABD74235-1C0C-47C9-BA82-ACB7E75BE8A6}"/>
              </a:ext>
            </a:extLst>
          </p:cNvPr>
          <p:cNvSpPr txBox="1"/>
          <p:nvPr/>
        </p:nvSpPr>
        <p:spPr>
          <a:xfrm>
            <a:off x="2154054" y="6076973"/>
            <a:ext cx="3019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xīngqī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sān</a:t>
            </a:r>
            <a:endParaRPr lang="en-US" altLang="zh-CN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星   期    三</a:t>
            </a:r>
          </a:p>
        </p:txBody>
      </p:sp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7094" y="7871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0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3473" y="172489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60C5E74-A124-453F-8F3C-58CE9A1B5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50" b="8844"/>
          <a:stretch/>
        </p:blipFill>
        <p:spPr>
          <a:xfrm>
            <a:off x="1223496" y="1565031"/>
            <a:ext cx="4438750" cy="3788924"/>
          </a:xfrm>
          <a:prstGeom prst="rect">
            <a:avLst/>
          </a:prstGeom>
        </p:spPr>
      </p:pic>
      <p:sp>
        <p:nvSpPr>
          <p:cNvPr id="10" name="文本框 23">
            <a:extLst>
              <a:ext uri="{FF2B5EF4-FFF2-40B4-BE49-F238E27FC236}">
                <a16:creationId xmlns:a16="http://schemas.microsoft.com/office/drawing/2014/main" xmlns="" id="{05BDA80D-BFE3-4BB4-A955-998D4620C488}"/>
              </a:ext>
            </a:extLst>
          </p:cNvPr>
          <p:cNvSpPr txBox="1"/>
          <p:nvPr/>
        </p:nvSpPr>
        <p:spPr>
          <a:xfrm>
            <a:off x="2190958" y="6132419"/>
            <a:ext cx="3235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xīng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qī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sì</a:t>
            </a:r>
            <a:endParaRPr lang="en-US" altLang="zh-CN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星   期   四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21535" y="75789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3473" y="172489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E9AB60F1-FCC3-48EF-A67D-1D558DBE6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5" y="966938"/>
            <a:ext cx="5044440" cy="5044440"/>
          </a:xfrm>
          <a:prstGeom prst="rect">
            <a:avLst/>
          </a:prstGeom>
        </p:spPr>
      </p:pic>
      <p:sp>
        <p:nvSpPr>
          <p:cNvPr id="6" name="文本框 24">
            <a:extLst>
              <a:ext uri="{FF2B5EF4-FFF2-40B4-BE49-F238E27FC236}">
                <a16:creationId xmlns:a16="http://schemas.microsoft.com/office/drawing/2014/main" xmlns="" id="{400513C3-4CB6-462D-90A3-D622535EC086}"/>
              </a:ext>
            </a:extLst>
          </p:cNvPr>
          <p:cNvSpPr txBox="1"/>
          <p:nvPr/>
        </p:nvSpPr>
        <p:spPr>
          <a:xfrm>
            <a:off x="2119277" y="6452359"/>
            <a:ext cx="3303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xīngqī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wǔ</a:t>
            </a:r>
            <a:endParaRPr lang="en-US" altLang="zh-CN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星    期  五</a:t>
            </a:r>
          </a:p>
        </p:txBody>
      </p:sp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5565" y="7289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7" y="1472665"/>
            <a:ext cx="5228583" cy="341180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yī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8072" y="7652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3473" y="172489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9CF441D-8BBD-41D2-BA60-8CE6F4851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75" y="1788942"/>
            <a:ext cx="5373518" cy="2686759"/>
          </a:xfrm>
          <a:prstGeom prst="rect">
            <a:avLst/>
          </a:prstGeom>
        </p:spPr>
      </p:pic>
      <p:sp>
        <p:nvSpPr>
          <p:cNvPr id="6" name="文本框 26">
            <a:extLst>
              <a:ext uri="{FF2B5EF4-FFF2-40B4-BE49-F238E27FC236}">
                <a16:creationId xmlns:a16="http://schemas.microsoft.com/office/drawing/2014/main" xmlns="" id="{F9ED8C6D-E329-47E4-B6D2-DA1ECDAF0D2F}"/>
              </a:ext>
            </a:extLst>
          </p:cNvPr>
          <p:cNvSpPr txBox="1"/>
          <p:nvPr/>
        </p:nvSpPr>
        <p:spPr>
          <a:xfrm>
            <a:off x="1882941" y="5908508"/>
            <a:ext cx="35891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xīngqī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liù</a:t>
            </a:r>
            <a:endParaRPr lang="en-US" altLang="zh-CN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星    期  六</a:t>
            </a:r>
          </a:p>
        </p:txBody>
      </p:sp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67314" y="7512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1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3473" y="172489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2B013F9-F265-4C30-A36F-0D10C7ECF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5" y="1726589"/>
            <a:ext cx="5107232" cy="3404821"/>
          </a:xfrm>
          <a:prstGeom prst="rect">
            <a:avLst/>
          </a:prstGeom>
        </p:spPr>
      </p:pic>
      <p:sp>
        <p:nvSpPr>
          <p:cNvPr id="6" name="文本框 21">
            <a:extLst>
              <a:ext uri="{FF2B5EF4-FFF2-40B4-BE49-F238E27FC236}">
                <a16:creationId xmlns:a16="http://schemas.microsoft.com/office/drawing/2014/main" xmlns="" id="{04C8C198-9123-48F5-9EF2-D3B19196910A}"/>
              </a:ext>
            </a:extLst>
          </p:cNvPr>
          <p:cNvSpPr txBox="1"/>
          <p:nvPr/>
        </p:nvSpPr>
        <p:spPr>
          <a:xfrm>
            <a:off x="2377365" y="6236362"/>
            <a:ext cx="344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xīng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qī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rì</a:t>
            </a:r>
            <a:endParaRPr lang="en-US" altLang="zh-CN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星   期 日</a:t>
            </a:r>
          </a:p>
        </p:txBody>
      </p:sp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5906" y="7682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7" y="1806996"/>
            <a:ext cx="5228583" cy="27431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èr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8761" y="7456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7" y="1805715"/>
            <a:ext cx="5228583" cy="27457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sān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  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3546" y="7486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7" y="1803694"/>
            <a:ext cx="5228583" cy="274974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sì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5359" y="7169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19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7" y="1808427"/>
            <a:ext cx="5228583" cy="27402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wǔ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  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33961" y="7474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7" y="1806149"/>
            <a:ext cx="5228583" cy="274483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liù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 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33961" y="7472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7" y="1808729"/>
            <a:ext cx="5228583" cy="273967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qī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8761" y="7741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C2E653-681C-4DF4-AAED-5FF8D4B41A6A}"/>
              </a:ext>
            </a:extLst>
          </p:cNvPr>
          <p:cNvGrpSpPr>
            <a:grpSpLocks noChangeAspect="1"/>
          </p:cNvGrpSpPr>
          <p:nvPr/>
        </p:nvGrpSpPr>
        <p:grpSpPr>
          <a:xfrm>
            <a:off x="84221" y="152851"/>
            <a:ext cx="6689557" cy="8838297"/>
            <a:chOff x="103473" y="172489"/>
            <a:chExt cx="6689557" cy="88382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696C2C6-AB97-4230-A536-C7971160DCD9}"/>
                </a:ext>
              </a:extLst>
            </p:cNvPr>
            <p:cNvSpPr/>
            <p:nvPr/>
          </p:nvSpPr>
          <p:spPr>
            <a:xfrm>
              <a:off x="103473" y="172489"/>
              <a:ext cx="6689557" cy="883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7454F00-DDFD-4DDA-9CCF-4F38416740C8}"/>
                </a:ext>
              </a:extLst>
            </p:cNvPr>
            <p:cNvSpPr/>
            <p:nvPr/>
          </p:nvSpPr>
          <p:spPr>
            <a:xfrm>
              <a:off x="327259" y="356135"/>
              <a:ext cx="6246796" cy="8431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973474-10A7-4BFC-8676-686FBF7E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7" y="1807585"/>
            <a:ext cx="5228583" cy="27419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B3AEAC8-CBBD-4A03-8557-698D0B6DDC68}"/>
              </a:ext>
            </a:extLst>
          </p:cNvPr>
          <p:cNvSpPr txBox="1"/>
          <p:nvPr/>
        </p:nvSpPr>
        <p:spPr>
          <a:xfrm>
            <a:off x="2211248" y="6596962"/>
            <a:ext cx="312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bā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yuè</a:t>
            </a:r>
            <a:endParaRPr lang="en-GB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月</a:t>
            </a: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9212" y="7420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96</Words>
  <Application>Microsoft Office PowerPoint</Application>
  <PresentationFormat>全屏显示(4:3)</PresentationFormat>
  <Paragraphs>42</Paragraphs>
  <Slides>21</Slides>
  <Notes>0</Notes>
  <HiddenSlides>0</HiddenSlides>
  <MMClips>21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谭 雪花</dc:creator>
  <cp:lastModifiedBy>Administrator</cp:lastModifiedBy>
  <cp:revision>129</cp:revision>
  <dcterms:created xsi:type="dcterms:W3CDTF">2020-02-22T19:23:50Z</dcterms:created>
  <dcterms:modified xsi:type="dcterms:W3CDTF">2020-05-24T21:35:49Z</dcterms:modified>
</cp:coreProperties>
</file>