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0" r:id="rId10"/>
    <p:sldId id="261" r:id="rId11"/>
    <p:sldId id="262" r:id="rId12"/>
    <p:sldId id="257" r:id="rId13"/>
    <p:sldId id="271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>
        <p:scale>
          <a:sx n="57" d="100"/>
          <a:sy n="57" d="100"/>
        </p:scale>
        <p:origin x="-2388" y="-13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0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97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7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50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0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5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2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9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87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9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98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4010-8131-4577-9B1A-B231ADE9C639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F5B22-2390-4B3C-8EA2-44C5BEECD9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90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Q-fRM-SN6c&amp;safe=active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39906"/>
            <a:ext cx="9144000" cy="3115516"/>
          </a:xfrm>
        </p:spPr>
        <p:txBody>
          <a:bodyPr>
            <a:normAutofit fontScale="90000"/>
          </a:bodyPr>
          <a:lstStyle/>
          <a:p>
            <a:r>
              <a:rPr lang="en-US" altLang="zh-CN" sz="4400" b="1" dirty="0" err="1" smtClean="0"/>
              <a:t>Zhí</a:t>
            </a:r>
            <a:r>
              <a:rPr lang="zh-CN" altLang="en-US" sz="4400" b="1" dirty="0" smtClean="0"/>
              <a:t> </a:t>
            </a:r>
            <a:r>
              <a:rPr lang="en-US" altLang="zh-CN" sz="4400" b="1" dirty="0" err="1" smtClean="0"/>
              <a:t>yè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zh-CN" altLang="en-US" sz="7200" b="1" dirty="0" smtClean="0"/>
              <a:t>职业</a:t>
            </a: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en-US" altLang="zh-CN" sz="7200" b="1" dirty="0" smtClean="0"/>
              <a:t/>
            </a:r>
            <a:br>
              <a:rPr lang="en-US" altLang="zh-CN" sz="7200" b="1" dirty="0" smtClean="0"/>
            </a:br>
            <a:r>
              <a:rPr lang="zh-CN" altLang="en-US" sz="7200" b="1" dirty="0" smtClean="0"/>
              <a:t> </a:t>
            </a:r>
            <a:r>
              <a:rPr lang="en-GB" sz="7200" b="1" dirty="0" smtClean="0"/>
              <a:t>Occupation 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6426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17" y="1643061"/>
            <a:ext cx="5559963" cy="3699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2777" y="1492464"/>
            <a:ext cx="51098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err="1" smtClean="0"/>
              <a:t>Xiāo</a:t>
            </a:r>
            <a:r>
              <a:rPr lang="zh-CN" altLang="en-US" sz="4400" dirty="0" smtClean="0"/>
              <a:t> </a:t>
            </a:r>
            <a:r>
              <a:rPr lang="en-US" altLang="zh-CN" sz="4400" dirty="0" err="1" smtClean="0"/>
              <a:t>fáng</a:t>
            </a:r>
            <a:r>
              <a:rPr lang="zh-CN" altLang="en-US" sz="4400" dirty="0" smtClean="0"/>
              <a:t> </a:t>
            </a:r>
            <a:r>
              <a:rPr lang="en-US" altLang="zh-CN" sz="4400" dirty="0" err="1" smtClean="0"/>
              <a:t>yuán</a:t>
            </a:r>
            <a:endParaRPr lang="en-US" altLang="zh-CN" sz="4400" dirty="0" smtClean="0"/>
          </a:p>
          <a:p>
            <a:r>
              <a:rPr lang="zh-CN" altLang="en-US" sz="8000" dirty="0" smtClean="0"/>
              <a:t>消防员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9323294" y="4195482"/>
            <a:ext cx="1703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Firemen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4662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93" y="1943939"/>
            <a:ext cx="5267817" cy="34707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19190" y="406502"/>
            <a:ext cx="30838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 </a:t>
            </a:r>
            <a:r>
              <a:rPr lang="en-US" altLang="zh-CN" sz="6000" dirty="0" err="1" smtClean="0">
                <a:solidFill>
                  <a:srgbClr val="FF0000"/>
                </a:solidFill>
              </a:rPr>
              <a:t>yá</a:t>
            </a:r>
            <a:r>
              <a:rPr lang="zh-CN" altLang="en-US" sz="6000" dirty="0" smtClean="0"/>
              <a:t> </a:t>
            </a:r>
            <a:r>
              <a:rPr lang="en-US" altLang="zh-CN" sz="6000" dirty="0" err="1" smtClean="0"/>
              <a:t>yī</a:t>
            </a:r>
            <a:endParaRPr lang="en-US" altLang="zh-CN" sz="6000" dirty="0" smtClean="0"/>
          </a:p>
          <a:p>
            <a:r>
              <a:rPr lang="zh-CN" altLang="en-US" sz="8000" dirty="0" smtClean="0">
                <a:solidFill>
                  <a:srgbClr val="FF0000"/>
                </a:solidFill>
              </a:rPr>
              <a:t>牙</a:t>
            </a:r>
            <a:r>
              <a:rPr lang="zh-CN" altLang="en-US" sz="8000" dirty="0" smtClean="0"/>
              <a:t>医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9148019" y="2391661"/>
            <a:ext cx="195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Dentist</a:t>
            </a:r>
            <a:endParaRPr lang="en-GB" sz="2800" dirty="0"/>
          </a:p>
        </p:txBody>
      </p:sp>
      <p:sp>
        <p:nvSpPr>
          <p:cNvPr id="5" name="Vertical Scroll 4"/>
          <p:cNvSpPr/>
          <p:nvPr/>
        </p:nvSpPr>
        <p:spPr>
          <a:xfrm>
            <a:off x="8505573" y="3673366"/>
            <a:ext cx="3208206" cy="2817690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err="1">
                <a:solidFill>
                  <a:srgbClr val="FF0000"/>
                </a:solidFill>
              </a:rPr>
              <a:t>yá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牙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algn="ctr"/>
            <a:endParaRPr lang="en-US" altLang="zh-CN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teeth</a:t>
            </a:r>
          </a:p>
        </p:txBody>
      </p:sp>
    </p:spTree>
    <p:extLst>
      <p:ext uri="{BB962C8B-B14F-4D97-AF65-F5344CB8AC3E}">
        <p14:creationId xmlns:p14="http://schemas.microsoft.com/office/powerpoint/2010/main" val="254415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097" y="290679"/>
            <a:ext cx="4319751" cy="56696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5214" y="441434"/>
            <a:ext cx="275896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/>
              <a:t>Sh</a:t>
            </a:r>
            <a:r>
              <a:rPr lang="en-US" altLang="zh-CN" sz="4400" dirty="0" err="1" smtClean="0"/>
              <a:t>āng</a:t>
            </a:r>
            <a:r>
              <a:rPr lang="zh-CN" altLang="en-US" sz="4400" dirty="0" smtClean="0"/>
              <a:t> </a:t>
            </a:r>
            <a:r>
              <a:rPr lang="en-US" altLang="zh-CN" sz="4400" dirty="0" err="1" smtClean="0"/>
              <a:t>rén</a:t>
            </a:r>
            <a:endParaRPr lang="en-US" altLang="zh-CN" sz="4400" dirty="0" smtClean="0"/>
          </a:p>
          <a:p>
            <a:r>
              <a:rPr lang="zh-CN" altLang="en-US" sz="7200" dirty="0"/>
              <a:t>商人</a:t>
            </a:r>
            <a:endParaRPr lang="en-GB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3090041" y="2569779"/>
            <a:ext cx="2601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businessmen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4855" y="4162097"/>
            <a:ext cx="3783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Do you know this Guy in the photo ? </a:t>
            </a:r>
          </a:p>
          <a:p>
            <a:endParaRPr lang="en-US" altLang="zh-CN" dirty="0"/>
          </a:p>
          <a:p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614855" y="4849931"/>
            <a:ext cx="3515710" cy="1110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Google  JACK MA and Alibaba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11831" y="6361032"/>
            <a:ext cx="6144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https://www.youtube.com/watch?v=4Q-fRM-SN6c&amp;safe=active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79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0661" y="4430011"/>
            <a:ext cx="2900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Wǒ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shì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xué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shēng</a:t>
            </a:r>
            <a:endParaRPr lang="en-US" altLang="zh-CN" sz="2400" dirty="0" smtClean="0"/>
          </a:p>
          <a:p>
            <a:r>
              <a:rPr lang="zh-CN" altLang="en-US" sz="4000" dirty="0" smtClean="0"/>
              <a:t>我</a:t>
            </a:r>
            <a:r>
              <a:rPr lang="zh-CN" altLang="en-US" sz="4000" dirty="0"/>
              <a:t>是</a:t>
            </a:r>
            <a:r>
              <a:rPr lang="zh-CN" altLang="en-US" sz="4000" dirty="0" smtClean="0"/>
              <a:t>学生</a:t>
            </a:r>
            <a:r>
              <a:rPr lang="zh-CN" altLang="en-US" dirty="0"/>
              <a:t>。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54" y="1324248"/>
            <a:ext cx="2502943" cy="4067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20661" y="362729"/>
            <a:ext cx="2711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/>
              <a:t>Nǐ</a:t>
            </a:r>
            <a:r>
              <a:rPr lang="zh-CN" altLang="en-US" sz="2400" dirty="0"/>
              <a:t> </a:t>
            </a:r>
            <a:r>
              <a:rPr lang="en-US" altLang="zh-CN" sz="2400" dirty="0"/>
              <a:t>men</a:t>
            </a:r>
            <a:r>
              <a:rPr lang="zh-CN" altLang="en-US" sz="2400" dirty="0"/>
              <a:t> </a:t>
            </a:r>
            <a:r>
              <a:rPr lang="en-US" altLang="zh-CN" sz="2400" dirty="0" err="1"/>
              <a:t>hǎo</a:t>
            </a:r>
            <a:endParaRPr lang="en-US" altLang="zh-CN" sz="2400" dirty="0"/>
          </a:p>
          <a:p>
            <a:r>
              <a:rPr lang="zh-CN" altLang="en-US" sz="4000" dirty="0"/>
              <a:t>你们好 ！</a:t>
            </a:r>
            <a:endParaRPr lang="en-US" altLang="zh-CN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720661" y="2310457"/>
            <a:ext cx="29008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Wǒ</a:t>
            </a:r>
            <a:r>
              <a:rPr lang="zh-CN" altLang="en-US" sz="2400" dirty="0" smtClean="0"/>
              <a:t> </a:t>
            </a:r>
            <a:r>
              <a:rPr lang="en-US" altLang="zh-CN" sz="2400" dirty="0" err="1"/>
              <a:t>jiào</a:t>
            </a:r>
            <a:r>
              <a:rPr lang="zh-CN" altLang="en-US" sz="2400" dirty="0"/>
              <a:t> </a:t>
            </a:r>
            <a:r>
              <a:rPr lang="en-US" altLang="zh-CN" sz="2400" dirty="0" err="1"/>
              <a:t>lisa</a:t>
            </a:r>
            <a:r>
              <a:rPr lang="zh-CN" altLang="en-US" sz="2400" dirty="0"/>
              <a:t> </a:t>
            </a:r>
            <a:endParaRPr lang="en-US" altLang="zh-CN" sz="2400" dirty="0" smtClean="0"/>
          </a:p>
          <a:p>
            <a:r>
              <a:rPr lang="zh-CN" altLang="en-US" sz="4000" dirty="0" smtClean="0"/>
              <a:t>我</a:t>
            </a:r>
            <a:r>
              <a:rPr lang="zh-CN" altLang="en-US" sz="4000" dirty="0"/>
              <a:t>叫</a:t>
            </a:r>
            <a:r>
              <a:rPr lang="en-US" altLang="zh-CN" sz="4000" dirty="0"/>
              <a:t>Lisa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52593" y="862583"/>
            <a:ext cx="268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Hello</a:t>
            </a:r>
            <a:r>
              <a:rPr lang="en-GB" altLang="zh-CN" sz="2400" dirty="0" smtClean="0"/>
              <a:t> </a:t>
            </a:r>
            <a:r>
              <a:rPr lang="en-GB" altLang="zh-CN" sz="2400" dirty="0"/>
              <a:t> </a:t>
            </a:r>
            <a:r>
              <a:rPr lang="en-GB" altLang="zh-CN" sz="2400" dirty="0" smtClean="0"/>
              <a:t>!  everyone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952593" y="2756732"/>
            <a:ext cx="2853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name is Lisa 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52593" y="4737787"/>
            <a:ext cx="3231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am a student 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3951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1834" y="2587921"/>
            <a:ext cx="5612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  </a:t>
            </a:r>
            <a:r>
              <a:rPr lang="en-US" altLang="zh-CN" sz="2400" dirty="0" err="1" smtClean="0"/>
              <a:t>Wǒ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de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bà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ba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shì</a:t>
            </a:r>
            <a:r>
              <a:rPr lang="zh-CN" altLang="en-US" sz="2400" dirty="0" smtClean="0"/>
              <a:t>   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gōng</a:t>
            </a:r>
            <a:r>
              <a:rPr lang="zh-CN" altLang="en-US" sz="2400" dirty="0" smtClean="0">
                <a:solidFill>
                  <a:srgbClr val="C00000"/>
                </a:solidFill>
              </a:rPr>
              <a:t> </a:t>
            </a:r>
            <a:r>
              <a:rPr lang="en-US" altLang="zh-CN" sz="2400" dirty="0" err="1" smtClean="0">
                <a:solidFill>
                  <a:srgbClr val="C00000"/>
                </a:solidFill>
              </a:rPr>
              <a:t>rén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r>
              <a:rPr lang="zh-CN" altLang="en-US" sz="4000" dirty="0" smtClean="0"/>
              <a:t>我的爸爸是</a:t>
            </a:r>
            <a:r>
              <a:rPr lang="zh-CN" altLang="en-US" sz="4000" dirty="0" smtClean="0">
                <a:solidFill>
                  <a:srgbClr val="C00000"/>
                </a:solidFill>
              </a:rPr>
              <a:t>工人</a:t>
            </a:r>
            <a:r>
              <a:rPr lang="zh-CN" altLang="en-US" sz="4000" dirty="0" smtClean="0"/>
              <a:t>。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57" y="1311119"/>
            <a:ext cx="2539682" cy="41523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41834" y="500614"/>
            <a:ext cx="5265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/>
              <a:t>Wǒ</a:t>
            </a:r>
            <a:r>
              <a:rPr lang="zh-CN" altLang="en-US" sz="2400" dirty="0"/>
              <a:t> </a:t>
            </a:r>
            <a:r>
              <a:rPr lang="en-US" altLang="zh-CN" sz="2400" dirty="0"/>
              <a:t>de</a:t>
            </a:r>
            <a:r>
              <a:rPr lang="zh-CN" altLang="en-US" sz="2400" dirty="0"/>
              <a:t> </a:t>
            </a:r>
            <a:r>
              <a:rPr lang="en-US" altLang="zh-CN" sz="2400" dirty="0" err="1"/>
              <a:t>bà</a:t>
            </a:r>
            <a:r>
              <a:rPr lang="zh-CN" altLang="en-US" sz="2400" dirty="0"/>
              <a:t> </a:t>
            </a:r>
            <a:r>
              <a:rPr lang="en-US" altLang="zh-CN" sz="2400" dirty="0" err="1"/>
              <a:t>ba</a:t>
            </a:r>
            <a:r>
              <a:rPr lang="zh-CN" altLang="en-US" sz="2400" dirty="0"/>
              <a:t> </a:t>
            </a:r>
            <a:r>
              <a:rPr lang="en-US" altLang="zh-CN" sz="2400" dirty="0" err="1"/>
              <a:t>jiào</a:t>
            </a:r>
            <a:r>
              <a:rPr lang="zh-CN" altLang="en-US" sz="2400" dirty="0"/>
              <a:t> </a:t>
            </a:r>
            <a:r>
              <a:rPr lang="en-US" altLang="zh-CN" sz="2400" dirty="0"/>
              <a:t>Homer</a:t>
            </a:r>
          </a:p>
          <a:p>
            <a:r>
              <a:rPr lang="zh-CN" altLang="en-US" sz="4000" dirty="0"/>
              <a:t>我的爸爸叫</a:t>
            </a:r>
            <a:r>
              <a:rPr lang="en-US" altLang="zh-CN" sz="4000" dirty="0"/>
              <a:t>Homer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898525" y="1583970"/>
            <a:ext cx="370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father ‘s name is Homer 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98525" y="3665139"/>
            <a:ext cx="33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father is a </a:t>
            </a:r>
            <a:r>
              <a:rPr lang="en-GB" sz="2400" dirty="0" smtClean="0">
                <a:solidFill>
                  <a:srgbClr val="C00000"/>
                </a:solidFill>
              </a:rPr>
              <a:t>workman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10" name="Vertical Scroll 9"/>
          <p:cNvSpPr/>
          <p:nvPr/>
        </p:nvSpPr>
        <p:spPr>
          <a:xfrm>
            <a:off x="8016765" y="4493172"/>
            <a:ext cx="2829911" cy="2152746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rgbClr val="FF0000"/>
                </a:solidFill>
              </a:rPr>
              <a:t>gōng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rén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工人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dirty="0" smtClean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FF0000"/>
                </a:solidFill>
              </a:rPr>
              <a:t>workman</a:t>
            </a:r>
          </a:p>
        </p:txBody>
      </p:sp>
    </p:spTree>
    <p:extLst>
      <p:ext uri="{BB962C8B-B14F-4D97-AF65-F5344CB8AC3E}">
        <p14:creationId xmlns:p14="http://schemas.microsoft.com/office/powerpoint/2010/main" val="298433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8020" y="2488911"/>
            <a:ext cx="50924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Wǒ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de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māma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shì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quán</a:t>
            </a:r>
            <a:r>
              <a:rPr lang="zh-CN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zhí</a:t>
            </a:r>
            <a:r>
              <a:rPr lang="zh-CN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</a:rPr>
              <a:t>māma</a:t>
            </a:r>
            <a:r>
              <a:rPr lang="zh-CN" altLang="en-US" sz="2400" dirty="0" smtClean="0">
                <a:solidFill>
                  <a:srgbClr val="FF0000"/>
                </a:solidFill>
              </a:rPr>
              <a:t>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zh-CN" altLang="en-US" sz="4000" dirty="0" smtClean="0"/>
              <a:t>我的妈妈是</a:t>
            </a:r>
            <a:r>
              <a:rPr lang="zh-CN" altLang="en-US" sz="4000" dirty="0" smtClean="0">
                <a:solidFill>
                  <a:srgbClr val="FF0000"/>
                </a:solidFill>
              </a:rPr>
              <a:t>全职妈妈</a:t>
            </a:r>
            <a:r>
              <a:rPr lang="zh-CN" altLang="en-US" sz="4000" dirty="0" smtClean="0"/>
              <a:t>。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1" y="1576552"/>
            <a:ext cx="2941985" cy="45467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40710" y="494061"/>
            <a:ext cx="3389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Wǒ</a:t>
            </a:r>
            <a:r>
              <a:rPr lang="zh-CN" altLang="en-US" dirty="0"/>
              <a:t> </a:t>
            </a:r>
            <a:r>
              <a:rPr lang="en-US" altLang="zh-CN" dirty="0"/>
              <a:t>de</a:t>
            </a:r>
            <a:r>
              <a:rPr lang="zh-CN" altLang="en-US" dirty="0"/>
              <a:t> </a:t>
            </a:r>
            <a:r>
              <a:rPr lang="en-US" altLang="zh-CN" dirty="0" err="1"/>
              <a:t>māma</a:t>
            </a:r>
            <a:r>
              <a:rPr lang="zh-CN" altLang="en-US" dirty="0"/>
              <a:t> </a:t>
            </a:r>
            <a:r>
              <a:rPr lang="en-US" altLang="zh-CN" dirty="0" err="1"/>
              <a:t>jiào</a:t>
            </a:r>
            <a:r>
              <a:rPr lang="zh-CN" altLang="en-US" dirty="0"/>
              <a:t> </a:t>
            </a:r>
            <a:r>
              <a:rPr lang="en-US" altLang="zh-CN" dirty="0"/>
              <a:t>Marge</a:t>
            </a:r>
          </a:p>
          <a:p>
            <a:r>
              <a:rPr lang="zh-CN" altLang="en-US" sz="3200" dirty="0"/>
              <a:t>我的妈妈叫</a:t>
            </a:r>
            <a:r>
              <a:rPr lang="en-US" altLang="zh-CN" sz="3200" dirty="0" smtClean="0"/>
              <a:t>Marge</a:t>
            </a:r>
            <a:endParaRPr lang="en-US" altLang="zh-CN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1355835"/>
            <a:ext cx="4130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mother’s name is Marge.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3747466"/>
            <a:ext cx="3941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mother is a  housewife. </a:t>
            </a:r>
            <a:endParaRPr lang="en-GB" sz="2400" dirty="0"/>
          </a:p>
        </p:txBody>
      </p:sp>
      <p:sp>
        <p:nvSpPr>
          <p:cNvPr id="10" name="Vertical Scroll 9"/>
          <p:cNvSpPr/>
          <p:nvPr/>
        </p:nvSpPr>
        <p:spPr>
          <a:xfrm>
            <a:off x="8048296" y="4529169"/>
            <a:ext cx="2829911" cy="2152746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rgbClr val="FF0000"/>
                </a:solidFill>
              </a:rPr>
              <a:t>quán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zhí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全职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altLang="zh-CN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Full</a:t>
            </a:r>
            <a:r>
              <a:rPr lang="zh-CN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1863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222" y="4192989"/>
            <a:ext cx="3184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Tā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>
                <a:solidFill>
                  <a:schemeClr val="accent5">
                    <a:lumMod val="75000"/>
                  </a:schemeClr>
                </a:solidFill>
              </a:rPr>
              <a:t>yě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shì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xué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sheng</a:t>
            </a:r>
          </a:p>
          <a:p>
            <a:r>
              <a:rPr lang="zh-CN" altLang="en-US" sz="4000" dirty="0" smtClean="0"/>
              <a:t>他</a:t>
            </a:r>
            <a:r>
              <a:rPr lang="zh-CN" altLang="en-US" sz="4000" dirty="0" smtClean="0">
                <a:solidFill>
                  <a:schemeClr val="accent5">
                    <a:lumMod val="75000"/>
                  </a:schemeClr>
                </a:solidFill>
              </a:rPr>
              <a:t>也</a:t>
            </a:r>
            <a:r>
              <a:rPr lang="zh-CN" altLang="en-US" sz="4000" dirty="0" smtClean="0"/>
              <a:t>是学生。 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52" y="1243012"/>
            <a:ext cx="2966270" cy="44226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49222" y="1243012"/>
            <a:ext cx="41384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/>
              <a:t>Wǒ</a:t>
            </a:r>
            <a:r>
              <a:rPr lang="zh-CN" altLang="en-US" sz="2400" dirty="0"/>
              <a:t> </a:t>
            </a:r>
            <a:r>
              <a:rPr lang="en-US" altLang="zh-CN" sz="2400" dirty="0"/>
              <a:t>de</a:t>
            </a:r>
            <a:r>
              <a:rPr lang="zh-CN" altLang="en-US" sz="2400" dirty="0"/>
              <a:t> </a:t>
            </a:r>
            <a:r>
              <a:rPr lang="en-US" altLang="zh-CN" sz="2400" dirty="0" err="1"/>
              <a:t>gēge</a:t>
            </a:r>
            <a:r>
              <a:rPr lang="zh-CN" altLang="en-US" sz="2400" dirty="0"/>
              <a:t> </a:t>
            </a:r>
            <a:r>
              <a:rPr lang="en-US" altLang="zh-CN" sz="2400" dirty="0" err="1"/>
              <a:t>jiào</a:t>
            </a:r>
            <a:r>
              <a:rPr lang="zh-CN" altLang="en-US" sz="2400" dirty="0"/>
              <a:t> </a:t>
            </a:r>
            <a:r>
              <a:rPr lang="en-US" altLang="zh-CN" sz="2400" dirty="0"/>
              <a:t>Bart</a:t>
            </a:r>
          </a:p>
          <a:p>
            <a:r>
              <a:rPr lang="zh-CN" altLang="en-US" sz="4000" dirty="0"/>
              <a:t>我的哥哥叫</a:t>
            </a:r>
            <a:r>
              <a:rPr lang="en-US" altLang="zh-CN" sz="4000" dirty="0"/>
              <a:t>Bart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95848" y="2702611"/>
            <a:ext cx="422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My elder brother’s name is Bart.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18446" y="5665694"/>
            <a:ext cx="3121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He is a student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as well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7" name="Vertical Scroll 6"/>
          <p:cNvSpPr/>
          <p:nvPr/>
        </p:nvSpPr>
        <p:spPr>
          <a:xfrm>
            <a:off x="9183413" y="3743780"/>
            <a:ext cx="2829911" cy="2152746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Yě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4000" dirty="0" smtClean="0">
                <a:solidFill>
                  <a:schemeClr val="tx1"/>
                </a:solidFill>
              </a:rPr>
              <a:t>也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algn="ctr"/>
            <a:endParaRPr lang="en-US" altLang="zh-CN" sz="24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Too</a:t>
            </a:r>
            <a:r>
              <a:rPr lang="zh-CN" altLang="en-US" sz="2400" dirty="0" smtClean="0">
                <a:solidFill>
                  <a:schemeClr val="tx1"/>
                </a:solidFill>
              </a:rPr>
              <a:t>； </a:t>
            </a:r>
            <a:r>
              <a:rPr lang="en-US" altLang="zh-CN" sz="2400" dirty="0" smtClean="0">
                <a:solidFill>
                  <a:schemeClr val="tx1"/>
                </a:solidFill>
              </a:rPr>
              <a:t>as</a:t>
            </a:r>
            <a:r>
              <a:rPr lang="zh-CN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30884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1834" y="157656"/>
            <a:ext cx="5439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</a:rPr>
              <a:t>我爱我家</a:t>
            </a:r>
            <a:r>
              <a:rPr lang="zh-CN" altLang="en-US" sz="4800" dirty="0" smtClean="0">
                <a:solidFill>
                  <a:srgbClr val="FF0000"/>
                </a:solidFill>
              </a:rPr>
              <a:t> </a:t>
            </a:r>
            <a:r>
              <a:rPr lang="zh-CN" altLang="en-US" sz="6600" b="1" dirty="0" smtClean="0">
                <a:solidFill>
                  <a:srgbClr val="FF0000"/>
                </a:solidFill>
              </a:rPr>
              <a:t>！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51" y="1634688"/>
            <a:ext cx="11123753" cy="522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821" y="1366936"/>
            <a:ext cx="5802450" cy="38612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61647" y="0"/>
            <a:ext cx="1990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/>
              <a:t>y</a:t>
            </a:r>
            <a:r>
              <a:rPr lang="en-US" altLang="zh-CN" sz="3600" dirty="0" err="1" smtClean="0"/>
              <a:t>ī</a:t>
            </a:r>
            <a:r>
              <a:rPr lang="zh-CN" altLang="en-US" sz="3600" dirty="0" smtClean="0"/>
              <a:t> </a:t>
            </a:r>
            <a:r>
              <a:rPr lang="en-US" altLang="zh-CN" sz="3600" dirty="0" err="1" smtClean="0"/>
              <a:t>shēng</a:t>
            </a:r>
            <a:endParaRPr lang="en-US" altLang="zh-CN" sz="3600" dirty="0" smtClean="0"/>
          </a:p>
          <a:p>
            <a:r>
              <a:rPr lang="zh-CN" altLang="en-US" sz="4800" dirty="0" smtClean="0"/>
              <a:t>医生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68114" y="4720371"/>
            <a:ext cx="2850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altLang="zh-CN" sz="2400" b="1" dirty="0" err="1" smtClean="0">
                <a:solidFill>
                  <a:schemeClr val="accent5">
                    <a:lumMod val="75000"/>
                  </a:schemeClr>
                </a:solidFill>
              </a:rPr>
              <a:t>án</a:t>
            </a:r>
            <a:r>
              <a:rPr lang="zh-CN" altLang="en-US" sz="2400" dirty="0" smtClean="0"/>
              <a:t>  </a:t>
            </a:r>
            <a:r>
              <a:rPr lang="en-US" altLang="zh-CN" sz="2400" dirty="0" err="1" smtClean="0"/>
              <a:t>yī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shēng</a:t>
            </a:r>
            <a:endParaRPr lang="en-US" altLang="zh-CN" sz="2400" dirty="0" smtClean="0"/>
          </a:p>
          <a:p>
            <a:r>
              <a:rPr lang="zh-CN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男 </a:t>
            </a:r>
            <a:r>
              <a:rPr lang="zh-CN" altLang="en-US" sz="3600" dirty="0" smtClean="0"/>
              <a:t>医生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418566" y="4439309"/>
            <a:ext cx="2330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solidFill>
                  <a:srgbClr val="C00000"/>
                </a:solidFill>
              </a:rPr>
              <a:t>n</a:t>
            </a:r>
            <a:r>
              <a:rPr lang="en-US" altLang="zh-CN" sz="2400" b="1" dirty="0" err="1" smtClean="0">
                <a:solidFill>
                  <a:srgbClr val="C00000"/>
                </a:solidFill>
              </a:rPr>
              <a:t>ǚ</a:t>
            </a:r>
            <a:r>
              <a:rPr lang="zh-CN" altLang="en-US" sz="2400" dirty="0" smtClean="0"/>
              <a:t>  </a:t>
            </a:r>
            <a:r>
              <a:rPr lang="en-US" altLang="zh-CN" sz="2400" dirty="0" err="1" smtClean="0"/>
              <a:t>yī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shēng</a:t>
            </a:r>
            <a:endParaRPr lang="en-US" altLang="zh-CN" sz="2400" dirty="0" smtClean="0"/>
          </a:p>
          <a:p>
            <a:r>
              <a:rPr lang="zh-CN" altLang="en-US" sz="3600" b="1" dirty="0" smtClean="0">
                <a:solidFill>
                  <a:srgbClr val="C00000"/>
                </a:solidFill>
              </a:rPr>
              <a:t>女 </a:t>
            </a:r>
            <a:r>
              <a:rPr lang="zh-CN" altLang="en-US" sz="3600" dirty="0" smtClean="0"/>
              <a:t>医生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68114" y="5782200"/>
            <a:ext cx="2594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5">
                    <a:lumMod val="75000"/>
                  </a:schemeClr>
                </a:solidFill>
              </a:rPr>
              <a:t>male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18566" y="573603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female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87388" y="3585882"/>
            <a:ext cx="1231503" cy="626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74591" y="3172316"/>
            <a:ext cx="1494915" cy="72689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69156" y="997604"/>
            <a:ext cx="1810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doctor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405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14047" y="-141569"/>
            <a:ext cx="26894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err="1"/>
              <a:t>h</a:t>
            </a:r>
            <a:r>
              <a:rPr lang="en-US" altLang="zh-CN" sz="5400" dirty="0" err="1" smtClean="0"/>
              <a:t>ù</a:t>
            </a:r>
            <a:r>
              <a:rPr lang="zh-CN" altLang="en-US" sz="5400" dirty="0" smtClean="0"/>
              <a:t> </a:t>
            </a:r>
            <a:r>
              <a:rPr lang="en-US" altLang="zh-CN" sz="5400" dirty="0" err="1" smtClean="0"/>
              <a:t>shi</a:t>
            </a:r>
            <a:endParaRPr lang="en-US" altLang="zh-CN" sz="5400" dirty="0" smtClean="0"/>
          </a:p>
          <a:p>
            <a:r>
              <a:rPr lang="zh-CN" altLang="en-US" sz="6000" dirty="0" smtClean="0"/>
              <a:t>护士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969623" y="827927"/>
            <a:ext cx="202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nurse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64" y="2012576"/>
            <a:ext cx="3836895" cy="38368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7241" y="4053680"/>
            <a:ext cx="187743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err="1" smtClean="0">
                <a:solidFill>
                  <a:srgbClr val="C00000"/>
                </a:solidFill>
              </a:rPr>
              <a:t>Nǚ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200" dirty="0" err="1" smtClean="0"/>
              <a:t>hù</a:t>
            </a:r>
            <a:r>
              <a:rPr lang="zh-CN" altLang="en-US" sz="3200" dirty="0" smtClean="0"/>
              <a:t> </a:t>
            </a:r>
            <a:r>
              <a:rPr lang="en-US" altLang="zh-CN" sz="3200" dirty="0" err="1" smtClean="0"/>
              <a:t>shi</a:t>
            </a:r>
            <a:endParaRPr lang="en-US" altLang="zh-CN" sz="3200" dirty="0" smtClean="0"/>
          </a:p>
          <a:p>
            <a:r>
              <a:rPr lang="zh-CN" altLang="en-US" sz="4400" dirty="0" smtClean="0">
                <a:solidFill>
                  <a:srgbClr val="C00000"/>
                </a:solidFill>
              </a:rPr>
              <a:t>女</a:t>
            </a:r>
            <a:r>
              <a:rPr lang="zh-CN" altLang="en-US" sz="4400" dirty="0"/>
              <a:t>护士</a:t>
            </a:r>
            <a:endParaRPr lang="en-GB" sz="4400" dirty="0"/>
          </a:p>
        </p:txBody>
      </p:sp>
      <p:sp>
        <p:nvSpPr>
          <p:cNvPr id="8" name="Rectangle 7"/>
          <p:cNvSpPr/>
          <p:nvPr/>
        </p:nvSpPr>
        <p:spPr>
          <a:xfrm>
            <a:off x="8425345" y="4053680"/>
            <a:ext cx="201048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err="1" smtClean="0">
                <a:solidFill>
                  <a:schemeClr val="accent5">
                    <a:lumMod val="75000"/>
                  </a:schemeClr>
                </a:solidFill>
              </a:rPr>
              <a:t>Nán</a:t>
            </a:r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3200" dirty="0" err="1" smtClean="0"/>
              <a:t>hù</a:t>
            </a:r>
            <a:r>
              <a:rPr lang="zh-CN" altLang="en-US" sz="3200" dirty="0" smtClean="0"/>
              <a:t> </a:t>
            </a:r>
            <a:r>
              <a:rPr lang="en-US" altLang="zh-CN" sz="3200" dirty="0" err="1" smtClean="0"/>
              <a:t>shi</a:t>
            </a:r>
            <a:endParaRPr lang="en-US" altLang="zh-CN" sz="3200" dirty="0" smtClean="0"/>
          </a:p>
          <a:p>
            <a:r>
              <a:rPr lang="zh-CN" altLang="en-US" sz="4400" b="1" dirty="0" smtClean="0">
                <a:solidFill>
                  <a:schemeClr val="accent5">
                    <a:lumMod val="75000"/>
                  </a:schemeClr>
                </a:solidFill>
              </a:rPr>
              <a:t>男</a:t>
            </a:r>
            <a:r>
              <a:rPr lang="zh-CN" altLang="en-US" sz="4400" b="1" dirty="0" smtClean="0"/>
              <a:t>护士 </a:t>
            </a:r>
            <a:endParaRPr lang="en-GB" sz="4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503459" y="3155576"/>
            <a:ext cx="1328567" cy="4792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337997" y="3045948"/>
            <a:ext cx="1504593" cy="88507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05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1" y="2073368"/>
            <a:ext cx="4778613" cy="3179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1059" y="1846729"/>
            <a:ext cx="3352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  </a:t>
            </a:r>
            <a:r>
              <a:rPr lang="en-US" altLang="zh-CN" sz="4400" dirty="0" err="1" smtClean="0"/>
              <a:t>Sī</a:t>
            </a:r>
            <a:r>
              <a:rPr lang="zh-CN" altLang="en-US" sz="4400" dirty="0" smtClean="0"/>
              <a:t> </a:t>
            </a:r>
            <a:r>
              <a:rPr lang="en-US" altLang="zh-CN" sz="4400" dirty="0" err="1" smtClean="0"/>
              <a:t>jī</a:t>
            </a:r>
            <a:endParaRPr lang="en-US" altLang="zh-CN" sz="4400" dirty="0" smtClean="0"/>
          </a:p>
          <a:p>
            <a:r>
              <a:rPr lang="zh-CN" altLang="en-US" sz="6000" dirty="0" smtClean="0"/>
              <a:t>司机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606118" y="4105835"/>
            <a:ext cx="2097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driver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0937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02" y="1007689"/>
            <a:ext cx="3758174" cy="56475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25551" y="1290918"/>
            <a:ext cx="38189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err="1" smtClean="0"/>
              <a:t>Jǐng</a:t>
            </a:r>
            <a:r>
              <a:rPr lang="zh-CN" altLang="en-US" sz="6000" dirty="0" smtClean="0"/>
              <a:t> </a:t>
            </a:r>
            <a:r>
              <a:rPr lang="en-US" altLang="zh-CN" sz="6000" dirty="0" err="1" smtClean="0"/>
              <a:t>chá</a:t>
            </a:r>
            <a:endParaRPr lang="en-US" altLang="zh-CN" sz="6000" dirty="0" smtClean="0"/>
          </a:p>
          <a:p>
            <a:r>
              <a:rPr lang="zh-CN" altLang="en-US" sz="8000" dirty="0" smtClean="0"/>
              <a:t>警察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8139953" y="446442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Police officer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866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60" y="1915644"/>
            <a:ext cx="3433081" cy="4270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59388" y="1057835"/>
            <a:ext cx="31555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err="1"/>
              <a:t>l</a:t>
            </a:r>
            <a:r>
              <a:rPr lang="en-US" altLang="zh-CN" sz="6000" dirty="0" err="1" smtClean="0"/>
              <a:t>ǜ</a:t>
            </a:r>
            <a:r>
              <a:rPr lang="zh-CN" altLang="en-US" sz="6000" dirty="0" smtClean="0"/>
              <a:t> </a:t>
            </a:r>
            <a:r>
              <a:rPr lang="en-US" altLang="zh-CN" sz="6000" dirty="0" err="1" smtClean="0"/>
              <a:t>shī</a:t>
            </a:r>
            <a:endParaRPr lang="en-US" altLang="zh-CN" sz="6000" dirty="0" smtClean="0"/>
          </a:p>
          <a:p>
            <a:r>
              <a:rPr lang="zh-CN" altLang="en-US" sz="8000" dirty="0" smtClean="0"/>
              <a:t>律师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8337176" y="3789034"/>
            <a:ext cx="2474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lawer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80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07" y="1694050"/>
            <a:ext cx="4097150" cy="4097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85647" y="1344706"/>
            <a:ext cx="53250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err="1"/>
              <a:t>g</a:t>
            </a:r>
            <a:r>
              <a:rPr lang="en-US" altLang="zh-CN" sz="4000" dirty="0" err="1" smtClean="0"/>
              <a:t>ōng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chéng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shī</a:t>
            </a:r>
            <a:endParaRPr lang="en-US" altLang="zh-CN" sz="4000" dirty="0" smtClean="0"/>
          </a:p>
          <a:p>
            <a:r>
              <a:rPr lang="zh-CN" altLang="en-US" sz="8000" dirty="0" smtClean="0"/>
              <a:t>工程师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7566212" y="4141694"/>
            <a:ext cx="2707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Engineer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10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7" r="60" b="7512"/>
          <a:stretch/>
        </p:blipFill>
        <p:spPr>
          <a:xfrm>
            <a:off x="915327" y="1810589"/>
            <a:ext cx="3801035" cy="3532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66965" y="1810589"/>
            <a:ext cx="43030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err="1" smtClean="0"/>
              <a:t>Shòu</a:t>
            </a:r>
            <a:r>
              <a:rPr lang="zh-CN" altLang="en-US" sz="4400" dirty="0" smtClean="0"/>
              <a:t> </a:t>
            </a:r>
            <a:r>
              <a:rPr lang="en-US" altLang="zh-CN" sz="4400" dirty="0" err="1" smtClean="0"/>
              <a:t>huò</a:t>
            </a:r>
            <a:r>
              <a:rPr lang="zh-CN" altLang="en-US" sz="4400" dirty="0" smtClean="0"/>
              <a:t> </a:t>
            </a:r>
            <a:r>
              <a:rPr lang="en-US" altLang="zh-CN" sz="4400" dirty="0" err="1" smtClean="0"/>
              <a:t>yuán</a:t>
            </a:r>
            <a:endParaRPr lang="en-US" altLang="zh-CN" sz="4400" dirty="0" smtClean="0"/>
          </a:p>
          <a:p>
            <a:r>
              <a:rPr lang="zh-CN" altLang="en-US" sz="8000" dirty="0" smtClean="0"/>
              <a:t>售货员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8122024" y="4482353"/>
            <a:ext cx="329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shop assistant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758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33" y="894788"/>
            <a:ext cx="5440480" cy="3587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0659" y="304800"/>
            <a:ext cx="24025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err="1"/>
              <a:t>l</a:t>
            </a:r>
            <a:r>
              <a:rPr lang="en-US" altLang="zh-CN" sz="6000" dirty="0" err="1" smtClean="0"/>
              <a:t>ǎo</a:t>
            </a:r>
            <a:r>
              <a:rPr lang="zh-CN" altLang="en-US" sz="6000" dirty="0" smtClean="0"/>
              <a:t> </a:t>
            </a:r>
            <a:r>
              <a:rPr lang="en-US" altLang="zh-CN" sz="6000" dirty="0" err="1" smtClean="0"/>
              <a:t>shī</a:t>
            </a:r>
            <a:endParaRPr lang="en-US" altLang="zh-CN" sz="6000" dirty="0" smtClean="0"/>
          </a:p>
          <a:p>
            <a:r>
              <a:rPr lang="zh-CN" altLang="en-US" sz="8000" dirty="0" smtClean="0"/>
              <a:t>老师</a:t>
            </a:r>
            <a:endParaRPr lang="en-GB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9018494" y="3384809"/>
            <a:ext cx="2689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Teacher</a:t>
            </a:r>
          </a:p>
          <a:p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21976" y="5307105"/>
            <a:ext cx="623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How to say </a:t>
            </a:r>
            <a:r>
              <a:rPr lang="en-GB" sz="2400" i="1" dirty="0" smtClean="0">
                <a:solidFill>
                  <a:srgbClr val="0070C0"/>
                </a:solidFill>
              </a:rPr>
              <a:t>male</a:t>
            </a:r>
            <a:r>
              <a:rPr lang="en-GB" sz="2400" i="1" dirty="0" smtClean="0"/>
              <a:t> teacher and </a:t>
            </a:r>
            <a:r>
              <a:rPr lang="en-GB" sz="2400" i="1" dirty="0" smtClean="0">
                <a:solidFill>
                  <a:srgbClr val="C00000"/>
                </a:solidFill>
              </a:rPr>
              <a:t>female</a:t>
            </a:r>
            <a:r>
              <a:rPr lang="en-GB" sz="2400" i="1" dirty="0" smtClean="0"/>
              <a:t> teacher ? </a:t>
            </a:r>
            <a:endParaRPr lang="en-GB" sz="2400" i="1" dirty="0"/>
          </a:p>
        </p:txBody>
      </p:sp>
      <p:sp>
        <p:nvSpPr>
          <p:cNvPr id="6" name="Rounded Rectangle 5"/>
          <p:cNvSpPr/>
          <p:nvPr/>
        </p:nvSpPr>
        <p:spPr>
          <a:xfrm>
            <a:off x="7936753" y="4687342"/>
            <a:ext cx="3498626" cy="21419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>
                <a:solidFill>
                  <a:schemeClr val="accent5">
                    <a:lumMod val="75000"/>
                  </a:schemeClr>
                </a:solidFill>
              </a:rPr>
              <a:t>男</a:t>
            </a:r>
            <a:r>
              <a:rPr lang="zh-CN" altLang="en-US" sz="4000" dirty="0">
                <a:solidFill>
                  <a:schemeClr val="accent5">
                    <a:lumMod val="75000"/>
                  </a:schemeClr>
                </a:solidFill>
              </a:rPr>
              <a:t>老</a:t>
            </a:r>
            <a:r>
              <a:rPr lang="zh-CN" altLang="en-US" sz="4000" dirty="0" smtClean="0">
                <a:solidFill>
                  <a:schemeClr val="accent5">
                    <a:lumMod val="75000"/>
                  </a:schemeClr>
                </a:solidFill>
              </a:rPr>
              <a:t>师</a:t>
            </a:r>
            <a:endParaRPr lang="en-US" altLang="zh-CN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altLang="zh-CN" sz="2800" dirty="0">
                <a:solidFill>
                  <a:schemeClr val="accent5">
                    <a:lumMod val="75000"/>
                  </a:schemeClr>
                </a:solidFill>
              </a:rPr>
              <a:t>&amp;</a:t>
            </a:r>
            <a:endParaRPr lang="en-US" altLang="zh-CN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女</a:t>
            </a:r>
            <a:r>
              <a:rPr lang="zh-CN" altLang="en-US" sz="4000" dirty="0">
                <a:solidFill>
                  <a:srgbClr val="FF0000"/>
                </a:solidFill>
              </a:rPr>
              <a:t>老师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2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304</Words>
  <Application>Microsoft Office PowerPoint</Application>
  <PresentationFormat>Custom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Zhí yè 职业   Occupation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职业  Occupation</dc:title>
  <dc:creator>Yuan zhang</dc:creator>
  <cp:lastModifiedBy>Angela</cp:lastModifiedBy>
  <cp:revision>15</cp:revision>
  <dcterms:created xsi:type="dcterms:W3CDTF">2020-05-19T14:06:38Z</dcterms:created>
  <dcterms:modified xsi:type="dcterms:W3CDTF">2020-06-01T14:18:42Z</dcterms:modified>
</cp:coreProperties>
</file>