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2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8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2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6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4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0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3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2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9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2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5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noProof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5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UFtwf1pZj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0.tif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1.tif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UFtwf1pZj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/>
          </a:p>
        </p:txBody>
      </p:sp>
      <p:pic>
        <p:nvPicPr>
          <p:cNvPr id="2050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889" y="-4762"/>
            <a:ext cx="9166225" cy="6867525"/>
          </a:xfrm>
        </p:spPr>
      </p:pic>
      <p:sp>
        <p:nvSpPr>
          <p:cNvPr id="5" name="圆角矩形 4"/>
          <p:cNvSpPr/>
          <p:nvPr/>
        </p:nvSpPr>
        <p:spPr>
          <a:xfrm>
            <a:off x="4151314" y="3389314"/>
            <a:ext cx="3889375" cy="1152525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i="1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charset="0"/>
                <a:ea typeface="宋体"/>
                <a:cs typeface="Comic Sans MS" panose="030F0702030302020204" charset="0"/>
              </a:rPr>
              <a:t>Animals</a:t>
            </a:r>
          </a:p>
        </p:txBody>
      </p:sp>
    </p:spTree>
    <p:extLst>
      <p:ext uri="{BB962C8B-B14F-4D97-AF65-F5344CB8AC3E}">
        <p14:creationId xmlns:p14="http://schemas.microsoft.com/office/powerpoint/2010/main" val="25741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21" y="-37465"/>
            <a:ext cx="9178925" cy="693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3305810" y="368935"/>
            <a:ext cx="5313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hlinkClick r:id="rId3" action="ppaction://hlinkfile"/>
              </a:rPr>
              <a:t>https://www.youtube.com/watch?v=GUFtwf1pZjY</a:t>
            </a:r>
          </a:p>
        </p:txBody>
      </p:sp>
      <p:sp>
        <p:nvSpPr>
          <p:cNvPr id="2" name="云形 1"/>
          <p:cNvSpPr/>
          <p:nvPr/>
        </p:nvSpPr>
        <p:spPr>
          <a:xfrm>
            <a:off x="2809240" y="1007110"/>
            <a:ext cx="3587750" cy="195453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FFFF"/>
                </a:solidFill>
                <a:latin typeface="Arial"/>
                <a:ea typeface="宋体"/>
              </a:rPr>
              <a:t>yì zhī </a:t>
            </a:r>
            <a:r>
              <a:rPr lang="en-US" altLang="zh-CN" sz="3600" b="1"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宋体"/>
                <a:sym typeface="+mn-ea"/>
              </a:rPr>
              <a:t>zhū</a:t>
            </a:r>
            <a:endParaRPr lang="en-US" altLang="zh-CN" sz="3600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3" name="云形 2"/>
          <p:cNvSpPr/>
          <p:nvPr/>
        </p:nvSpPr>
        <p:spPr>
          <a:xfrm>
            <a:off x="4819015" y="3745230"/>
            <a:ext cx="3587750" cy="195453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FFFF"/>
                </a:solidFill>
                <a:latin typeface="Arial"/>
                <a:ea typeface="宋体"/>
              </a:rPr>
              <a:t>yì zhī </a:t>
            </a:r>
            <a:r>
              <a:rPr lang="en-US" altLang="zh-CN" sz="3600"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宋体"/>
                <a:sym typeface="+mn-ea"/>
              </a:rPr>
              <a:t>māo </a:t>
            </a:r>
            <a:endParaRPr lang="en-US" altLang="zh-CN" sz="3600">
              <a:solidFill>
                <a:srgbClr val="FFFFFF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958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21" y="-38100"/>
            <a:ext cx="9178925" cy="693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1607186" y="5013325"/>
            <a:ext cx="1392555" cy="1656080"/>
          </a:xfrm>
          <a:prstGeom prst="rect">
            <a:avLst/>
          </a:prstGeom>
          <a:solidFill>
            <a:srgbClr val="66C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19580" y="197486"/>
            <a:ext cx="3629660" cy="683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lao shi you hen duo pengyou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yi ya yi ya yo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lao shi you hen duo pengyou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yi ya yi ya yo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yi zhi gou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woof woof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yi zhi gou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woof woof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yi zhi gou</a:t>
            </a:r>
            <a:endParaRPr lang="en-US" altLang="zh-CN" sz="240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woof woof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Arial"/>
                <a:ea typeface="宋体"/>
                <a:sym typeface="+mn-ea"/>
              </a:rPr>
              <a:t>yi ya yi ya yo </a:t>
            </a:r>
            <a:endParaRPr lang="en-US" altLang="zh-CN" sz="240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69486" y="151765"/>
            <a:ext cx="4069715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Arial"/>
                <a:ea typeface="宋体"/>
                <a:sym typeface="+mn-ea"/>
              </a:rPr>
              <a:t>lao shi you hen duo pengyou 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Arial"/>
                <a:ea typeface="宋体"/>
                <a:sym typeface="+mn-ea"/>
              </a:rPr>
              <a:t>yi ya yi ya yo 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Arial"/>
                <a:ea typeface="宋体"/>
                <a:sym typeface="+mn-ea"/>
              </a:rPr>
              <a:t>lao shi you hen duo pengyou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Arial"/>
                <a:ea typeface="宋体"/>
                <a:sym typeface="+mn-ea"/>
              </a:rPr>
              <a:t>yi ya yi ya yo 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Arial"/>
                <a:ea typeface="宋体"/>
                <a:sym typeface="+mn-ea"/>
              </a:rPr>
              <a:t> 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7030A0"/>
                </a:solidFill>
                <a:latin typeface="Arial"/>
                <a:ea typeface="宋体"/>
                <a:sym typeface="+mn-ea"/>
              </a:rPr>
              <a:t>yi zhi hóu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ooh ooh ooh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7030A0"/>
              </a:solidFill>
              <a:latin typeface="Arial"/>
              <a:ea typeface="宋体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7030A0"/>
                </a:solidFill>
                <a:latin typeface="Arial"/>
                <a:ea typeface="宋体"/>
                <a:sym typeface="+mn-ea"/>
              </a:rPr>
              <a:t>yi zhi hóu</a:t>
            </a:r>
            <a:endParaRPr lang="en-US" altLang="zh-CN" sz="240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ooh ooh ooh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7030A0"/>
                </a:solidFill>
                <a:latin typeface="Arial"/>
                <a:ea typeface="宋体"/>
                <a:sym typeface="+mn-ea"/>
              </a:rPr>
              <a:t>yi zhi hóu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ooh ooh ooh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Arial"/>
                <a:ea typeface="宋体"/>
                <a:sym typeface="+mn-ea"/>
              </a:rPr>
              <a:t>yi ya yi ya yo </a:t>
            </a:r>
            <a:endParaRPr lang="en-US" altLang="zh-CN" sz="240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93991" y="197485"/>
            <a:ext cx="4069715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Arial"/>
                <a:ea typeface="宋体"/>
                <a:sym typeface="+mn-ea"/>
              </a:rPr>
              <a:t>lao shi you hen duo pengyou 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Arial"/>
                <a:ea typeface="宋体"/>
                <a:sym typeface="+mn-ea"/>
              </a:rPr>
              <a:t>yi ya yi ya yo 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Arial"/>
                <a:ea typeface="宋体"/>
                <a:sym typeface="+mn-ea"/>
              </a:rPr>
              <a:t>lao shi you hen duo pengyou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Arial"/>
                <a:ea typeface="宋体"/>
                <a:sym typeface="+mn-ea"/>
              </a:rPr>
              <a:t>yi ya yi ya yo 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Arial"/>
                <a:ea typeface="宋体"/>
                <a:sym typeface="+mn-ea"/>
              </a:rPr>
              <a:t> 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7030A0"/>
                </a:solidFill>
                <a:latin typeface="Arial"/>
                <a:ea typeface="宋体"/>
                <a:sym typeface="+mn-ea"/>
              </a:rPr>
              <a:t>yi zhi xiong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rawr</a:t>
            </a:r>
            <a:endParaRPr lang="en-US" altLang="zh-CN" sz="2400">
              <a:solidFill>
                <a:srgbClr val="7030A0"/>
              </a:solidFill>
              <a:latin typeface="Arial"/>
              <a:ea typeface="宋体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7030A0"/>
              </a:solidFill>
              <a:latin typeface="Arial"/>
              <a:ea typeface="宋体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7030A0"/>
                </a:solidFill>
                <a:latin typeface="Arial"/>
                <a:ea typeface="宋体"/>
                <a:sym typeface="+mn-ea"/>
              </a:rPr>
              <a:t>yi zhi xiong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rawr</a:t>
            </a:r>
            <a:endParaRPr lang="en-US" altLang="zh-CN" sz="2400">
              <a:solidFill>
                <a:srgbClr val="7030A0"/>
              </a:solidFill>
              <a:latin typeface="Arial"/>
              <a:ea typeface="宋体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7030A0"/>
                </a:solidFill>
                <a:latin typeface="Arial"/>
                <a:ea typeface="宋体"/>
                <a:sym typeface="+mn-ea"/>
              </a:rPr>
              <a:t>yi zhi xiong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rawr</a:t>
            </a:r>
            <a:endParaRPr lang="en-US" altLang="zh-CN" sz="2400">
              <a:solidFill>
                <a:srgbClr val="7030A0"/>
              </a:solidFill>
              <a:latin typeface="Arial"/>
              <a:ea typeface="宋体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Arial"/>
                <a:ea typeface="宋体"/>
                <a:sym typeface="+mn-ea"/>
              </a:rPr>
              <a:t>yi ya yi ya yo </a:t>
            </a:r>
            <a:endParaRPr lang="en-US" altLang="zh-CN" sz="240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851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3" descr="katongxiongmaodiannaobeijing_3827076"/>
          <p:cNvPicPr>
            <a:picLocks noChangeAspect="1"/>
          </p:cNvPicPr>
          <p:nvPr/>
        </p:nvPicPr>
        <p:blipFill>
          <a:blip r:embed="rId4"/>
          <a:srcRect b="5147"/>
          <a:stretch>
            <a:fillRect/>
          </a:stretch>
        </p:blipFill>
        <p:spPr>
          <a:xfrm>
            <a:off x="1524636" y="-22225"/>
            <a:ext cx="9142413" cy="690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" name="内容占位符 3" descr="578278677374731964"/>
          <p:cNvPicPr>
            <a:picLocks noGrp="1" noChangeAspect="1"/>
          </p:cNvPicPr>
          <p:nvPr>
            <p:ph idx="1"/>
          </p:nvPr>
        </p:nvPicPr>
        <p:blipFill>
          <a:blip r:embed="rId5"/>
          <a:srcRect b="4863"/>
          <a:stretch>
            <a:fillRect/>
          </a:stretch>
        </p:blipFill>
        <p:spPr>
          <a:xfrm>
            <a:off x="3094038" y="1122363"/>
            <a:ext cx="5491162" cy="5053012"/>
          </a:xfrm>
        </p:spPr>
      </p:pic>
      <p:sp>
        <p:nvSpPr>
          <p:cNvPr id="6" name="矩形 5"/>
          <p:cNvSpPr/>
          <p:nvPr/>
        </p:nvSpPr>
        <p:spPr>
          <a:xfrm>
            <a:off x="3094039" y="1122364"/>
            <a:ext cx="2035175" cy="2246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9900" noProof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宋体"/>
                <a:sym typeface="+mn-ea"/>
              </a:rPr>
              <a:t>1</a:t>
            </a:r>
            <a:endParaRPr lang="zh-CN" altLang="en-US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72039" y="3368675"/>
            <a:ext cx="2447925" cy="280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9900" b="1" noProof="1">
                <a:solidFill>
                  <a:srgbClr val="000000"/>
                </a:solidFill>
                <a:latin typeface="Arial"/>
                <a:ea typeface="宋体"/>
              </a:rPr>
              <a:t>2</a:t>
            </a:r>
          </a:p>
        </p:txBody>
      </p:sp>
      <p:sp>
        <p:nvSpPr>
          <p:cNvPr id="8" name="矩形 7"/>
          <p:cNvSpPr/>
          <p:nvPr/>
        </p:nvSpPr>
        <p:spPr>
          <a:xfrm>
            <a:off x="5129213" y="1119301"/>
            <a:ext cx="2032000" cy="2246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b="1" noProof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宋体"/>
                <a:sym typeface="+mn-ea"/>
              </a:rPr>
              <a:t>3</a:t>
            </a:r>
          </a:p>
        </p:txBody>
      </p:sp>
      <p:sp>
        <p:nvSpPr>
          <p:cNvPr id="9" name="矩形 8"/>
          <p:cNvSpPr/>
          <p:nvPr/>
        </p:nvSpPr>
        <p:spPr>
          <a:xfrm>
            <a:off x="3092450" y="3368675"/>
            <a:ext cx="1779588" cy="28067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b="1" noProof="1">
                <a:solidFill>
                  <a:srgbClr val="FFFFFF"/>
                </a:solidFill>
                <a:latin typeface="Arial"/>
                <a:ea typeface="宋体"/>
              </a:rPr>
              <a:t>4</a:t>
            </a:r>
          </a:p>
        </p:txBody>
      </p:sp>
      <p:sp>
        <p:nvSpPr>
          <p:cNvPr id="10" name="矩形 9"/>
          <p:cNvSpPr/>
          <p:nvPr/>
        </p:nvSpPr>
        <p:spPr>
          <a:xfrm>
            <a:off x="7161213" y="1122363"/>
            <a:ext cx="1423988" cy="22479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800" b="1" noProof="1">
                <a:solidFill>
                  <a:srgbClr val="FFFFFF"/>
                </a:solidFill>
                <a:latin typeface="Arial"/>
                <a:ea typeface="宋体"/>
              </a:rPr>
              <a:t>5</a:t>
            </a:r>
          </a:p>
        </p:txBody>
      </p:sp>
      <p:sp>
        <p:nvSpPr>
          <p:cNvPr id="11" name="矩形 10"/>
          <p:cNvSpPr/>
          <p:nvPr/>
        </p:nvSpPr>
        <p:spPr>
          <a:xfrm>
            <a:off x="7320280" y="3368675"/>
            <a:ext cx="1348740" cy="28054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b="1" noProof="1">
                <a:solidFill>
                  <a:srgbClr val="FFFFFF"/>
                </a:solidFill>
                <a:latin typeface="Arial"/>
                <a:ea typeface="宋体"/>
              </a:rPr>
              <a:t>6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79951" y="70485"/>
            <a:ext cx="231965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狗</a:t>
            </a:r>
            <a:r>
              <a:rPr lang="en-US" altLang="zh-CN" sz="5400" b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gǒu</a:t>
            </a:r>
          </a:p>
        </p:txBody>
      </p:sp>
      <p:pic>
        <p:nvPicPr>
          <p:cNvPr id="3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51612" y="1235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4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3" descr="katongxiongmaodiannaobeijing_3827076"/>
          <p:cNvPicPr>
            <a:picLocks noChangeAspect="1"/>
          </p:cNvPicPr>
          <p:nvPr/>
        </p:nvPicPr>
        <p:blipFill>
          <a:blip r:embed="rId4"/>
          <a:srcRect b="5147"/>
          <a:stretch>
            <a:fillRect/>
          </a:stretch>
        </p:blipFill>
        <p:spPr>
          <a:xfrm>
            <a:off x="1524636" y="-22225"/>
            <a:ext cx="9142413" cy="690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00112525463508373e0a4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356" y="1536065"/>
            <a:ext cx="5737225" cy="37985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67356" y="1123950"/>
            <a:ext cx="2112645" cy="22466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9900" noProof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宋体"/>
                <a:sym typeface="+mn-ea"/>
              </a:rPr>
              <a:t>1</a:t>
            </a:r>
            <a:endParaRPr lang="zh-CN" altLang="en-US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72356" y="3368675"/>
            <a:ext cx="2447925" cy="2407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9900" b="1" noProof="1">
                <a:solidFill>
                  <a:srgbClr val="000000"/>
                </a:solidFill>
                <a:latin typeface="Arial"/>
                <a:ea typeface="宋体"/>
              </a:rPr>
              <a:t>2</a:t>
            </a:r>
          </a:p>
        </p:txBody>
      </p:sp>
      <p:sp>
        <p:nvSpPr>
          <p:cNvPr id="8" name="矩形 7"/>
          <p:cNvSpPr/>
          <p:nvPr/>
        </p:nvSpPr>
        <p:spPr>
          <a:xfrm>
            <a:off x="5080636" y="1123473"/>
            <a:ext cx="2032000" cy="2246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b="1" noProof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宋体"/>
                <a:sym typeface="+mn-ea"/>
              </a:rPr>
              <a:t>3</a:t>
            </a:r>
          </a:p>
        </p:txBody>
      </p:sp>
      <p:sp>
        <p:nvSpPr>
          <p:cNvPr id="9" name="矩形 8"/>
          <p:cNvSpPr/>
          <p:nvPr/>
        </p:nvSpPr>
        <p:spPr>
          <a:xfrm>
            <a:off x="2967355" y="3368676"/>
            <a:ext cx="1905000" cy="229933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b="1" noProof="1">
                <a:solidFill>
                  <a:srgbClr val="FFFFFF"/>
                </a:solidFill>
                <a:latin typeface="Arial"/>
                <a:ea typeface="宋体"/>
              </a:rPr>
              <a:t>4</a:t>
            </a:r>
          </a:p>
        </p:txBody>
      </p:sp>
      <p:sp>
        <p:nvSpPr>
          <p:cNvPr id="10" name="矩形 9"/>
          <p:cNvSpPr/>
          <p:nvPr/>
        </p:nvSpPr>
        <p:spPr>
          <a:xfrm>
            <a:off x="7112636" y="1122680"/>
            <a:ext cx="1591945" cy="22479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800" b="1" noProof="1">
                <a:solidFill>
                  <a:srgbClr val="FFFFFF"/>
                </a:solidFill>
                <a:latin typeface="Arial"/>
                <a:ea typeface="宋体"/>
              </a:rPr>
              <a:t>5</a:t>
            </a:r>
          </a:p>
        </p:txBody>
      </p:sp>
      <p:sp>
        <p:nvSpPr>
          <p:cNvPr id="11" name="矩形 10"/>
          <p:cNvSpPr/>
          <p:nvPr/>
        </p:nvSpPr>
        <p:spPr>
          <a:xfrm>
            <a:off x="7320280" y="3368675"/>
            <a:ext cx="1384300" cy="24079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b="1" noProof="1">
                <a:solidFill>
                  <a:srgbClr val="FFFFFF"/>
                </a:solidFill>
                <a:latin typeface="Arial"/>
                <a:ea typeface="宋体"/>
              </a:rPr>
              <a:t>6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79951" y="70485"/>
            <a:ext cx="3190875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熊 </a:t>
            </a:r>
            <a:r>
              <a:rPr lang="en-US" altLang="zh-CN" sz="60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xióng</a:t>
            </a:r>
            <a:endParaRPr lang="en-US" altLang="zh-CN" sz="6000" b="1"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9316" y="2303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3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-23495"/>
            <a:ext cx="9144000" cy="6905625"/>
          </a:xfrm>
          <a:prstGeom prst="rect">
            <a:avLst/>
          </a:prstGeom>
        </p:spPr>
      </p:pic>
      <p:pic>
        <p:nvPicPr>
          <p:cNvPr id="4" name="图片 3" descr="37699911_512792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0" y="252096"/>
            <a:ext cx="4762500" cy="63531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51" y="252095"/>
            <a:ext cx="3383915" cy="2091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800" b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宋体"/>
              </a:rPr>
              <a:t>1</a:t>
            </a:r>
          </a:p>
        </p:txBody>
      </p:sp>
      <p:sp>
        <p:nvSpPr>
          <p:cNvPr id="6" name="矩形 5"/>
          <p:cNvSpPr/>
          <p:nvPr/>
        </p:nvSpPr>
        <p:spPr>
          <a:xfrm>
            <a:off x="7098666" y="252096"/>
            <a:ext cx="1378585" cy="63531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b="1">
                <a:solidFill>
                  <a:srgbClr val="FF0000"/>
                </a:solidFill>
                <a:latin typeface="Arial"/>
                <a:ea typeface="宋体"/>
              </a:rPr>
              <a:t>2</a:t>
            </a:r>
          </a:p>
        </p:txBody>
      </p:sp>
      <p:sp>
        <p:nvSpPr>
          <p:cNvPr id="8" name="矩形 7"/>
          <p:cNvSpPr/>
          <p:nvPr/>
        </p:nvSpPr>
        <p:spPr>
          <a:xfrm>
            <a:off x="3719831" y="2132966"/>
            <a:ext cx="75565" cy="75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13799" y="2343149"/>
            <a:ext cx="3384550" cy="13093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600">
                <a:solidFill>
                  <a:srgbClr val="808080"/>
                </a:solidFill>
                <a:latin typeface="Arial"/>
                <a:ea typeface="宋体"/>
              </a:rPr>
              <a:t>3</a:t>
            </a:r>
          </a:p>
        </p:txBody>
      </p:sp>
      <p:sp>
        <p:nvSpPr>
          <p:cNvPr id="11" name="矩形 10"/>
          <p:cNvSpPr/>
          <p:nvPr/>
        </p:nvSpPr>
        <p:spPr>
          <a:xfrm>
            <a:off x="3714115" y="3652520"/>
            <a:ext cx="3384550" cy="2952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9900" b="1">
                <a:solidFill>
                  <a:srgbClr val="FFFF00"/>
                </a:solidFill>
                <a:latin typeface="Arial"/>
                <a:ea typeface="宋体"/>
              </a:rPr>
              <a:t>4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00225" y="2121536"/>
            <a:ext cx="1708150" cy="175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猫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māo </a:t>
            </a: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27565" y="24672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4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3495"/>
            <a:ext cx="9144000" cy="69056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376" y="878841"/>
            <a:ext cx="5436235" cy="54362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54375" y="878840"/>
            <a:ext cx="3261360" cy="162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800" b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宋体"/>
              </a:rPr>
              <a:t>1</a:t>
            </a:r>
          </a:p>
        </p:txBody>
      </p:sp>
      <p:sp>
        <p:nvSpPr>
          <p:cNvPr id="6" name="矩形 5"/>
          <p:cNvSpPr/>
          <p:nvPr/>
        </p:nvSpPr>
        <p:spPr>
          <a:xfrm>
            <a:off x="6515736" y="705486"/>
            <a:ext cx="2174875" cy="56102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b="1">
                <a:solidFill>
                  <a:srgbClr val="FF0000"/>
                </a:solidFill>
                <a:latin typeface="Arial"/>
                <a:ea typeface="宋体"/>
              </a:rPr>
              <a:t>2</a:t>
            </a:r>
          </a:p>
        </p:txBody>
      </p:sp>
      <p:sp>
        <p:nvSpPr>
          <p:cNvPr id="8" name="矩形 7"/>
          <p:cNvSpPr/>
          <p:nvPr/>
        </p:nvSpPr>
        <p:spPr>
          <a:xfrm>
            <a:off x="3719831" y="2132966"/>
            <a:ext cx="75565" cy="75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54375" y="2343150"/>
            <a:ext cx="3261360" cy="13093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600">
                <a:solidFill>
                  <a:srgbClr val="808080"/>
                </a:solidFill>
                <a:latin typeface="Arial"/>
                <a:ea typeface="宋体"/>
              </a:rPr>
              <a:t>3</a:t>
            </a:r>
          </a:p>
        </p:txBody>
      </p:sp>
      <p:sp>
        <p:nvSpPr>
          <p:cNvPr id="11" name="矩形 10"/>
          <p:cNvSpPr/>
          <p:nvPr/>
        </p:nvSpPr>
        <p:spPr>
          <a:xfrm>
            <a:off x="3254375" y="3652521"/>
            <a:ext cx="3261360" cy="2662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9900" b="1">
                <a:solidFill>
                  <a:srgbClr val="FFFF00"/>
                </a:solidFill>
                <a:latin typeface="Arial"/>
                <a:ea typeface="宋体"/>
              </a:rPr>
              <a:t>4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14195" y="878840"/>
            <a:ext cx="1440180" cy="2584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5400" b="1"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hóu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猴 </a:t>
            </a:r>
          </a:p>
        </p:txBody>
      </p:sp>
    </p:spTree>
    <p:extLst>
      <p:ext uri="{BB962C8B-B14F-4D97-AF65-F5344CB8AC3E}">
        <p14:creationId xmlns:p14="http://schemas.microsoft.com/office/powerpoint/2010/main" val="31237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0" grpId="0" bldLvl="0" animBg="1"/>
      <p:bldP spid="11" grpId="0" bldLvl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3" descr="katongxiongmaodiannaobeijing_3827076"/>
          <p:cNvPicPr>
            <a:picLocks noChangeAspect="1"/>
          </p:cNvPicPr>
          <p:nvPr/>
        </p:nvPicPr>
        <p:blipFill>
          <a:blip r:embed="rId4"/>
          <a:srcRect b="5147"/>
          <a:stretch>
            <a:fillRect/>
          </a:stretch>
        </p:blipFill>
        <p:spPr>
          <a:xfrm>
            <a:off x="1524636" y="-22225"/>
            <a:ext cx="9142413" cy="690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mp387554_1413174925865_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356" y="804546"/>
            <a:ext cx="5648325" cy="52482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67356" y="804546"/>
            <a:ext cx="2112645" cy="2566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9900" noProof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宋体"/>
                <a:sym typeface="+mn-ea"/>
              </a:rPr>
              <a:t>1</a:t>
            </a:r>
            <a:endParaRPr lang="zh-CN" altLang="en-US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72356" y="3368675"/>
            <a:ext cx="2447925" cy="268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9900" b="1" noProof="1">
                <a:solidFill>
                  <a:srgbClr val="000000"/>
                </a:solidFill>
                <a:latin typeface="Arial"/>
                <a:ea typeface="宋体"/>
              </a:rPr>
              <a:t>2</a:t>
            </a:r>
          </a:p>
        </p:txBody>
      </p:sp>
      <p:sp>
        <p:nvSpPr>
          <p:cNvPr id="8" name="矩形 7"/>
          <p:cNvSpPr/>
          <p:nvPr/>
        </p:nvSpPr>
        <p:spPr>
          <a:xfrm>
            <a:off x="5080635" y="804545"/>
            <a:ext cx="2032000" cy="25641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b="1" noProof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宋体"/>
                <a:sym typeface="+mn-ea"/>
              </a:rPr>
              <a:t>3</a:t>
            </a:r>
          </a:p>
        </p:txBody>
      </p:sp>
      <p:sp>
        <p:nvSpPr>
          <p:cNvPr id="9" name="矩形 8"/>
          <p:cNvSpPr/>
          <p:nvPr/>
        </p:nvSpPr>
        <p:spPr>
          <a:xfrm>
            <a:off x="2967355" y="3368676"/>
            <a:ext cx="1905000" cy="26841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b="1" noProof="1">
                <a:solidFill>
                  <a:srgbClr val="FFFFFF"/>
                </a:solidFill>
                <a:latin typeface="Arial"/>
                <a:ea typeface="宋体"/>
              </a:rPr>
              <a:t>4</a:t>
            </a:r>
          </a:p>
        </p:txBody>
      </p:sp>
      <p:sp>
        <p:nvSpPr>
          <p:cNvPr id="10" name="矩形 9"/>
          <p:cNvSpPr/>
          <p:nvPr/>
        </p:nvSpPr>
        <p:spPr>
          <a:xfrm>
            <a:off x="7112636" y="803910"/>
            <a:ext cx="1591945" cy="25666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800" b="1" noProof="1">
                <a:solidFill>
                  <a:srgbClr val="FFFFFF"/>
                </a:solidFill>
                <a:latin typeface="Arial"/>
                <a:ea typeface="宋体"/>
              </a:rPr>
              <a:t>5</a:t>
            </a:r>
          </a:p>
        </p:txBody>
      </p:sp>
      <p:sp>
        <p:nvSpPr>
          <p:cNvPr id="11" name="矩形 10"/>
          <p:cNvSpPr/>
          <p:nvPr/>
        </p:nvSpPr>
        <p:spPr>
          <a:xfrm>
            <a:off x="7320280" y="3368676"/>
            <a:ext cx="1384300" cy="26841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b="1" noProof="1">
                <a:solidFill>
                  <a:srgbClr val="FFFFFF"/>
                </a:solidFill>
                <a:latin typeface="Arial"/>
                <a:ea typeface="宋体"/>
              </a:rPr>
              <a:t>6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69791" y="-22225"/>
            <a:ext cx="224345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猪 </a:t>
            </a:r>
            <a:r>
              <a:rPr lang="en-US" altLang="zh-CN" sz="5400" b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zhū</a:t>
            </a:r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7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3" descr="katongxiongmaodiannaobeijing_3827076"/>
          <p:cNvPicPr>
            <a:picLocks noChangeAspect="1"/>
          </p:cNvPicPr>
          <p:nvPr/>
        </p:nvPicPr>
        <p:blipFill>
          <a:blip r:embed="rId4"/>
          <a:srcRect b="5147"/>
          <a:stretch>
            <a:fillRect/>
          </a:stretch>
        </p:blipFill>
        <p:spPr>
          <a:xfrm>
            <a:off x="1524636" y="-22225"/>
            <a:ext cx="9142413" cy="690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778" y="803911"/>
            <a:ext cx="5223788" cy="52482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67356" y="800736"/>
            <a:ext cx="2112645" cy="2566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9900" noProof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宋体"/>
                <a:sym typeface="+mn-ea"/>
              </a:rPr>
              <a:t>1</a:t>
            </a:r>
            <a:endParaRPr lang="zh-CN" altLang="en-US" noProof="1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72356" y="3368675"/>
            <a:ext cx="2447925" cy="268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9900" b="1" noProof="1">
                <a:solidFill>
                  <a:srgbClr val="000000"/>
                </a:solidFill>
                <a:latin typeface="Arial"/>
                <a:ea typeface="宋体"/>
              </a:rPr>
              <a:t>2</a:t>
            </a:r>
          </a:p>
        </p:txBody>
      </p:sp>
      <p:sp>
        <p:nvSpPr>
          <p:cNvPr id="8" name="矩形 7"/>
          <p:cNvSpPr/>
          <p:nvPr/>
        </p:nvSpPr>
        <p:spPr>
          <a:xfrm>
            <a:off x="5080635" y="804545"/>
            <a:ext cx="2032000" cy="25641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b="1" noProof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宋体"/>
                <a:sym typeface="+mn-ea"/>
              </a:rPr>
              <a:t>3</a:t>
            </a:r>
          </a:p>
        </p:txBody>
      </p:sp>
      <p:sp>
        <p:nvSpPr>
          <p:cNvPr id="9" name="矩形 8"/>
          <p:cNvSpPr/>
          <p:nvPr/>
        </p:nvSpPr>
        <p:spPr>
          <a:xfrm>
            <a:off x="2967355" y="3368676"/>
            <a:ext cx="1905000" cy="26841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b="1" noProof="1">
                <a:solidFill>
                  <a:srgbClr val="FFFFFF"/>
                </a:solidFill>
                <a:latin typeface="Arial"/>
                <a:ea typeface="宋体"/>
              </a:rPr>
              <a:t>4</a:t>
            </a:r>
          </a:p>
        </p:txBody>
      </p:sp>
      <p:sp>
        <p:nvSpPr>
          <p:cNvPr id="10" name="矩形 9"/>
          <p:cNvSpPr/>
          <p:nvPr/>
        </p:nvSpPr>
        <p:spPr>
          <a:xfrm>
            <a:off x="7112636" y="803910"/>
            <a:ext cx="1591945" cy="25666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800" b="1" noProof="1">
                <a:solidFill>
                  <a:srgbClr val="FFFFFF"/>
                </a:solidFill>
                <a:latin typeface="Arial"/>
                <a:ea typeface="宋体"/>
              </a:rPr>
              <a:t>5</a:t>
            </a:r>
          </a:p>
        </p:txBody>
      </p:sp>
      <p:sp>
        <p:nvSpPr>
          <p:cNvPr id="11" name="矩形 10"/>
          <p:cNvSpPr/>
          <p:nvPr/>
        </p:nvSpPr>
        <p:spPr>
          <a:xfrm>
            <a:off x="7320280" y="3368676"/>
            <a:ext cx="1384300" cy="26841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b="1" noProof="1">
                <a:solidFill>
                  <a:srgbClr val="FFFFFF"/>
                </a:solidFill>
                <a:latin typeface="Arial"/>
                <a:ea typeface="宋体"/>
              </a:rPr>
              <a:t>6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69791" y="-22225"/>
            <a:ext cx="1723549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兔 </a:t>
            </a:r>
            <a:r>
              <a:rPr lang="en-US" altLang="zh-CN" sz="54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tù</a:t>
            </a:r>
            <a:endParaRPr lang="en-US" altLang="zh-CN" sz="5400" b="1" dirty="0"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9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-23495"/>
            <a:ext cx="9144000" cy="6905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712" y="892376"/>
            <a:ext cx="4392488" cy="543436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54375" y="878840"/>
            <a:ext cx="3261360" cy="162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38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宋体"/>
              </a:rPr>
              <a:t>1</a:t>
            </a:r>
          </a:p>
        </p:txBody>
      </p:sp>
      <p:sp>
        <p:nvSpPr>
          <p:cNvPr id="6" name="矩形 5"/>
          <p:cNvSpPr/>
          <p:nvPr/>
        </p:nvSpPr>
        <p:spPr>
          <a:xfrm>
            <a:off x="6509384" y="804447"/>
            <a:ext cx="1818865" cy="55106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b="1">
                <a:solidFill>
                  <a:srgbClr val="FF0000"/>
                </a:solidFill>
                <a:latin typeface="Arial"/>
                <a:ea typeface="宋体"/>
              </a:rPr>
              <a:t>2</a:t>
            </a:r>
          </a:p>
        </p:txBody>
      </p:sp>
      <p:sp>
        <p:nvSpPr>
          <p:cNvPr id="8" name="矩形 7"/>
          <p:cNvSpPr/>
          <p:nvPr/>
        </p:nvSpPr>
        <p:spPr>
          <a:xfrm>
            <a:off x="3719831" y="2132966"/>
            <a:ext cx="75565" cy="75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/>
              <a:ea typeface="宋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54375" y="2343150"/>
            <a:ext cx="3261360" cy="13093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600">
                <a:solidFill>
                  <a:srgbClr val="808080"/>
                </a:solidFill>
                <a:latin typeface="Arial"/>
                <a:ea typeface="宋体"/>
              </a:rPr>
              <a:t>3</a:t>
            </a:r>
          </a:p>
        </p:txBody>
      </p:sp>
      <p:sp>
        <p:nvSpPr>
          <p:cNvPr id="11" name="矩形 10"/>
          <p:cNvSpPr/>
          <p:nvPr/>
        </p:nvSpPr>
        <p:spPr>
          <a:xfrm>
            <a:off x="3254375" y="3652521"/>
            <a:ext cx="3261360" cy="2662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9900" b="1">
                <a:solidFill>
                  <a:srgbClr val="FFFF00"/>
                </a:solidFill>
                <a:latin typeface="Arial"/>
                <a:ea typeface="宋体"/>
              </a:rPr>
              <a:t>4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14196" y="878840"/>
            <a:ext cx="954107" cy="175432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鸭</a:t>
            </a:r>
            <a:endParaRPr lang="en-US" altLang="zh-CN" sz="5400" b="1" dirty="0"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yā</a:t>
            </a:r>
            <a:endParaRPr lang="zh-CN" altLang="en-US" sz="5400" b="1" dirty="0"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3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ldLvl="0" animBg="1"/>
      <p:bldP spid="6" grpId="0" bldLvl="0" animBg="1"/>
      <p:bldP spid="10" grpId="0" bldLvl="0" animBg="1"/>
      <p:bldP spid="11" grpId="0" bldLvl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21" y="-37465"/>
            <a:ext cx="9178925" cy="693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3305810" y="368935"/>
            <a:ext cx="5313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hlinkClick r:id="rId3" action="ppaction://hlinkfile"/>
              </a:rPr>
              <a:t>https://www.youtube.com/watch?v=GUFtwf1pZjY</a:t>
            </a:r>
          </a:p>
        </p:txBody>
      </p:sp>
      <p:sp>
        <p:nvSpPr>
          <p:cNvPr id="2" name="云形 1"/>
          <p:cNvSpPr/>
          <p:nvPr/>
        </p:nvSpPr>
        <p:spPr>
          <a:xfrm>
            <a:off x="2809240" y="1007110"/>
            <a:ext cx="3587750" cy="195453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FFFF"/>
                </a:solidFill>
                <a:latin typeface="Arial"/>
                <a:ea typeface="宋体"/>
              </a:rPr>
              <a:t>yì zhī gǒu</a:t>
            </a:r>
          </a:p>
        </p:txBody>
      </p:sp>
      <p:sp>
        <p:nvSpPr>
          <p:cNvPr id="3" name="云形 2"/>
          <p:cNvSpPr/>
          <p:nvPr/>
        </p:nvSpPr>
        <p:spPr>
          <a:xfrm>
            <a:off x="2936240" y="3621405"/>
            <a:ext cx="3587750" cy="195453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FFFF"/>
                </a:solidFill>
                <a:latin typeface="Arial"/>
                <a:ea typeface="宋体"/>
              </a:rPr>
              <a:t>yì zhī hóu</a:t>
            </a:r>
          </a:p>
        </p:txBody>
      </p:sp>
      <p:sp>
        <p:nvSpPr>
          <p:cNvPr id="4" name="云形 3"/>
          <p:cNvSpPr/>
          <p:nvPr/>
        </p:nvSpPr>
        <p:spPr>
          <a:xfrm>
            <a:off x="6691631" y="2451735"/>
            <a:ext cx="3903345" cy="195453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rgbClr val="FFFFFF"/>
                </a:solidFill>
                <a:latin typeface="Arial"/>
                <a:ea typeface="宋体"/>
              </a:rPr>
              <a:t>yì zhī xióng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72243" y="791637"/>
            <a:ext cx="2640149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Learn a song about animals!</a:t>
            </a:r>
            <a:endParaRPr lang="zh-CN" altLang="en-US" sz="2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6872243" y="4711337"/>
            <a:ext cx="3447414" cy="156966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It is an interesting song. If you like, you can listen to it and try to follow it !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701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228</Words>
  <Application>Microsoft Office PowerPoint</Application>
  <PresentationFormat>Custom</PresentationFormat>
  <Paragraphs>100</Paragraphs>
  <Slides>11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Angela</cp:lastModifiedBy>
  <cp:revision>2</cp:revision>
  <dcterms:created xsi:type="dcterms:W3CDTF">2020-05-12T10:00:44Z</dcterms:created>
  <dcterms:modified xsi:type="dcterms:W3CDTF">2020-05-12T13:33:47Z</dcterms:modified>
</cp:coreProperties>
</file>