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81" r:id="rId3"/>
    <p:sldId id="271" r:id="rId4"/>
    <p:sldId id="284" r:id="rId5"/>
    <p:sldId id="257" r:id="rId6"/>
    <p:sldId id="261" r:id="rId7"/>
    <p:sldId id="256" r:id="rId8"/>
    <p:sldId id="258" r:id="rId9"/>
    <p:sldId id="282" r:id="rId10"/>
    <p:sldId id="283" r:id="rId11"/>
    <p:sldId id="264" r:id="rId1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9">
          <p15:clr>
            <a:srgbClr val="A4A3A4"/>
          </p15:clr>
        </p15:guide>
        <p15:guide id="2" pos="29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/>
    <p:restoredTop sz="94624"/>
  </p:normalViewPr>
  <p:slideViewPr>
    <p:cSldViewPr showGuides="1">
      <p:cViewPr varScale="1">
        <p:scale>
          <a:sx n="110" d="100"/>
          <a:sy n="110" d="100"/>
        </p:scale>
        <p:origin x="1644" y="102"/>
      </p:cViewPr>
      <p:guideLst>
        <p:guide orient="horz" pos="2159"/>
        <p:guide pos="29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AF640-840A-A540-BB02-1675602408C0}" type="datetimeFigureOut">
              <a:rPr kumimoji="1" lang="zh-CN" altLang="en-US" smtClean="0"/>
              <a:t>2020/5/12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17B70-C584-7849-8FEB-BEC14C7FA0F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73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34290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7.m4a"/><Relationship Id="rId7" Type="http://schemas.openxmlformats.org/officeDocument/2006/relationships/image" Target="../media/image30.tiff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.jpe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tiff"/><Relationship Id="rId4" Type="http://schemas.openxmlformats.org/officeDocument/2006/relationships/audio" Target="../media/media17.m4a"/><Relationship Id="rId9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3.m4a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5.m4a"/><Relationship Id="rId7" Type="http://schemas.openxmlformats.org/officeDocument/2006/relationships/image" Target="../media/image8.jpeg"/><Relationship Id="rId12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jpeg"/><Relationship Id="rId4" Type="http://schemas.openxmlformats.org/officeDocument/2006/relationships/audio" Target="../media/media5.m4a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7.m4a"/><Relationship Id="rId7" Type="http://schemas.openxmlformats.org/officeDocument/2006/relationships/image" Target="../media/image14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7.m4a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9.m4a"/><Relationship Id="rId7" Type="http://schemas.openxmlformats.org/officeDocument/2006/relationships/image" Target="../media/image17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1.m4a"/><Relationship Id="rId7" Type="http://schemas.openxmlformats.org/officeDocument/2006/relationships/image" Target="../media/image20.png"/><Relationship Id="rId12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png"/><Relationship Id="rId4" Type="http://schemas.openxmlformats.org/officeDocument/2006/relationships/audio" Target="../media/media11.m4a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3.m4a"/><Relationship Id="rId7" Type="http://schemas.openxmlformats.org/officeDocument/2006/relationships/image" Target="../media/image24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jpe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13.m4a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5.m4a"/><Relationship Id="rId7" Type="http://schemas.openxmlformats.org/officeDocument/2006/relationships/image" Target="../media/image27.tiff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.jpe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tiff"/><Relationship Id="rId4" Type="http://schemas.openxmlformats.org/officeDocument/2006/relationships/audio" Target="../media/media15.m4a"/><Relationship Id="rId9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27584" y="1052736"/>
            <a:ext cx="68057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L. I</a:t>
            </a:r>
          </a:p>
          <a:p>
            <a:endParaRPr lang="en-US" altLang="zh-CN" sz="2800" b="1" noProof="1" smtClean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altLang="zh-CN" sz="2800" b="1" noProof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How many zodiac animals can you say in Mandarin?</a:t>
            </a:r>
          </a:p>
          <a:p>
            <a:endParaRPr lang="zh-CN" altLang="en-US" sz="2800" b="1" noProof="1"/>
          </a:p>
          <a:p>
            <a:r>
              <a:rPr lang="zh-CN" altLang="en-US" sz="2800" b="1" noProof="1"/>
              <a:t> 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71800" y="3933056"/>
            <a:ext cx="3456384" cy="58477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/>
              <a:t>Let’s have a try!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1395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katongxiongmaodiannaobeijing_3827076"/>
          <p:cNvPicPr>
            <a:picLocks noChangeAspect="1"/>
          </p:cNvPicPr>
          <p:nvPr/>
        </p:nvPicPr>
        <p:blipFill>
          <a:blip r:embed="rId6"/>
          <a:srcRect b="5147"/>
          <a:stretch>
            <a:fillRect/>
          </a:stretch>
        </p:blipFill>
        <p:spPr>
          <a:xfrm>
            <a:off x="635" y="-22225"/>
            <a:ext cx="9142413" cy="690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3491864" y="425450"/>
            <a:ext cx="2448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/>
              <a:t>鸭 </a:t>
            </a:r>
            <a:r>
              <a:rPr lang="en-US" altLang="zh-CN" sz="4400" b="1" dirty="0" err="1" smtClean="0"/>
              <a:t>yā</a:t>
            </a:r>
            <a:endParaRPr lang="en-US" altLang="zh-CN" sz="44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1396999"/>
            <a:ext cx="7200800" cy="4702563"/>
          </a:xfrm>
          <a:prstGeom prst="rect">
            <a:avLst/>
          </a:prstGeom>
        </p:spPr>
      </p:pic>
      <p:pic>
        <p:nvPicPr>
          <p:cNvPr id="3" name="鸭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5286" y="403770"/>
            <a:ext cx="812800" cy="812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484" y="1260386"/>
            <a:ext cx="6985000" cy="5003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096" y="1936524"/>
            <a:ext cx="7164288" cy="4029912"/>
          </a:xfrm>
          <a:prstGeom prst="rect">
            <a:avLst/>
          </a:prstGeom>
        </p:spPr>
      </p:pic>
      <p:pic>
        <p:nvPicPr>
          <p:cNvPr id="6" name="已录下的声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44208" y="505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6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16"/>
          <p:cNvPicPr>
            <a:picLocks noChangeAspect="1"/>
          </p:cNvPicPr>
          <p:nvPr/>
        </p:nvPicPr>
        <p:blipFill>
          <a:blip r:embed="rId2"/>
          <a:srcRect l="13368" t="6734" r="6201" b="10345"/>
          <a:stretch>
            <a:fillRect/>
          </a:stretch>
        </p:blipFill>
        <p:spPr>
          <a:xfrm>
            <a:off x="6419850" y="4125913"/>
            <a:ext cx="2725738" cy="2732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4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788" y="2238375"/>
            <a:ext cx="3224212" cy="2381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4"/>
          <p:cNvPicPr>
            <a:picLocks noChangeAspect="1"/>
          </p:cNvPicPr>
          <p:nvPr/>
        </p:nvPicPr>
        <p:blipFill>
          <a:blip r:embed="rId4"/>
          <a:srcRect l="4152" t="5504" r="5212" b="4028"/>
          <a:stretch>
            <a:fillRect/>
          </a:stretch>
        </p:blipFill>
        <p:spPr>
          <a:xfrm>
            <a:off x="28575" y="4298950"/>
            <a:ext cx="3411538" cy="2608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700" y="-57150"/>
            <a:ext cx="2782888" cy="3071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7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27000"/>
            <a:ext cx="3451225" cy="244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135634hg9q3vhn19qq3ugw"/>
          <p:cNvPicPr>
            <a:picLocks noChangeAspect="1"/>
          </p:cNvPicPr>
          <p:nvPr/>
        </p:nvPicPr>
        <p:blipFill>
          <a:blip r:embed="rId7"/>
          <a:srcRect l="771" t="662" r="-771" b="10324"/>
          <a:stretch>
            <a:fillRect/>
          </a:stretch>
        </p:blipFill>
        <p:spPr>
          <a:xfrm>
            <a:off x="228600" y="127000"/>
            <a:ext cx="3451225" cy="244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1161457c04a"/>
          <p:cNvPicPr>
            <a:picLocks noChangeAspect="1"/>
          </p:cNvPicPr>
          <p:nvPr/>
        </p:nvPicPr>
        <p:blipFill>
          <a:blip r:embed="rId8"/>
          <a:srcRect t="13385" b="10866"/>
          <a:stretch>
            <a:fillRect/>
          </a:stretch>
        </p:blipFill>
        <p:spPr>
          <a:xfrm>
            <a:off x="6362700" y="-3175"/>
            <a:ext cx="2782888" cy="3017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u=664282199,3450864676&amp;fm=23&amp;gp=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5" y="4348163"/>
            <a:ext cx="3411538" cy="2509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1011151409a413d1b675973e71"/>
          <p:cNvPicPr>
            <a:picLocks noChangeAspect="1"/>
          </p:cNvPicPr>
          <p:nvPr/>
        </p:nvPicPr>
        <p:blipFill>
          <a:blip r:embed="rId10"/>
          <a:srcRect l="14182" t="10681" r="12456" b="4929"/>
          <a:stretch>
            <a:fillRect/>
          </a:stretch>
        </p:blipFill>
        <p:spPr>
          <a:xfrm>
            <a:off x="6419850" y="4125913"/>
            <a:ext cx="2668588" cy="2732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2788" y="2309813"/>
            <a:ext cx="3224212" cy="2238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851920" y="188640"/>
            <a:ext cx="2232248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Do you know the animals from 1 to 5 in mandarin?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katongxiongmaodiannaobeijing_3827076"/>
          <p:cNvPicPr>
            <a:picLocks noChangeAspect="1"/>
          </p:cNvPicPr>
          <p:nvPr/>
        </p:nvPicPr>
        <p:blipFill>
          <a:blip r:embed="rId4"/>
          <a:srcRect b="5147"/>
          <a:stretch>
            <a:fillRect/>
          </a:stretch>
        </p:blipFill>
        <p:spPr>
          <a:xfrm>
            <a:off x="635" y="-22225"/>
            <a:ext cx="9142413" cy="690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3491865" y="425450"/>
            <a:ext cx="19443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/>
              <a:t>兔</a:t>
            </a:r>
            <a:r>
              <a:rPr lang="zh-CN" altLang="zh-CN" sz="4400" b="1" dirty="0" smtClean="0"/>
              <a:t> </a:t>
            </a:r>
            <a:r>
              <a:rPr lang="en-US" altLang="zh-CN" sz="4400" b="1" dirty="0" err="1" smtClean="0"/>
              <a:t>tù</a:t>
            </a:r>
            <a:endParaRPr lang="en-US" altLang="zh-CN" sz="44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1268760"/>
            <a:ext cx="6780245" cy="5085184"/>
          </a:xfrm>
          <a:prstGeom prst="rect">
            <a:avLst/>
          </a:prstGeom>
        </p:spPr>
      </p:pic>
      <p:pic>
        <p:nvPicPr>
          <p:cNvPr id="3" name="已录下的声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0112" y="50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katongxiongmaodiannaobeijing_3827076"/>
          <p:cNvPicPr>
            <a:picLocks noChangeAspect="1"/>
          </p:cNvPicPr>
          <p:nvPr/>
        </p:nvPicPr>
        <p:blipFill>
          <a:blip r:embed="rId6"/>
          <a:srcRect b="5147"/>
          <a:stretch>
            <a:fillRect/>
          </a:stretch>
        </p:blipFill>
        <p:spPr>
          <a:xfrm>
            <a:off x="635" y="-22225"/>
            <a:ext cx="9142413" cy="690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4175" y="1840230"/>
            <a:ext cx="5619750" cy="381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185" y="1720215"/>
            <a:ext cx="7200053" cy="405002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91865" y="425450"/>
            <a:ext cx="19443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400" b="1"/>
              <a:t>猴 </a:t>
            </a:r>
            <a:r>
              <a:rPr lang="en-US" altLang="zh-CN" sz="4400" b="1"/>
              <a:t>hóu</a:t>
            </a:r>
          </a:p>
        </p:txBody>
      </p:sp>
      <p:pic>
        <p:nvPicPr>
          <p:cNvPr id="2" name="猴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24128" y="328476"/>
            <a:ext cx="812800" cy="812800"/>
          </a:xfrm>
          <a:prstGeom prst="rect">
            <a:avLst/>
          </a:prstGeom>
        </p:spPr>
      </p:pic>
      <p:pic>
        <p:nvPicPr>
          <p:cNvPr id="4" name="已录下的声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64288" y="4493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6"/>
          <a:srcRect t="244"/>
          <a:stretch>
            <a:fillRect/>
          </a:stretch>
        </p:blipFill>
        <p:spPr>
          <a:xfrm>
            <a:off x="-304800" y="-461962"/>
            <a:ext cx="9753600" cy="7780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874838" y="282575"/>
            <a:ext cx="5761038" cy="212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狗</a:t>
            </a:r>
            <a:r>
              <a:rPr lang="en-US" altLang="zh-CN" sz="60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gǒu</a:t>
            </a:r>
            <a:endParaRPr lang="zh-CN" altLang="en-US" sz="6000" b="1" noProof="1"/>
          </a:p>
          <a:p>
            <a:r>
              <a:rPr lang="zh-CN" altLang="en-US" sz="72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</a:t>
            </a:r>
            <a:endParaRPr lang="zh-CN" altLang="en-US" sz="7200" b="1" noProof="1"/>
          </a:p>
        </p:txBody>
      </p:sp>
      <p:pic>
        <p:nvPicPr>
          <p:cNvPr id="7" name="图片 6" descr="620898634560498773"/>
          <p:cNvPicPr>
            <a:picLocks noChangeAspect="1"/>
          </p:cNvPicPr>
          <p:nvPr/>
        </p:nvPicPr>
        <p:blipFill>
          <a:blip r:embed="rId7"/>
          <a:srcRect b="3236"/>
          <a:stretch>
            <a:fillRect/>
          </a:stretch>
        </p:blipFill>
        <p:spPr>
          <a:xfrm>
            <a:off x="1574800" y="1784350"/>
            <a:ext cx="4899025" cy="4529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11245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375" y="1528763"/>
            <a:ext cx="5349875" cy="504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t0146ba0541f63b0ad5"/>
          <p:cNvPicPr>
            <a:picLocks noChangeAspect="1"/>
          </p:cNvPicPr>
          <p:nvPr/>
        </p:nvPicPr>
        <p:blipFill>
          <a:blip r:embed="rId9"/>
          <a:srcRect r="6473" b="3880"/>
          <a:stretch>
            <a:fillRect/>
          </a:stretch>
        </p:blipFill>
        <p:spPr>
          <a:xfrm>
            <a:off x="1465263" y="1485900"/>
            <a:ext cx="3992562" cy="5127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171edadaaf761bc7b996a519305dc0e5"/>
          <p:cNvPicPr>
            <a:picLocks noChangeAspect="1"/>
          </p:cNvPicPr>
          <p:nvPr/>
        </p:nvPicPr>
        <p:blipFill>
          <a:blip r:embed="rId10"/>
          <a:srcRect l="-1401" t="9218" r="1401" b="9090"/>
          <a:stretch>
            <a:fillRect/>
          </a:stretch>
        </p:blipFill>
        <p:spPr>
          <a:xfrm>
            <a:off x="1349375" y="1444625"/>
            <a:ext cx="4864100" cy="587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22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48262" y="88978"/>
            <a:ext cx="619125" cy="619125"/>
          </a:xfrm>
          <a:prstGeom prst="rect">
            <a:avLst/>
          </a:prstGeom>
        </p:spPr>
      </p:pic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69049" y="9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3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图片 3" descr="11987997_091830488195_2"/>
          <p:cNvPicPr>
            <a:picLocks noChangeAspect="1"/>
          </p:cNvPicPr>
          <p:nvPr/>
        </p:nvPicPr>
        <p:blipFill>
          <a:blip r:embed="rId6"/>
          <a:srcRect b="3941"/>
          <a:stretch>
            <a:fillRect/>
          </a:stretch>
        </p:blipFill>
        <p:spPr>
          <a:xfrm>
            <a:off x="-304800" y="-228600"/>
            <a:ext cx="9753600" cy="7026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3162989_171452025834_2"/>
          <p:cNvPicPr>
            <a:picLocks noChangeAspect="1"/>
          </p:cNvPicPr>
          <p:nvPr/>
        </p:nvPicPr>
        <p:blipFill>
          <a:blip r:embed="rId7"/>
          <a:srcRect b="6778"/>
          <a:stretch>
            <a:fillRect/>
          </a:stretch>
        </p:blipFill>
        <p:spPr>
          <a:xfrm>
            <a:off x="1301750" y="2179638"/>
            <a:ext cx="7018338" cy="4449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3252788" y="831850"/>
            <a:ext cx="3621088" cy="10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猪 </a:t>
            </a:r>
            <a:r>
              <a:rPr lang="en-US" altLang="zh-CN" sz="60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zhū</a:t>
            </a:r>
            <a:endParaRPr lang="en-US" altLang="zh-CN" sz="6000" b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图片 7" descr="113729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8988" y="1878013"/>
            <a:ext cx="5503862" cy="4919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562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12160" y="628781"/>
            <a:ext cx="619125" cy="619125"/>
          </a:xfrm>
          <a:prstGeom prst="rect">
            <a:avLst/>
          </a:prstGeom>
        </p:spPr>
      </p:pic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25642" y="6287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40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lang="zh-CN" altLang="en-US"/>
          </a:p>
        </p:txBody>
      </p:sp>
      <p:pic>
        <p:nvPicPr>
          <p:cNvPr id="5122" name="内容占位符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9050" y="15875"/>
            <a:ext cx="9064625" cy="682625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325" y="2195513"/>
            <a:ext cx="5934075" cy="3906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922588" y="428625"/>
            <a:ext cx="3492500" cy="11064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6600" b="1">
                <a:latin typeface="Arial" panose="020B0604020202020204" pitchFamily="34" charset="0"/>
                <a:ea typeface="宋体" panose="02010600030101010101" pitchFamily="2" charset="-122"/>
              </a:rPr>
              <a:t>熊 </a:t>
            </a:r>
            <a:r>
              <a:rPr lang="en-US" altLang="zh-CN" sz="6600" b="1">
                <a:latin typeface="Arial" panose="020B0604020202020204" pitchFamily="34" charset="0"/>
                <a:ea typeface="宋体" panose="02010600030101010101" pitchFamily="2" charset="-122"/>
              </a:rPr>
              <a:t>xióng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4325" y="2195513"/>
            <a:ext cx="5762625" cy="3643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237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43675" y="578533"/>
            <a:ext cx="619125" cy="619125"/>
          </a:xfrm>
          <a:prstGeom prst="rect">
            <a:avLst/>
          </a:prstGeom>
        </p:spPr>
      </p:pic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18400" y="5619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4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标题 307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defTabSz="914400">
              <a:buNone/>
            </a:pPr>
            <a:endParaRPr lang="zh-CN" altLang="zh-CN" sz="4400" kern="1200" baseline="0">
              <a:latin typeface="+mj-lt"/>
              <a:ea typeface="+mj-ea"/>
              <a:cs typeface="+mj-cs"/>
            </a:endParaRPr>
          </a:p>
        </p:txBody>
      </p:sp>
      <p:sp>
        <p:nvSpPr>
          <p:cNvPr id="6146" name="副标题 307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/>
          <a:lstStyle/>
          <a:p>
            <a:pPr defTabSz="914400"/>
            <a:endParaRPr lang="zh-CN" altLang="zh-CN" sz="3200" kern="1200" baseline="0">
              <a:latin typeface="+mn-lt"/>
              <a:ea typeface="+mn-ea"/>
              <a:cs typeface="+mn-cs"/>
            </a:endParaRPr>
          </a:p>
        </p:txBody>
      </p:sp>
      <p:pic>
        <p:nvPicPr>
          <p:cNvPr id="6147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750" y="-38100"/>
            <a:ext cx="9178925" cy="6932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-31750" y="5157788"/>
            <a:ext cx="1584325" cy="1439863"/>
          </a:xfrm>
          <a:prstGeom prst="rect">
            <a:avLst/>
          </a:prstGeom>
          <a:solidFill>
            <a:srgbClr val="66C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pic>
        <p:nvPicPr>
          <p:cNvPr id="6149" name="图片 5"/>
          <p:cNvPicPr>
            <a:picLocks noChangeAspect="1"/>
          </p:cNvPicPr>
          <p:nvPr/>
        </p:nvPicPr>
        <p:blipFill>
          <a:blip r:embed="rId7"/>
          <a:srcRect l="37015" t="23537" r="38181" b="29205"/>
          <a:stretch>
            <a:fillRect/>
          </a:stretch>
        </p:blipFill>
        <p:spPr>
          <a:xfrm>
            <a:off x="-31750" y="5924550"/>
            <a:ext cx="815975" cy="969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2917825" y="192088"/>
            <a:ext cx="3876675" cy="1938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猫 </a:t>
            </a:r>
            <a:r>
              <a:rPr lang="en-US" altLang="zh-CN" sz="60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māo </a:t>
            </a:r>
            <a:endParaRPr lang="en-US" altLang="zh-CN" sz="6000" noProof="1"/>
          </a:p>
          <a:p>
            <a:endParaRPr lang="zh-CN" altLang="en-US" sz="6000" noProof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3588" y="1535113"/>
            <a:ext cx="4760912" cy="4760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4638" y="1279525"/>
            <a:ext cx="6054725" cy="5113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rcRect l="10387" r="9366"/>
          <a:stretch>
            <a:fillRect/>
          </a:stretch>
        </p:blipFill>
        <p:spPr>
          <a:xfrm>
            <a:off x="2232025" y="1279525"/>
            <a:ext cx="4759325" cy="5440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157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75375" y="393789"/>
            <a:ext cx="619125" cy="619125"/>
          </a:xfrm>
          <a:prstGeom prst="rect">
            <a:avLst/>
          </a:prstGeom>
        </p:spPr>
      </p:pic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77878" y="4496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52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katongxiongmaodiannaobeijing_3827076"/>
          <p:cNvPicPr>
            <a:picLocks noChangeAspect="1"/>
          </p:cNvPicPr>
          <p:nvPr/>
        </p:nvPicPr>
        <p:blipFill>
          <a:blip r:embed="rId6"/>
          <a:srcRect b="5147"/>
          <a:stretch>
            <a:fillRect/>
          </a:stretch>
        </p:blipFill>
        <p:spPr>
          <a:xfrm>
            <a:off x="635" y="-22225"/>
            <a:ext cx="9142413" cy="690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636838" y="415925"/>
            <a:ext cx="3622675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5400" b="1">
                <a:latin typeface="Arial" panose="020B0604020202020204" pitchFamily="34" charset="0"/>
                <a:ea typeface="宋体" panose="02010600030101010101" pitchFamily="2" charset="-122"/>
              </a:rPr>
              <a:t>xióng māo</a:t>
            </a:r>
          </a:p>
          <a:p>
            <a:r>
              <a:rPr lang="zh-CN" altLang="en-US" sz="5400" b="1">
                <a:latin typeface="Arial" panose="020B0604020202020204" pitchFamily="34" charset="0"/>
                <a:ea typeface="宋体" panose="02010600030101010101" pitchFamily="2" charset="-122"/>
              </a:rPr>
              <a:t>  熊      猫</a:t>
            </a:r>
            <a:r>
              <a:rPr lang="en-US" altLang="zh-CN" sz="5400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1800" y="2278063"/>
            <a:ext cx="5229225" cy="4291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113" y="2667000"/>
            <a:ext cx="5522912" cy="3103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138" y="2278063"/>
            <a:ext cx="6351587" cy="422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81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51600" y="508794"/>
            <a:ext cx="619125" cy="619125"/>
          </a:xfrm>
          <a:prstGeom prst="rect">
            <a:avLst/>
          </a:prstGeom>
        </p:spPr>
      </p:pic>
      <p:pic>
        <p:nvPicPr>
          <p:cNvPr id="2" name="已录下的声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97286" y="5135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4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 descr="katongxiongmaodiannaobeijing_3827076"/>
          <p:cNvPicPr>
            <a:picLocks noChangeAspect="1"/>
          </p:cNvPicPr>
          <p:nvPr/>
        </p:nvPicPr>
        <p:blipFill>
          <a:blip r:embed="rId6"/>
          <a:srcRect b="5147"/>
          <a:stretch>
            <a:fillRect/>
          </a:stretch>
        </p:blipFill>
        <p:spPr>
          <a:xfrm>
            <a:off x="635" y="-22225"/>
            <a:ext cx="9142413" cy="690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3491864" y="425450"/>
            <a:ext cx="2448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smtClean="0"/>
              <a:t>鸟 </a:t>
            </a:r>
            <a:r>
              <a:rPr lang="en-US" altLang="zh-CN" sz="4400" b="1" dirty="0" err="1" smtClean="0"/>
              <a:t>niǎo</a:t>
            </a:r>
            <a:endParaRPr lang="en-US" altLang="zh-CN" sz="44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341" y="1461058"/>
            <a:ext cx="5153000" cy="5153000"/>
          </a:xfrm>
          <a:prstGeom prst="rect">
            <a:avLst/>
          </a:prstGeom>
        </p:spPr>
      </p:pic>
      <p:pic>
        <p:nvPicPr>
          <p:cNvPr id="3" name="鸟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2120" y="349529"/>
            <a:ext cx="812800" cy="812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3600" y="1676400"/>
            <a:ext cx="2324100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5341" y="2153736"/>
            <a:ext cx="4869393" cy="3240360"/>
          </a:xfrm>
          <a:prstGeom prst="rect">
            <a:avLst/>
          </a:prstGeom>
        </p:spPr>
      </p:pic>
      <p:pic>
        <p:nvPicPr>
          <p:cNvPr id="6" name="已录下的声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48341" y="451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53</Words>
  <Application>Microsoft Office PowerPoint</Application>
  <PresentationFormat>On-screen Show (4:3)</PresentationFormat>
  <Paragraphs>18</Paragraphs>
  <Slides>11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Angela</dc:creator>
  <cp:lastModifiedBy>Angela</cp:lastModifiedBy>
  <cp:revision>32</cp:revision>
  <dcterms:created xsi:type="dcterms:W3CDTF">2018-11-28T21:52:00Z</dcterms:created>
  <dcterms:modified xsi:type="dcterms:W3CDTF">2020-05-12T13:29:55Z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2052-11.1.0.8002</vt:lpwstr>
  </property>
</Properties>
</file>