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>
        <p:scale>
          <a:sx n="57" d="100"/>
          <a:sy n="57" d="100"/>
        </p:scale>
        <p:origin x="-2388" y="-13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0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0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1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0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8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5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3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102D-421F-4A5E-85EC-CCF0B6E37E4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6F96A-5A12-4849-9C8C-F33E32CDF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938" y="4572000"/>
            <a:ext cx="9144000" cy="150774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10700" dirty="0" err="1" smtClean="0"/>
              <a:t>jiā</a:t>
            </a:r>
            <a:r>
              <a:rPr lang="zh-CN" altLang="en-US" sz="22100" dirty="0" smtClean="0"/>
              <a:t> </a:t>
            </a:r>
            <a:r>
              <a:rPr lang="en-US" altLang="zh-CN" sz="22100" dirty="0" smtClean="0"/>
              <a:t/>
            </a:r>
            <a:br>
              <a:rPr lang="en-US" altLang="zh-CN" sz="22100" dirty="0" smtClean="0"/>
            </a:br>
            <a:r>
              <a:rPr lang="zh-CN" altLang="en-US" sz="22100" dirty="0" smtClean="0"/>
              <a:t>家 </a:t>
            </a:r>
            <a:endParaRPr lang="en-GB" sz="22100" dirty="0"/>
          </a:p>
        </p:txBody>
      </p:sp>
      <p:sp>
        <p:nvSpPr>
          <p:cNvPr id="3" name="TextBox 2"/>
          <p:cNvSpPr txBox="1"/>
          <p:nvPr/>
        </p:nvSpPr>
        <p:spPr>
          <a:xfrm>
            <a:off x="7977352" y="5312979"/>
            <a:ext cx="27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family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39" y="1674354"/>
            <a:ext cx="5923743" cy="3559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63" y="2584554"/>
            <a:ext cx="1896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/>
              <a:t>bàba</a:t>
            </a:r>
            <a:endParaRPr lang="en-US" altLang="zh-CN" sz="4800" dirty="0" smtClean="0"/>
          </a:p>
          <a:p>
            <a:r>
              <a:rPr lang="zh-CN" altLang="en-US" sz="6000" dirty="0" smtClean="0"/>
              <a:t>爸爸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29639" y="-172305"/>
            <a:ext cx="17588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 smtClean="0"/>
              <a:t>māma</a:t>
            </a:r>
            <a:endParaRPr lang="en-US" altLang="zh-CN" sz="4800" dirty="0" smtClean="0"/>
          </a:p>
          <a:p>
            <a:r>
              <a:rPr lang="zh-CN" altLang="en-US" sz="6000" dirty="0" smtClean="0"/>
              <a:t>妈妈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9427437" y="3572523"/>
            <a:ext cx="1879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/>
              <a:t>g</a:t>
            </a:r>
            <a:r>
              <a:rPr lang="en-US" altLang="zh-CN" sz="4800" dirty="0" err="1" smtClean="0"/>
              <a:t>ēge</a:t>
            </a:r>
            <a:endParaRPr lang="en-US" altLang="zh-CN" sz="4800" dirty="0" smtClean="0"/>
          </a:p>
          <a:p>
            <a:r>
              <a:rPr lang="zh-CN" altLang="en-US" sz="6000" dirty="0" smtClean="0"/>
              <a:t>哥哥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386777" y="58527"/>
            <a:ext cx="2339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/>
              <a:t>Mèi</a:t>
            </a:r>
            <a:r>
              <a:rPr lang="zh-CN" altLang="en-US" sz="4800" dirty="0" smtClean="0"/>
              <a:t> </a:t>
            </a:r>
            <a:r>
              <a:rPr lang="en-US" altLang="zh-CN" sz="4800" dirty="0" err="1" smtClean="0"/>
              <a:t>mei</a:t>
            </a:r>
            <a:endParaRPr lang="en-US" altLang="zh-CN" sz="4800" dirty="0" smtClean="0"/>
          </a:p>
          <a:p>
            <a:r>
              <a:rPr lang="zh-CN" altLang="en-US" sz="6000" dirty="0" smtClean="0"/>
              <a:t>妹妹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14856" y="4680518"/>
            <a:ext cx="126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da</a:t>
            </a:r>
            <a:r>
              <a:rPr lang="en-US" altLang="zh-CN" sz="3600" dirty="0"/>
              <a:t>d</a:t>
            </a:r>
            <a:endParaRPr lang="en-US" altLang="zh-CN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57882" y="289359"/>
            <a:ext cx="144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mom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983189" y="1720119"/>
            <a:ext cx="252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Younger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sister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27436" y="5588058"/>
            <a:ext cx="245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Elder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brother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0989" y="5288340"/>
            <a:ext cx="233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/>
              <a:t>Wǒ</a:t>
            </a:r>
            <a:endParaRPr lang="en-US" altLang="zh-CN" sz="3600" dirty="0" smtClean="0"/>
          </a:p>
          <a:p>
            <a:r>
              <a:rPr lang="zh-CN" altLang="en-US" sz="6000" dirty="0" smtClean="0"/>
              <a:t>我 </a:t>
            </a:r>
            <a:r>
              <a:rPr lang="en-US" altLang="zh-CN" sz="3200" dirty="0" smtClean="0"/>
              <a:t>me/I </a:t>
            </a: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81048" y="3105807"/>
            <a:ext cx="1292773" cy="4667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42354" y="979517"/>
            <a:ext cx="1457113" cy="602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16741" y="1280770"/>
            <a:ext cx="870036" cy="19503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25103" y="3920721"/>
            <a:ext cx="1383270" cy="19407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932994" y="4951602"/>
            <a:ext cx="583747" cy="9288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impsonsfamilyy1-16053016272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129" r="7383" b="10769"/>
          <a:stretch/>
        </p:blipFill>
        <p:spPr>
          <a:xfrm>
            <a:off x="-88227" y="1"/>
            <a:ext cx="118020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impsonsfamilyy1-16053016272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6411" r="8484" b="9488"/>
          <a:stretch/>
        </p:blipFill>
        <p:spPr>
          <a:xfrm>
            <a:off x="439616" y="0"/>
            <a:ext cx="105683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8055" y="6369269"/>
            <a:ext cx="1024759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</a:rPr>
              <a:t>我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simpsonsfamilyy1-16053016272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0513" r="25909" b="16666"/>
          <a:stretch/>
        </p:blipFill>
        <p:spPr>
          <a:xfrm>
            <a:off x="819806" y="47296"/>
            <a:ext cx="9553903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6348" y="149772"/>
            <a:ext cx="1135117" cy="468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7917" y="-157656"/>
            <a:ext cx="2617076" cy="61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00604" y="2987563"/>
            <a:ext cx="3799490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爸爸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bàba</a:t>
            </a:r>
            <a:r>
              <a:rPr lang="zh-CN" altLang="en-US" sz="4400" dirty="0" smtClean="0">
                <a:solidFill>
                  <a:schemeClr val="tx1"/>
                </a:solidFill>
              </a:rPr>
              <a:t>  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1026" y="3129453"/>
            <a:ext cx="3274377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妈</a:t>
            </a:r>
            <a:r>
              <a:rPr lang="zh-CN" altLang="en-US" sz="4400" dirty="0" smtClean="0">
                <a:solidFill>
                  <a:schemeClr val="tx1"/>
                </a:solidFill>
              </a:rPr>
              <a:t>妈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māma</a:t>
            </a:r>
            <a:endParaRPr lang="en-US" altLang="zh-CN" sz="4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1458" y="6251020"/>
            <a:ext cx="3226676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哥</a:t>
            </a:r>
            <a:r>
              <a:rPr lang="zh-CN" altLang="en-US" sz="4400" dirty="0" smtClean="0">
                <a:solidFill>
                  <a:schemeClr val="tx1"/>
                </a:solidFill>
              </a:rPr>
              <a:t>哥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gēge</a:t>
            </a:r>
            <a:endParaRPr lang="en-US" altLang="zh-CN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2998" y="6231316"/>
            <a:ext cx="3226676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妹</a:t>
            </a:r>
            <a:r>
              <a:rPr lang="zh-CN" altLang="en-US" sz="4400" dirty="0" smtClean="0">
                <a:solidFill>
                  <a:schemeClr val="tx1"/>
                </a:solidFill>
              </a:rPr>
              <a:t>妹 </a:t>
            </a:r>
            <a:r>
              <a:rPr lang="en-US" altLang="zh-CN" sz="4400" dirty="0" err="1">
                <a:solidFill>
                  <a:schemeClr val="tx1"/>
                </a:solidFill>
              </a:rPr>
              <a:t>m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èimei</a:t>
            </a:r>
            <a:endParaRPr lang="en-US" altLang="zh-C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impsonsfamilyy1-160530162729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18391" r="49616" b="2805"/>
          <a:stretch/>
        </p:blipFill>
        <p:spPr>
          <a:xfrm>
            <a:off x="1087821" y="346842"/>
            <a:ext cx="8623738" cy="6716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3165" y="4489230"/>
            <a:ext cx="3799490" cy="66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爸爸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bà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ba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1" y="1"/>
            <a:ext cx="4051738" cy="81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爷</a:t>
            </a:r>
            <a:r>
              <a:rPr lang="zh-CN" altLang="en-US" sz="4400" dirty="0" smtClean="0">
                <a:solidFill>
                  <a:schemeClr val="tx1"/>
                </a:solidFill>
              </a:rPr>
              <a:t>爷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yé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smtClean="0">
                <a:solidFill>
                  <a:schemeClr val="tx1"/>
                </a:solidFill>
              </a:rPr>
              <a:t>ye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7041" y="110360"/>
            <a:ext cx="4051738" cy="80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奶</a:t>
            </a:r>
            <a:r>
              <a:rPr lang="zh-CN" altLang="en-US" sz="4400" dirty="0" smtClean="0">
                <a:solidFill>
                  <a:schemeClr val="tx1"/>
                </a:solidFill>
              </a:rPr>
              <a:t>奶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nǎi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nai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3642" y="4910958"/>
            <a:ext cx="3662856" cy="70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zh-CN" altLang="en-US" sz="4400" dirty="0">
                <a:solidFill>
                  <a:schemeClr val="tx1"/>
                </a:solidFill>
              </a:rPr>
              <a:t>伯</a:t>
            </a:r>
            <a:r>
              <a:rPr lang="zh-CN" altLang="en-US" sz="4400" dirty="0" smtClean="0">
                <a:solidFill>
                  <a:schemeClr val="tx1"/>
                </a:solidFill>
              </a:rPr>
              <a:t>伯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bó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bo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impsonsfamilyy1-160530162729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7321" r="35811" b="3001"/>
          <a:stretch/>
        </p:blipFill>
        <p:spPr>
          <a:xfrm>
            <a:off x="1980969" y="-153714"/>
            <a:ext cx="7916233" cy="6873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2318" y="0"/>
            <a:ext cx="2191406" cy="4650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68414" y="0"/>
            <a:ext cx="3389586" cy="53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外婆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wài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pó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8312" y="0"/>
            <a:ext cx="3655659" cy="53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</a:rPr>
              <a:t>外</a:t>
            </a:r>
            <a:r>
              <a:rPr lang="zh-CN" altLang="en-US" sz="4400" dirty="0" smtClean="0">
                <a:solidFill>
                  <a:schemeClr val="tx1"/>
                </a:solidFill>
              </a:rPr>
              <a:t>公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wài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smtClean="0">
                <a:solidFill>
                  <a:schemeClr val="tx1"/>
                </a:solidFill>
              </a:rPr>
              <a:t>gong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6390" y="4193630"/>
            <a:ext cx="2995451" cy="72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妈</a:t>
            </a:r>
            <a:r>
              <a:rPr lang="zh-CN" altLang="en-US" sz="4400" dirty="0">
                <a:solidFill>
                  <a:schemeClr val="tx1"/>
                </a:solidFill>
              </a:rPr>
              <a:t>妈 </a:t>
            </a:r>
            <a:r>
              <a:rPr lang="en-US" altLang="zh-CN" sz="4400" dirty="0" err="1">
                <a:solidFill>
                  <a:schemeClr val="tx1"/>
                </a:solidFill>
              </a:rPr>
              <a:t>māma</a:t>
            </a:r>
            <a:endParaRPr lang="en-US" altLang="zh-CN" sz="4400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32785" y="3838905"/>
            <a:ext cx="1662234" cy="143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姨妈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yí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mā</a:t>
            </a:r>
            <a:endParaRPr lang="en-US" altLang="zh-CN" sz="4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5963" y="3807374"/>
            <a:ext cx="1676057" cy="115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</a:rPr>
              <a:t>姨妈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yí</a:t>
            </a:r>
            <a:r>
              <a:rPr lang="zh-CN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zh-CN" sz="4400" dirty="0" err="1" smtClean="0">
                <a:solidFill>
                  <a:schemeClr val="tx1"/>
                </a:solidFill>
              </a:rPr>
              <a:t>m</a:t>
            </a:r>
            <a:r>
              <a:rPr lang="en-US" altLang="zh-CN" sz="4400" dirty="0" err="1">
                <a:solidFill>
                  <a:schemeClr val="tx1"/>
                </a:solidFill>
              </a:rPr>
              <a:t>ā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5019" y="6077608"/>
            <a:ext cx="2336271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表妹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biǎo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mèi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6391" y="6093372"/>
            <a:ext cx="2074994" cy="65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哥哥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gē</a:t>
            </a:r>
            <a:r>
              <a:rPr lang="zh-CN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ge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5628" y="6132785"/>
            <a:ext cx="2305303" cy="59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妹妹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mèi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mei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2318" y="6081550"/>
            <a:ext cx="1440603" cy="67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我 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wǒ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0066" y="1697143"/>
            <a:ext cx="3515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/>
              <a:t>姐姐</a:t>
            </a:r>
            <a:endParaRPr lang="en-US" altLang="zh-CN" sz="9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110245" y="1703385"/>
            <a:ext cx="3736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/>
              <a:t>弟弟</a:t>
            </a:r>
            <a:endParaRPr lang="en-US" altLang="zh-CN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466191" y="507632"/>
            <a:ext cx="2963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/>
              <a:t>Jiě</a:t>
            </a:r>
            <a:r>
              <a:rPr lang="zh-CN" altLang="en-US" sz="6000" dirty="0" smtClean="0"/>
              <a:t> </a:t>
            </a:r>
            <a:r>
              <a:rPr lang="en-US" altLang="zh-CN" sz="6000" dirty="0" err="1" smtClean="0"/>
              <a:t>jiě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571387" y="507631"/>
            <a:ext cx="2372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d</a:t>
            </a:r>
            <a:r>
              <a:rPr lang="en-US" altLang="zh-CN" sz="6000" dirty="0" err="1" smtClean="0"/>
              <a:t>ì</a:t>
            </a:r>
            <a:r>
              <a:rPr lang="zh-CN" altLang="en-US" sz="6000" dirty="0" smtClean="0"/>
              <a:t> </a:t>
            </a:r>
            <a:r>
              <a:rPr lang="en-US" altLang="zh-CN" sz="6000" dirty="0" err="1" smtClean="0"/>
              <a:t>dì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98179" y="4067503"/>
            <a:ext cx="285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Elder sister 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10245" y="4288221"/>
            <a:ext cx="361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Younger</a:t>
            </a:r>
            <a:r>
              <a:rPr lang="en-GB" dirty="0" smtClean="0"/>
              <a:t> </a:t>
            </a:r>
            <a:r>
              <a:rPr lang="en-GB" sz="4000" dirty="0" smtClean="0"/>
              <a:t>brother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8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469" y="484698"/>
            <a:ext cx="23411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父</a:t>
            </a:r>
            <a:r>
              <a:rPr lang="zh-CN" altLang="en-US" sz="7200" dirty="0" smtClean="0">
                <a:solidFill>
                  <a:srgbClr val="0070C0"/>
                </a:solidFill>
              </a:rPr>
              <a:t>母</a:t>
            </a:r>
            <a:endParaRPr lang="en-GB" altLang="zh-CN" sz="7200" dirty="0" smtClean="0">
              <a:solidFill>
                <a:srgbClr val="0070C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Dad</a:t>
            </a:r>
            <a:r>
              <a:rPr lang="en-GB" sz="3200" dirty="0" smtClean="0">
                <a:solidFill>
                  <a:srgbClr val="0070C0"/>
                </a:solidFill>
              </a:rPr>
              <a:t>   mom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28" y="2701910"/>
            <a:ext cx="236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父</a:t>
            </a:r>
            <a:r>
              <a:rPr lang="zh-CN" altLang="en-US" sz="7200" dirty="0" smtClean="0"/>
              <a:t>亲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6671323" y="2682135"/>
            <a:ext cx="231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70C0"/>
                </a:solidFill>
              </a:rPr>
              <a:t>母</a:t>
            </a:r>
            <a:r>
              <a:rPr lang="zh-CN" altLang="en-US" sz="7200" dirty="0" smtClean="0"/>
              <a:t>亲</a:t>
            </a:r>
            <a:endParaRPr lang="en-GB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4757811" y="0"/>
            <a:ext cx="216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/>
              <a:t>f</a:t>
            </a:r>
            <a:r>
              <a:rPr lang="en-US" altLang="zh-CN" sz="4400" dirty="0" err="1" smtClean="0"/>
              <a:t>ù</a:t>
            </a:r>
            <a:r>
              <a:rPr lang="zh-CN" altLang="en-US" sz="4400" dirty="0" smtClean="0"/>
              <a:t> </a:t>
            </a:r>
            <a:r>
              <a:rPr lang="en-US" altLang="zh-CN" sz="4400" dirty="0" err="1" smtClean="0"/>
              <a:t>mǔ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5440" y="1905171"/>
            <a:ext cx="1615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/>
              <a:t>f</a:t>
            </a:r>
            <a:r>
              <a:rPr lang="en-US" altLang="zh-CN" sz="4400" dirty="0" err="1" smtClean="0"/>
              <a:t>ù</a:t>
            </a:r>
            <a:r>
              <a:rPr lang="zh-CN" altLang="en-US" dirty="0" smtClean="0"/>
              <a:t> </a:t>
            </a:r>
            <a:r>
              <a:rPr lang="en-US" altLang="zh-CN" sz="4400" dirty="0" err="1" smtClean="0"/>
              <a:t>qīn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55456" y="1785004"/>
            <a:ext cx="2077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/>
              <a:t>m</a:t>
            </a:r>
            <a:r>
              <a:rPr lang="en-US" altLang="zh-CN" sz="4400" dirty="0" err="1" smtClean="0"/>
              <a:t>ǔ</a:t>
            </a:r>
            <a:r>
              <a:rPr lang="zh-CN" altLang="en-US" sz="4400" dirty="0" smtClean="0"/>
              <a:t> </a:t>
            </a:r>
            <a:r>
              <a:rPr lang="en-US" altLang="zh-CN" sz="4400" dirty="0" err="1" smtClean="0"/>
              <a:t>qīn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969489" y="484698"/>
            <a:ext cx="23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parents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963797" y="2721567"/>
            <a:ext cx="15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Father 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230105" y="2701910"/>
            <a:ext cx="18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mother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69396" y="5371979"/>
            <a:ext cx="206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/>
              <a:t>继</a:t>
            </a:r>
            <a:r>
              <a:rPr lang="zh-CN" altLang="en-US" sz="7200" dirty="0">
                <a:solidFill>
                  <a:srgbClr val="FF0000"/>
                </a:solidFill>
              </a:rPr>
              <a:t>父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7138" y="5371979"/>
            <a:ext cx="203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继</a:t>
            </a:r>
            <a:r>
              <a:rPr lang="zh-CN" altLang="en-US" sz="7200" dirty="0" smtClean="0">
                <a:solidFill>
                  <a:srgbClr val="0070C0"/>
                </a:solidFill>
              </a:rPr>
              <a:t>母</a:t>
            </a:r>
            <a:endParaRPr lang="en-GB" sz="7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405" y="4547943"/>
            <a:ext cx="1425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Jì</a:t>
            </a:r>
            <a:r>
              <a:rPr lang="zh-CN" altLang="en-US" sz="4400" dirty="0" smtClean="0"/>
              <a:t> </a:t>
            </a:r>
            <a:r>
              <a:rPr lang="en-US" altLang="zh-CN" sz="4400" dirty="0" err="1" smtClean="0"/>
              <a:t>fù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822" y="4522598"/>
            <a:ext cx="152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Jì</a:t>
            </a:r>
            <a:r>
              <a:rPr lang="zh-CN" altLang="en-US" sz="4400" dirty="0" smtClean="0"/>
              <a:t> </a:t>
            </a:r>
            <a:r>
              <a:rPr lang="en-US" altLang="zh-CN" sz="4400" dirty="0" err="1" smtClean="0"/>
              <a:t>mǔ</a:t>
            </a:r>
            <a:endParaRPr lang="en-GB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0460" y="5505819"/>
            <a:ext cx="279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Step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father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3233" y="5547941"/>
            <a:ext cx="30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sz="4000" dirty="0" smtClean="0"/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19891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  <p:bldP spid="8" grpId="0"/>
      <p:bldP spid="9" grpId="0"/>
      <p:bldP spid="10" grpId="0"/>
      <p:bldP spid="11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127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jiā  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</dc:title>
  <dc:creator>Yuan zhang</dc:creator>
  <cp:lastModifiedBy>Angela</cp:lastModifiedBy>
  <cp:revision>36</cp:revision>
  <dcterms:created xsi:type="dcterms:W3CDTF">2020-02-20T14:19:36Z</dcterms:created>
  <dcterms:modified xsi:type="dcterms:W3CDTF">2020-05-12T09:46:16Z</dcterms:modified>
</cp:coreProperties>
</file>