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tif" ContentType="image/t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6" r:id="rId2"/>
    <p:sldMasterId id="2147483698" r:id="rId3"/>
  </p:sldMasterIdLst>
  <p:notesMasterIdLst>
    <p:notesMasterId r:id="rId11"/>
  </p:notesMasterIdLst>
  <p:sldIdLst>
    <p:sldId id="272" r:id="rId4"/>
    <p:sldId id="273" r:id="rId5"/>
    <p:sldId id="274" r:id="rId6"/>
    <p:sldId id="275" r:id="rId7"/>
    <p:sldId id="276" r:id="rId8"/>
    <p:sldId id="268" r:id="rId9"/>
    <p:sldId id="271" r:id="rId10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71" d="100"/>
          <a:sy n="71" d="100"/>
        </p:scale>
        <p:origin x="-3654" y="-10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2B21D1-3B39-4C6E-92A8-342DB5C743E6}" type="datetimeFigureOut">
              <a:rPr lang="zh-CN" altLang="en-US" smtClean="0"/>
              <a:t>2020/5/11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493989-16E0-41F9-A68D-2B44CFE75C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6495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C8F45-C8BE-4D11-8AFD-CFBF593B7AB8}" type="slidenum">
              <a:rPr lang="zh-CN" altLang="en-US" smtClean="0">
                <a:solidFill>
                  <a:prstClr val="black"/>
                </a:solidFill>
              </a:rPr>
              <a:pPr/>
              <a:t>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617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2020/5/11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2020/5/11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2020/5/11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2020/5/11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554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2020/5/11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8514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2020/5/11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5181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2020/5/11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83450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2020/5/11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2218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2020/5/11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057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2020/5/11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0191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2020/5/11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412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2020/5/11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2020/5/11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9143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2020/5/11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3945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2020/5/11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4276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22345702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20" name="Shape 2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51259346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28" name="Shape 2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28579320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t>标题文本</a:t>
            </a:r>
          </a:p>
        </p:txBody>
      </p:sp>
      <p:sp>
        <p:nvSpPr>
          <p:cNvPr id="36" name="Shape 36"/>
          <p:cNvSpPr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96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37" name="Shape 3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5330262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31827151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与项目符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/>
          </p:cNvSpPr>
          <p:nvPr>
            <p:ph type="title"/>
          </p:nvPr>
        </p:nvSpPr>
        <p:spPr>
          <a:xfrm>
            <a:off x="669725" y="312537"/>
            <a:ext cx="7804550" cy="1518050"/>
          </a:xfrm>
          <a:prstGeom prst="rect">
            <a:avLst/>
          </a:prstGeom>
        </p:spPr>
        <p:txBody>
          <a:bodyPr lIns="35716" tIns="35716" rIns="35716" bIns="35716"/>
          <a:lstStyle>
            <a:lvl1pPr defTabSz="410763">
              <a:defRPr sz="56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r>
              <a:t>标题文本</a:t>
            </a:r>
          </a:p>
        </p:txBody>
      </p:sp>
      <p:sp>
        <p:nvSpPr>
          <p:cNvPr id="52" name="Shape 52"/>
          <p:cNvSpPr>
            <a:spLocks noGrp="1"/>
          </p:cNvSpPr>
          <p:nvPr>
            <p:ph type="body" idx="1"/>
          </p:nvPr>
        </p:nvSpPr>
        <p:spPr>
          <a:xfrm>
            <a:off x="669725" y="1830583"/>
            <a:ext cx="7804550" cy="4420200"/>
          </a:xfrm>
          <a:prstGeom prst="rect">
            <a:avLst/>
          </a:prstGeom>
        </p:spPr>
        <p:txBody>
          <a:bodyPr lIns="35716" tIns="35716" rIns="35716" bIns="35716" anchor="ctr"/>
          <a:lstStyle>
            <a:lvl1pPr marL="296333" indent="-296333" defTabSz="410763">
              <a:spcBef>
                <a:spcPts val="2900"/>
              </a:spcBef>
              <a:buSzPct val="75000"/>
              <a:buFontTx/>
              <a:defRPr sz="2400"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740832" indent="-296332" defTabSz="410763">
              <a:spcBef>
                <a:spcPts val="2900"/>
              </a:spcBef>
              <a:buSzPct val="75000"/>
              <a:buFontTx/>
              <a:buChar char="•"/>
              <a:defRPr sz="2400"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1185332" indent="-296332" defTabSz="410763">
              <a:spcBef>
                <a:spcPts val="2900"/>
              </a:spcBef>
              <a:buSzPct val="75000"/>
              <a:buFontTx/>
              <a:defRPr sz="2400"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1629833" indent="-296332" defTabSz="410763">
              <a:spcBef>
                <a:spcPts val="2900"/>
              </a:spcBef>
              <a:buSzPct val="75000"/>
              <a:buFontTx/>
              <a:buChar char="•"/>
              <a:defRPr sz="2400"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2074333" indent="-296333" defTabSz="410763">
              <a:spcBef>
                <a:spcPts val="2900"/>
              </a:spcBef>
              <a:buSzPct val="75000"/>
              <a:buFontTx/>
              <a:buChar char="•"/>
              <a:defRPr sz="2400">
                <a:latin typeface="Helvetica Light"/>
                <a:ea typeface="Helvetica Light"/>
                <a:cs typeface="Helvetica Light"/>
                <a:sym typeface="Helvetica Light"/>
              </a:defRPr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53" name="Shape 53"/>
          <p:cNvSpPr>
            <a:spLocks noGrp="1"/>
          </p:cNvSpPr>
          <p:nvPr>
            <p:ph type="sldNum" sz="quarter" idx="2"/>
          </p:nvPr>
        </p:nvSpPr>
        <p:spPr>
          <a:xfrm>
            <a:off x="4440734" y="6505277"/>
            <a:ext cx="253602" cy="249233"/>
          </a:xfrm>
          <a:prstGeom prst="rect">
            <a:avLst/>
          </a:prstGeom>
        </p:spPr>
        <p:txBody>
          <a:bodyPr lIns="35716" tIns="35716" rIns="35716" bIns="35716" anchor="t"/>
          <a:lstStyle>
            <a:lvl1pPr algn="ctr" defTabSz="410763">
              <a:defRPr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8016014"/>
      </p:ext>
    </p:extLst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 0">
    <p:bg>
      <p:bgPr>
        <a:solidFill>
          <a:srgbClr val="FFFFFF">
            <a:alpha val="14902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>
            <a:spLocks noGrp="1"/>
          </p:cNvSpPr>
          <p:nvPr>
            <p:ph type="sldNum" sz="quarter" idx="2"/>
          </p:nvPr>
        </p:nvSpPr>
        <p:spPr>
          <a:xfrm>
            <a:off x="6553199" y="6245223"/>
            <a:ext cx="329363" cy="345437"/>
          </a:xfrm>
          <a:prstGeom prst="rect">
            <a:avLst/>
          </a:prstGeom>
        </p:spPr>
        <p:txBody>
          <a:bodyPr anchor="t"/>
          <a:lstStyle>
            <a:lvl1pPr algn="l">
              <a:defRPr sz="16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41877777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2020/5/11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与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/>
          </p:cNvSpPr>
          <p:nvPr>
            <p:ph type="title"/>
          </p:nvPr>
        </p:nvSpPr>
        <p:spPr>
          <a:xfrm>
            <a:off x="892967" y="1151929"/>
            <a:ext cx="7358068" cy="2321720"/>
          </a:xfrm>
          <a:prstGeom prst="rect">
            <a:avLst/>
          </a:prstGeom>
        </p:spPr>
        <p:txBody>
          <a:bodyPr lIns="35716" tIns="35716" rIns="35716" bIns="35716" anchor="b"/>
          <a:lstStyle>
            <a:lvl1pPr defTabSz="410763">
              <a:defRPr sz="56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r>
              <a:t>标题文本</a:t>
            </a:r>
          </a:p>
        </p:txBody>
      </p:sp>
      <p:sp>
        <p:nvSpPr>
          <p:cNvPr id="68" name="Shape 68"/>
          <p:cNvSpPr>
            <a:spLocks noGrp="1"/>
          </p:cNvSpPr>
          <p:nvPr>
            <p:ph type="body" sz="quarter" idx="1"/>
          </p:nvPr>
        </p:nvSpPr>
        <p:spPr>
          <a:xfrm>
            <a:off x="892967" y="3536155"/>
            <a:ext cx="7358068" cy="794746"/>
          </a:xfrm>
          <a:prstGeom prst="rect">
            <a:avLst/>
          </a:prstGeom>
        </p:spPr>
        <p:txBody>
          <a:bodyPr lIns="35716" tIns="35716" rIns="35716" bIns="35716"/>
          <a:lstStyle>
            <a:lvl1pPr marL="0" indent="0" algn="ctr" defTabSz="410763">
              <a:spcBef>
                <a:spcPts val="0"/>
              </a:spcBef>
              <a:buSzTx/>
              <a:buFontTx/>
              <a:buNone/>
              <a:defRPr sz="2200"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0" indent="0" algn="ctr" defTabSz="410763">
              <a:spcBef>
                <a:spcPts val="0"/>
              </a:spcBef>
              <a:buSzTx/>
              <a:buFontTx/>
              <a:buNone/>
              <a:defRPr sz="2200"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0" indent="0" algn="ctr" defTabSz="410763">
              <a:spcBef>
                <a:spcPts val="0"/>
              </a:spcBef>
              <a:buSzTx/>
              <a:buFontTx/>
              <a:buNone/>
              <a:defRPr sz="2200"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0" indent="0" algn="ctr" defTabSz="410763">
              <a:spcBef>
                <a:spcPts val="0"/>
              </a:spcBef>
              <a:buSzTx/>
              <a:buFontTx/>
              <a:buNone/>
              <a:defRPr sz="2200"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0" indent="0" algn="ctr" defTabSz="410763">
              <a:spcBef>
                <a:spcPts val="0"/>
              </a:spcBef>
              <a:buSzTx/>
              <a:buFontTx/>
              <a:buNone/>
              <a:defRPr sz="2200">
                <a:latin typeface="Helvetica Light"/>
                <a:ea typeface="Helvetica Light"/>
                <a:cs typeface="Helvetica Light"/>
                <a:sym typeface="Helvetica Light"/>
              </a:defRPr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69" name="Shape 69"/>
          <p:cNvSpPr>
            <a:spLocks noGrp="1"/>
          </p:cNvSpPr>
          <p:nvPr>
            <p:ph type="sldNum" sz="quarter" idx="2"/>
          </p:nvPr>
        </p:nvSpPr>
        <p:spPr>
          <a:xfrm>
            <a:off x="4440734" y="6505277"/>
            <a:ext cx="253602" cy="249233"/>
          </a:xfrm>
          <a:prstGeom prst="rect">
            <a:avLst/>
          </a:prstGeom>
        </p:spPr>
        <p:txBody>
          <a:bodyPr lIns="35716" tIns="35716" rIns="35716" bIns="35716" anchor="t"/>
          <a:lstStyle>
            <a:lvl1pPr algn="ctr" defTabSz="410763">
              <a:defRPr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29602751"/>
      </p:ext>
    </p:extLst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标题与项目符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/>
          </p:cNvSpPr>
          <p:nvPr>
            <p:ph type="title"/>
          </p:nvPr>
        </p:nvSpPr>
        <p:spPr>
          <a:xfrm>
            <a:off x="669722" y="312533"/>
            <a:ext cx="7804555" cy="1518056"/>
          </a:xfrm>
          <a:prstGeom prst="rect">
            <a:avLst/>
          </a:prstGeom>
        </p:spPr>
        <p:txBody>
          <a:bodyPr lIns="35716" tIns="35716" rIns="35716" bIns="35716"/>
          <a:lstStyle>
            <a:lvl1pPr defTabSz="410761">
              <a:defRPr sz="54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r>
              <a:t>标题文本</a:t>
            </a:r>
          </a:p>
        </p:txBody>
      </p:sp>
      <p:sp>
        <p:nvSpPr>
          <p:cNvPr id="77" name="Shape 77"/>
          <p:cNvSpPr>
            <a:spLocks noGrp="1"/>
          </p:cNvSpPr>
          <p:nvPr>
            <p:ph type="body" idx="1"/>
          </p:nvPr>
        </p:nvSpPr>
        <p:spPr>
          <a:xfrm>
            <a:off x="669722" y="1830581"/>
            <a:ext cx="7804555" cy="4420208"/>
          </a:xfrm>
          <a:prstGeom prst="rect">
            <a:avLst/>
          </a:prstGeom>
        </p:spPr>
        <p:txBody>
          <a:bodyPr lIns="35716" tIns="35716" rIns="35716" bIns="35716" anchor="ctr"/>
          <a:lstStyle>
            <a:lvl1pPr marL="271637" indent="-271637" defTabSz="410761">
              <a:spcBef>
                <a:spcPts val="2800"/>
              </a:spcBef>
              <a:buSzPct val="75000"/>
              <a:buFontTx/>
              <a:defRPr sz="2200"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716135" indent="-271637" defTabSz="410761">
              <a:spcBef>
                <a:spcPts val="2800"/>
              </a:spcBef>
              <a:buSzPct val="75000"/>
              <a:buFontTx/>
              <a:buChar char="•"/>
              <a:defRPr sz="2200"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1160634" indent="-271634" defTabSz="410761">
              <a:spcBef>
                <a:spcPts val="2800"/>
              </a:spcBef>
              <a:buSzPct val="75000"/>
              <a:buFontTx/>
              <a:defRPr sz="2200"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1605137" indent="-271637" defTabSz="410761">
              <a:spcBef>
                <a:spcPts val="2800"/>
              </a:spcBef>
              <a:buSzPct val="75000"/>
              <a:buFontTx/>
              <a:buChar char="•"/>
              <a:defRPr sz="2200"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2049634" indent="-271634" defTabSz="410761">
              <a:spcBef>
                <a:spcPts val="2800"/>
              </a:spcBef>
              <a:buSzPct val="75000"/>
              <a:buFontTx/>
              <a:buChar char="•"/>
              <a:defRPr sz="2200">
                <a:latin typeface="Helvetica Light"/>
                <a:ea typeface="Helvetica Light"/>
                <a:cs typeface="Helvetica Light"/>
                <a:sym typeface="Helvetica Light"/>
              </a:defRPr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78" name="Shape 78"/>
          <p:cNvSpPr>
            <a:spLocks noGrp="1"/>
          </p:cNvSpPr>
          <p:nvPr>
            <p:ph type="sldNum" sz="quarter" idx="2"/>
          </p:nvPr>
        </p:nvSpPr>
        <p:spPr>
          <a:xfrm>
            <a:off x="4447795" y="6505277"/>
            <a:ext cx="239479" cy="236533"/>
          </a:xfrm>
          <a:prstGeom prst="rect">
            <a:avLst/>
          </a:prstGeom>
        </p:spPr>
        <p:txBody>
          <a:bodyPr lIns="35716" tIns="35716" rIns="35716" bIns="35716" anchor="t"/>
          <a:lstStyle>
            <a:lvl1pPr algn="ctr" defTabSz="410761">
              <a:defRPr sz="11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31899884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2020/5/11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2020/5/11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2020/5/11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2020/5/11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2020/5/11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2020/5/11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2020/5/11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2020/5/11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461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t>标题文本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8422825" y="6404294"/>
            <a:ext cx="263978" cy="269237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hangingPunct="0"/>
            <a:fld id="{86CB4B4D-7CA3-9044-876B-883B54F8677D}" type="slidenum">
              <a:rPr kern="0"/>
              <a:pPr hangingPunct="0"/>
              <a:t>‹#›</a:t>
            </a:fld>
            <a:endParaRPr kern="0"/>
          </a:p>
        </p:txBody>
      </p:sp>
    </p:spTree>
    <p:extLst>
      <p:ext uri="{BB962C8B-B14F-4D97-AF65-F5344CB8AC3E}">
        <p14:creationId xmlns:p14="http://schemas.microsoft.com/office/powerpoint/2010/main" val="1666657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26924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31496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36068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40640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7" Type="http://schemas.openxmlformats.org/officeDocument/2006/relationships/image" Target="../media/image5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4.png"/><Relationship Id="rId5" Type="http://schemas.openxmlformats.org/officeDocument/2006/relationships/image" Target="../media/image3.gif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8.png"/><Relationship Id="rId5" Type="http://schemas.openxmlformats.org/officeDocument/2006/relationships/image" Target="../media/image7.tif"/><Relationship Id="rId4" Type="http://schemas.openxmlformats.org/officeDocument/2006/relationships/image" Target="../media/image6.t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8.png"/><Relationship Id="rId5" Type="http://schemas.openxmlformats.org/officeDocument/2006/relationships/image" Target="../media/image10.tif"/><Relationship Id="rId4" Type="http://schemas.openxmlformats.org/officeDocument/2006/relationships/image" Target="../media/image9.t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5" Type="http://schemas.openxmlformats.org/officeDocument/2006/relationships/image" Target="../media/image8.png"/><Relationship Id="rId4" Type="http://schemas.openxmlformats.org/officeDocument/2006/relationships/image" Target="../media/image11.t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已录下的声音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2051" name="Picture 3" descr="C:\Users\Angela\AppData\Local\Microsoft\Windows\Temporary Internet Files\Content.IE5\VOH5B11P\Boy_n_Gal[1]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996535"/>
            <a:ext cx="3106550" cy="2864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916832"/>
            <a:ext cx="2520280" cy="3356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7866" y="980728"/>
            <a:ext cx="1476375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113372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image4.ti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92150" y="552450"/>
            <a:ext cx="3467100" cy="2349500"/>
          </a:xfrm>
          <a:prstGeom prst="rect">
            <a:avLst/>
          </a:prstGeom>
          <a:ln w="12700">
            <a:miter lim="400000"/>
          </a:ln>
        </p:spPr>
      </p:pic>
      <p:sp>
        <p:nvSpPr>
          <p:cNvPr id="226" name="Shape 226"/>
          <p:cNvSpPr/>
          <p:nvPr/>
        </p:nvSpPr>
        <p:spPr>
          <a:xfrm>
            <a:off x="5210671" y="1172978"/>
            <a:ext cx="1862133" cy="7826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6" tIns="35716" rIns="35716" bIns="35716" anchor="ctr">
            <a:spAutoFit/>
          </a:bodyPr>
          <a:lstStyle/>
          <a:p>
            <a:pPr algn="ctr" defTabSz="410763" hangingPunct="0">
              <a:defRPr sz="5600">
                <a:solidFill>
                  <a:srgbClr val="FF2F92"/>
                </a:solidFill>
                <a:latin typeface="华文仿宋"/>
                <a:ea typeface="华文仿宋"/>
                <a:cs typeface="华文仿宋"/>
                <a:sym typeface="华文仿宋"/>
              </a:defRPr>
            </a:pPr>
            <a:r>
              <a:rPr sz="5600" kern="0">
                <a:solidFill>
                  <a:srgbClr val="FF2F92"/>
                </a:solidFill>
                <a:latin typeface="华文仿宋"/>
                <a:ea typeface="华文仿宋"/>
                <a:cs typeface="华文仿宋"/>
                <a:sym typeface="华文仿宋"/>
              </a:rPr>
              <a:t>中  </a:t>
            </a:r>
            <a:r>
              <a:rPr sz="5600" kern="0">
                <a:solidFill>
                  <a:srgbClr val="000000"/>
                </a:solidFill>
                <a:latin typeface="华文仿宋"/>
                <a:ea typeface="华文仿宋"/>
                <a:cs typeface="华文仿宋"/>
                <a:sym typeface="华文仿宋"/>
              </a:rPr>
              <a:t>国</a:t>
            </a:r>
          </a:p>
        </p:txBody>
      </p:sp>
      <p:sp>
        <p:nvSpPr>
          <p:cNvPr id="227" name="Shape 227"/>
          <p:cNvSpPr/>
          <p:nvPr/>
        </p:nvSpPr>
        <p:spPr>
          <a:xfrm>
            <a:off x="5268652" y="493960"/>
            <a:ext cx="1746171" cy="4870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6" tIns="35716" rIns="35716" bIns="35716" anchor="ctr">
            <a:spAutoFit/>
          </a:bodyPr>
          <a:lstStyle>
            <a:lvl1pPr algn="ctr" defTabSz="410763">
              <a:defRPr sz="3000" b="1">
                <a:solidFill>
                  <a:srgbClr val="01199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hangingPunct="0"/>
            <a:r>
              <a:rPr kern="0"/>
              <a:t>zhōng guó</a:t>
            </a:r>
          </a:p>
        </p:txBody>
      </p:sp>
      <p:sp>
        <p:nvSpPr>
          <p:cNvPr id="228" name="Shape 228"/>
          <p:cNvSpPr/>
          <p:nvPr/>
        </p:nvSpPr>
        <p:spPr>
          <a:xfrm>
            <a:off x="5186224" y="2236521"/>
            <a:ext cx="1691154" cy="6810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6" tIns="35716" rIns="35716" bIns="35716" anchor="ctr">
            <a:spAutoFit/>
          </a:bodyPr>
          <a:lstStyle>
            <a:lvl1pPr algn="ctr" defTabSz="410763">
              <a:defRPr sz="3400">
                <a:solidFill>
                  <a:srgbClr val="FF26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hangingPunct="0"/>
            <a:r>
              <a:rPr kern="0"/>
              <a:t>（China)</a:t>
            </a:r>
          </a:p>
        </p:txBody>
      </p:sp>
      <p:pic>
        <p:nvPicPr>
          <p:cNvPr id="229" name="image5.ti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22300" y="3638550"/>
            <a:ext cx="3606800" cy="2247900"/>
          </a:xfrm>
          <a:prstGeom prst="rect">
            <a:avLst/>
          </a:prstGeom>
          <a:ln w="12700">
            <a:miter lim="400000"/>
          </a:ln>
        </p:spPr>
      </p:pic>
      <p:sp>
        <p:nvSpPr>
          <p:cNvPr id="230" name="Shape 230"/>
          <p:cNvSpPr/>
          <p:nvPr/>
        </p:nvSpPr>
        <p:spPr>
          <a:xfrm>
            <a:off x="5312271" y="4173065"/>
            <a:ext cx="1862133" cy="7826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6" tIns="35716" rIns="35716" bIns="35716" anchor="ctr">
            <a:spAutoFit/>
          </a:bodyPr>
          <a:lstStyle/>
          <a:p>
            <a:pPr algn="ctr" defTabSz="410763" hangingPunct="0">
              <a:defRPr sz="5600">
                <a:solidFill>
                  <a:srgbClr val="FF2F92"/>
                </a:solidFill>
                <a:latin typeface="华文仿宋"/>
                <a:ea typeface="华文仿宋"/>
                <a:cs typeface="华文仿宋"/>
                <a:sym typeface="华文仿宋"/>
              </a:defRPr>
            </a:pPr>
            <a:r>
              <a:rPr sz="5600" kern="0">
                <a:solidFill>
                  <a:srgbClr val="FF2F92"/>
                </a:solidFill>
                <a:latin typeface="华文仿宋"/>
                <a:ea typeface="华文仿宋"/>
                <a:cs typeface="华文仿宋"/>
                <a:sym typeface="华文仿宋"/>
              </a:rPr>
              <a:t>中  </a:t>
            </a:r>
            <a:r>
              <a:rPr sz="5600" kern="0">
                <a:solidFill>
                  <a:srgbClr val="000000"/>
                </a:solidFill>
                <a:latin typeface="华文仿宋"/>
                <a:ea typeface="华文仿宋"/>
                <a:cs typeface="华文仿宋"/>
                <a:sym typeface="华文仿宋"/>
              </a:rPr>
              <a:t>国</a:t>
            </a:r>
          </a:p>
        </p:txBody>
      </p:sp>
      <p:sp>
        <p:nvSpPr>
          <p:cNvPr id="231" name="Shape 231"/>
          <p:cNvSpPr/>
          <p:nvPr/>
        </p:nvSpPr>
        <p:spPr>
          <a:xfrm>
            <a:off x="7683003" y="4173065"/>
            <a:ext cx="795333" cy="7826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6" tIns="35716" rIns="35716" bIns="35716" anchor="ctr">
            <a:spAutoFit/>
          </a:bodyPr>
          <a:lstStyle>
            <a:lvl1pPr algn="ctr" defTabSz="410763">
              <a:defRPr sz="5600">
                <a:solidFill>
                  <a:srgbClr val="FF2600"/>
                </a:solidFill>
                <a:latin typeface="华文仿宋"/>
                <a:ea typeface="华文仿宋"/>
                <a:cs typeface="华文仿宋"/>
                <a:sym typeface="华文仿宋"/>
              </a:defRPr>
            </a:lvl1pPr>
          </a:lstStyle>
          <a:p>
            <a:pPr hangingPunct="0"/>
            <a:r>
              <a:rPr kern="0"/>
              <a:t>人</a:t>
            </a:r>
          </a:p>
        </p:txBody>
      </p:sp>
      <p:sp>
        <p:nvSpPr>
          <p:cNvPr id="232" name="Shape 232"/>
          <p:cNvSpPr/>
          <p:nvPr/>
        </p:nvSpPr>
        <p:spPr>
          <a:xfrm>
            <a:off x="5471852" y="3491162"/>
            <a:ext cx="1746171" cy="4870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6" tIns="35716" rIns="35716" bIns="35716" anchor="ctr">
            <a:spAutoFit/>
          </a:bodyPr>
          <a:lstStyle>
            <a:lvl1pPr algn="ctr" defTabSz="410763">
              <a:defRPr sz="3000" b="1">
                <a:solidFill>
                  <a:srgbClr val="01199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hangingPunct="0"/>
            <a:r>
              <a:rPr kern="0"/>
              <a:t>zhōng guó</a:t>
            </a:r>
          </a:p>
        </p:txBody>
      </p:sp>
      <p:sp>
        <p:nvSpPr>
          <p:cNvPr id="233" name="Shape 233"/>
          <p:cNvSpPr/>
          <p:nvPr/>
        </p:nvSpPr>
        <p:spPr>
          <a:xfrm>
            <a:off x="7762930" y="3466841"/>
            <a:ext cx="635479" cy="5356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6" tIns="35716" rIns="35716" bIns="35716" anchor="ctr">
            <a:spAutoFit/>
          </a:bodyPr>
          <a:lstStyle>
            <a:lvl1pPr algn="ctr" defTabSz="410763">
              <a:defRPr sz="34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hangingPunct="0"/>
            <a:r>
              <a:rPr kern="0">
                <a:solidFill>
                  <a:srgbClr val="000000"/>
                </a:solidFill>
              </a:rPr>
              <a:t>rén</a:t>
            </a:r>
          </a:p>
        </p:txBody>
      </p:sp>
      <p:sp>
        <p:nvSpPr>
          <p:cNvPr id="234" name="Shape 234"/>
          <p:cNvSpPr/>
          <p:nvPr/>
        </p:nvSpPr>
        <p:spPr>
          <a:xfrm>
            <a:off x="5880384" y="5150553"/>
            <a:ext cx="1763336" cy="5794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6" tIns="35716" rIns="35716" bIns="35716" anchor="ctr">
            <a:spAutoFit/>
          </a:bodyPr>
          <a:lstStyle>
            <a:lvl1pPr algn="ctr" defTabSz="410763">
              <a:defRPr sz="2800" b="1">
                <a:solidFill>
                  <a:srgbClr val="FF2F9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hangingPunct="0"/>
            <a:r>
              <a:rPr kern="0"/>
              <a:t>（Chinese)</a:t>
            </a:r>
          </a:p>
        </p:txBody>
      </p:sp>
      <p:pic>
        <p:nvPicPr>
          <p:cNvPr id="2" name="已录下的声音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889959"/>
      </p:ext>
    </p:extLst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448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26" grpId="0" animBg="1" advAuto="0"/>
      <p:bldP spid="227" grpId="0" animBg="1" advAuto="0"/>
      <p:bldP spid="228" grpId="0" animBg="1" advAuto="0"/>
      <p:bldP spid="229" grpId="0" animBg="1" advAuto="0"/>
      <p:bldP spid="230" grpId="0" animBg="1" advAuto="0"/>
      <p:bldP spid="231" grpId="0" animBg="1" advAuto="0"/>
      <p:bldP spid="232" grpId="0" animBg="1" advAuto="0"/>
      <p:bldP spid="233" grpId="0" animBg="1" advAuto="0"/>
      <p:bldP spid="234" grpId="0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image6.ti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388566" y="892967"/>
            <a:ext cx="2982518" cy="1964533"/>
          </a:xfrm>
          <a:prstGeom prst="rect">
            <a:avLst/>
          </a:prstGeom>
          <a:ln w="12700">
            <a:miter lim="400000"/>
          </a:ln>
        </p:spPr>
      </p:pic>
      <p:pic>
        <p:nvPicPr>
          <p:cNvPr id="237" name="image7.ti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454299" y="3470404"/>
            <a:ext cx="2851049" cy="2256769"/>
          </a:xfrm>
          <a:prstGeom prst="rect">
            <a:avLst/>
          </a:prstGeom>
          <a:ln w="12700">
            <a:miter lim="400000"/>
          </a:ln>
        </p:spPr>
      </p:pic>
      <p:sp>
        <p:nvSpPr>
          <p:cNvPr id="238" name="Shape 238"/>
          <p:cNvSpPr/>
          <p:nvPr/>
        </p:nvSpPr>
        <p:spPr>
          <a:xfrm>
            <a:off x="5244007" y="1545232"/>
            <a:ext cx="1951033" cy="8207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6" tIns="35716" rIns="35716" bIns="35716" anchor="ctr">
            <a:spAutoFit/>
          </a:bodyPr>
          <a:lstStyle>
            <a:lvl1pPr algn="ctr" defTabSz="410763">
              <a:defRPr sz="4200" b="1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hangingPunct="0"/>
            <a:r>
              <a:rPr kern="0">
                <a:solidFill>
                  <a:srgbClr val="000000"/>
                </a:solidFill>
              </a:rPr>
              <a:t>苏 格 兰</a:t>
            </a:r>
          </a:p>
        </p:txBody>
      </p:sp>
      <p:sp>
        <p:nvSpPr>
          <p:cNvPr id="239" name="Shape 239"/>
          <p:cNvSpPr/>
          <p:nvPr/>
        </p:nvSpPr>
        <p:spPr>
          <a:xfrm>
            <a:off x="5372947" y="1086994"/>
            <a:ext cx="1693152" cy="4870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6" tIns="35716" rIns="35716" bIns="35716" anchor="ctr">
            <a:spAutoFit/>
          </a:bodyPr>
          <a:lstStyle>
            <a:lvl1pPr algn="ctr" defTabSz="410763">
              <a:defRPr sz="3000" b="1">
                <a:solidFill>
                  <a:srgbClr val="01199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hangingPunct="0"/>
            <a:r>
              <a:rPr kern="0"/>
              <a:t>sū  gé  lán</a:t>
            </a:r>
          </a:p>
        </p:txBody>
      </p:sp>
      <p:sp>
        <p:nvSpPr>
          <p:cNvPr id="240" name="Shape 240"/>
          <p:cNvSpPr/>
          <p:nvPr/>
        </p:nvSpPr>
        <p:spPr>
          <a:xfrm>
            <a:off x="5165704" y="2233610"/>
            <a:ext cx="1946903" cy="6048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6" tIns="35716" rIns="35716" bIns="35716" anchor="ctr">
            <a:spAutoFit/>
          </a:bodyPr>
          <a:lstStyle>
            <a:lvl1pPr algn="ctr" defTabSz="410763">
              <a:defRPr sz="3000" b="1">
                <a:solidFill>
                  <a:srgbClr val="FF40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hangingPunct="0"/>
            <a:r>
              <a:rPr kern="0"/>
              <a:t>（scotland)</a:t>
            </a:r>
          </a:p>
        </p:txBody>
      </p:sp>
      <p:sp>
        <p:nvSpPr>
          <p:cNvPr id="241" name="Shape 241"/>
          <p:cNvSpPr/>
          <p:nvPr/>
        </p:nvSpPr>
        <p:spPr>
          <a:xfrm>
            <a:off x="5098155" y="4081260"/>
            <a:ext cx="2617783" cy="8207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6" tIns="35716" rIns="35716" bIns="35716" anchor="ctr">
            <a:spAutoFit/>
          </a:bodyPr>
          <a:lstStyle>
            <a:lvl1pPr algn="ctr" defTabSz="410763">
              <a:defRPr sz="4200" b="1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hangingPunct="0"/>
            <a:r>
              <a:rPr kern="0">
                <a:solidFill>
                  <a:srgbClr val="000000"/>
                </a:solidFill>
              </a:rPr>
              <a:t>苏 格 兰 人</a:t>
            </a:r>
          </a:p>
        </p:txBody>
      </p:sp>
      <p:sp>
        <p:nvSpPr>
          <p:cNvPr id="242" name="Shape 242"/>
          <p:cNvSpPr/>
          <p:nvPr/>
        </p:nvSpPr>
        <p:spPr>
          <a:xfrm>
            <a:off x="5237793" y="3569449"/>
            <a:ext cx="2338507" cy="4870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6" tIns="35716" rIns="35716" bIns="35716" anchor="ctr">
            <a:spAutoFit/>
          </a:bodyPr>
          <a:lstStyle>
            <a:lvl1pPr algn="ctr" defTabSz="410763">
              <a:defRPr sz="3000" b="1">
                <a:solidFill>
                  <a:srgbClr val="01199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hangingPunct="0"/>
            <a:r>
              <a:rPr kern="0"/>
              <a:t>sū  gé  lán rén</a:t>
            </a:r>
          </a:p>
        </p:txBody>
      </p:sp>
      <p:sp>
        <p:nvSpPr>
          <p:cNvPr id="243" name="Shape 243"/>
          <p:cNvSpPr/>
          <p:nvPr/>
        </p:nvSpPr>
        <p:spPr>
          <a:xfrm>
            <a:off x="5008133" y="4787503"/>
            <a:ext cx="2422781" cy="6048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6" tIns="35716" rIns="35716" bIns="35716" anchor="ctr">
            <a:spAutoFit/>
          </a:bodyPr>
          <a:lstStyle>
            <a:lvl1pPr algn="ctr" defTabSz="410763">
              <a:defRPr sz="3000" b="1">
                <a:solidFill>
                  <a:srgbClr val="FF40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hangingPunct="0"/>
            <a:r>
              <a:rPr kern="0"/>
              <a:t>（the scottish)</a:t>
            </a:r>
          </a:p>
        </p:txBody>
      </p:sp>
      <p:pic>
        <p:nvPicPr>
          <p:cNvPr id="2" name="已录下的声音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837631"/>
      </p:ext>
    </p:extLst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445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37" grpId="0" animBg="1" advAuto="0"/>
      <p:bldP spid="238" grpId="0" animBg="1" advAuto="0"/>
      <p:bldP spid="239" grpId="0" animBg="1" advAuto="0"/>
      <p:bldP spid="240" grpId="0" animBg="1" advAuto="0"/>
      <p:bldP spid="241" grpId="0" animBg="1" advAuto="0"/>
      <p:bldP spid="242" grpId="0" animBg="1" advAuto="0"/>
      <p:bldP spid="243" grpId="0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/>
          <p:nvPr/>
        </p:nvSpPr>
        <p:spPr>
          <a:xfrm>
            <a:off x="1308557" y="1379129"/>
            <a:ext cx="4919610" cy="7184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6" tIns="35716" rIns="35716" bIns="35716" anchor="ctr">
            <a:spAutoFit/>
          </a:bodyPr>
          <a:lstStyle/>
          <a:p>
            <a:pPr algn="ctr" defTabSz="410763" hangingPunct="0">
              <a:defRPr sz="42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42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我  </a:t>
            </a:r>
            <a:r>
              <a:rPr sz="4200" u="sng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来自</a:t>
            </a:r>
            <a:r>
              <a:rPr sz="4200" u="sng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sz="4200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苏格兰</a:t>
            </a:r>
            <a:r>
              <a:rPr sz="42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</a:t>
            </a:r>
            <a:r>
              <a:rPr sz="4200" kern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。</a:t>
            </a:r>
            <a:endParaRPr sz="4200" kern="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6" name="Shape 246"/>
          <p:cNvSpPr/>
          <p:nvPr/>
        </p:nvSpPr>
        <p:spPr>
          <a:xfrm>
            <a:off x="1386132" y="707722"/>
            <a:ext cx="3742626" cy="5356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6" tIns="35716" rIns="35716" bIns="35716" anchor="ctr">
            <a:spAutoFit/>
          </a:bodyPr>
          <a:lstStyle>
            <a:lvl1pPr algn="ctr" defTabSz="410763">
              <a:defRPr sz="3400" b="1">
                <a:solidFill>
                  <a:srgbClr val="01199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hangingPunct="0"/>
            <a:r>
              <a:rPr kern="0"/>
              <a:t>wǒ   lái zì   sū gé lán</a:t>
            </a:r>
          </a:p>
        </p:txBody>
      </p:sp>
      <p:sp>
        <p:nvSpPr>
          <p:cNvPr id="247" name="Shape 247"/>
          <p:cNvSpPr/>
          <p:nvPr/>
        </p:nvSpPr>
        <p:spPr>
          <a:xfrm>
            <a:off x="1187624" y="2276872"/>
            <a:ext cx="4796180" cy="610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6" tIns="35716" rIns="35716" bIns="35716" anchor="ctr">
            <a:spAutoFit/>
          </a:bodyPr>
          <a:lstStyle/>
          <a:p>
            <a:pPr algn="ctr" defTabSz="410763" hangingPunct="0">
              <a:defRPr sz="3500" b="1">
                <a:solidFill>
                  <a:srgbClr val="9437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3500" b="1" kern="0" dirty="0">
                <a:solidFill>
                  <a:srgbClr val="9437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（I </a:t>
            </a:r>
            <a:r>
              <a:rPr sz="3500" b="1" u="sng" kern="0" dirty="0">
                <a:solidFill>
                  <a:srgbClr val="9437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come from</a:t>
            </a:r>
            <a:r>
              <a:rPr sz="3500" b="1" kern="0" dirty="0">
                <a:solidFill>
                  <a:srgbClr val="9437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500" b="1" kern="0" dirty="0" smtClean="0">
                <a:solidFill>
                  <a:srgbClr val="9437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Scotland</a:t>
            </a:r>
            <a:r>
              <a:rPr sz="3500" b="1" kern="0" dirty="0">
                <a:solidFill>
                  <a:srgbClr val="9437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</a:p>
        </p:txBody>
      </p:sp>
      <p:sp>
        <p:nvSpPr>
          <p:cNvPr id="248" name="Shape 248"/>
          <p:cNvSpPr/>
          <p:nvPr/>
        </p:nvSpPr>
        <p:spPr>
          <a:xfrm>
            <a:off x="1476784" y="3884521"/>
            <a:ext cx="4751383" cy="8207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6" tIns="35716" rIns="35716" bIns="35716" anchor="ctr">
            <a:spAutoFit/>
          </a:bodyPr>
          <a:lstStyle>
            <a:lvl1pPr algn="ctr" defTabSz="410763">
              <a:defRPr sz="42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hangingPunct="0"/>
            <a:r>
              <a:rPr kern="0">
                <a:solidFill>
                  <a:srgbClr val="000000"/>
                </a:solidFill>
              </a:rPr>
              <a:t>我  是     苏格兰人。</a:t>
            </a:r>
          </a:p>
        </p:txBody>
      </p:sp>
      <p:sp>
        <p:nvSpPr>
          <p:cNvPr id="249" name="Shape 249"/>
          <p:cNvSpPr/>
          <p:nvPr/>
        </p:nvSpPr>
        <p:spPr>
          <a:xfrm>
            <a:off x="1476393" y="3272528"/>
            <a:ext cx="4912428" cy="6937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6" tIns="35716" rIns="35716" bIns="35716" anchor="ctr">
            <a:spAutoFit/>
          </a:bodyPr>
          <a:lstStyle>
            <a:lvl1pPr algn="ctr" defTabSz="410763">
              <a:defRPr sz="3500" b="1">
                <a:solidFill>
                  <a:srgbClr val="01199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hangingPunct="0"/>
            <a:r>
              <a:rPr kern="0"/>
              <a:t>wǒ   shì    sū gé lán rén 。</a:t>
            </a:r>
          </a:p>
        </p:txBody>
      </p:sp>
      <p:sp>
        <p:nvSpPr>
          <p:cNvPr id="250" name="Shape 250"/>
          <p:cNvSpPr/>
          <p:nvPr/>
        </p:nvSpPr>
        <p:spPr>
          <a:xfrm>
            <a:off x="1758753" y="4767186"/>
            <a:ext cx="3302180" cy="610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6" tIns="35716" rIns="35716" bIns="35716" anchor="ctr">
            <a:spAutoFit/>
          </a:bodyPr>
          <a:lstStyle>
            <a:lvl1pPr algn="ctr" defTabSz="410763">
              <a:defRPr sz="3500" b="1">
                <a:solidFill>
                  <a:srgbClr val="9437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hangingPunct="0"/>
            <a:r>
              <a:rPr kern="0" dirty="0"/>
              <a:t>（I am </a:t>
            </a:r>
            <a:r>
              <a:rPr kern="0" dirty="0" smtClean="0"/>
              <a:t>Scottish</a:t>
            </a:r>
            <a:r>
              <a:rPr kern="0" dirty="0"/>
              <a:t>.)</a:t>
            </a:r>
          </a:p>
        </p:txBody>
      </p:sp>
      <p:pic>
        <p:nvPicPr>
          <p:cNvPr id="2" name="已录下的声音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8024" y="28767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001459"/>
      </p:ext>
    </p:extLst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64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45" grpId="0" animBg="1" advAuto="0"/>
      <p:bldP spid="246" grpId="0" animBg="1" advAuto="0"/>
      <p:bldP spid="247" grpId="0" animBg="1" advAuto="0"/>
      <p:bldP spid="248" grpId="0" animBg="1" advAuto="0"/>
      <p:bldP spid="249" grpId="0" animBg="1" advAuto="0"/>
      <p:bldP spid="250" grpId="0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/>
          <p:nvPr/>
        </p:nvSpPr>
        <p:spPr>
          <a:xfrm>
            <a:off x="447270" y="2518509"/>
            <a:ext cx="7901196" cy="10877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6" tIns="35716" rIns="35716" bIns="35716" anchor="ctr">
            <a:spAutoFit/>
          </a:bodyPr>
          <a:lstStyle/>
          <a:p>
            <a:pPr algn="ctr" defTabSz="410763" hangingPunct="0">
              <a:defRPr sz="4600">
                <a:latin typeface="华文楷体"/>
                <a:ea typeface="华文楷体"/>
                <a:cs typeface="华文楷体"/>
                <a:sym typeface="华文楷体"/>
              </a:defRPr>
            </a:pPr>
            <a:r>
              <a:rPr sz="6600" kern="0" dirty="0">
                <a:solidFill>
                  <a:srgbClr val="000000"/>
                </a:solidFill>
                <a:latin typeface="华文楷体"/>
                <a:ea typeface="华文楷体"/>
                <a:cs typeface="华文楷体"/>
                <a:sym typeface="华文楷体"/>
              </a:rPr>
              <a:t>很  </a:t>
            </a:r>
            <a:r>
              <a:rPr sz="6600" u="sng" kern="0" dirty="0">
                <a:solidFill>
                  <a:srgbClr val="000000"/>
                </a:solidFill>
                <a:latin typeface="华文楷体"/>
                <a:ea typeface="华文楷体"/>
                <a:cs typeface="华文楷体"/>
                <a:sym typeface="华文楷体"/>
              </a:rPr>
              <a:t>高 兴</a:t>
            </a:r>
            <a:r>
              <a:rPr sz="6600" kern="0" dirty="0">
                <a:solidFill>
                  <a:srgbClr val="000000"/>
                </a:solidFill>
                <a:latin typeface="华文楷体"/>
                <a:ea typeface="华文楷体"/>
                <a:cs typeface="华文楷体"/>
                <a:sym typeface="华文楷体"/>
              </a:rPr>
              <a:t>   </a:t>
            </a:r>
            <a:r>
              <a:rPr sz="6600" u="sng" kern="0" dirty="0">
                <a:solidFill>
                  <a:srgbClr val="000000"/>
                </a:solidFill>
                <a:latin typeface="华文楷体"/>
                <a:ea typeface="华文楷体"/>
                <a:cs typeface="华文楷体"/>
                <a:sym typeface="华文楷体"/>
              </a:rPr>
              <a:t>认 识</a:t>
            </a:r>
            <a:r>
              <a:rPr sz="6600" kern="0" dirty="0">
                <a:solidFill>
                  <a:srgbClr val="000000"/>
                </a:solidFill>
                <a:latin typeface="华文楷体"/>
                <a:ea typeface="华文楷体"/>
                <a:cs typeface="华文楷体"/>
                <a:sym typeface="华文楷体"/>
              </a:rPr>
              <a:t>  你！</a:t>
            </a:r>
          </a:p>
        </p:txBody>
      </p:sp>
      <p:sp>
        <p:nvSpPr>
          <p:cNvPr id="254" name="Shape 254"/>
          <p:cNvSpPr/>
          <p:nvPr/>
        </p:nvSpPr>
        <p:spPr>
          <a:xfrm>
            <a:off x="706094" y="1815437"/>
            <a:ext cx="6615589" cy="7492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6" tIns="35716" rIns="35716" bIns="35716" anchor="ctr">
            <a:spAutoFit/>
          </a:bodyPr>
          <a:lstStyle/>
          <a:p>
            <a:pPr algn="ctr" defTabSz="410763" hangingPunct="0">
              <a:defRPr sz="3400" b="1">
                <a:solidFill>
                  <a:srgbClr val="00549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4400" kern="0" dirty="0" err="1">
                <a:solidFill>
                  <a:srgbClr val="00549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hěn</a:t>
            </a:r>
            <a:r>
              <a:rPr sz="4400" kern="0" dirty="0">
                <a:solidFill>
                  <a:srgbClr val="00549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sz="4400" kern="0" dirty="0" err="1">
                <a:solidFill>
                  <a:srgbClr val="00549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gāo</a:t>
            </a:r>
            <a:r>
              <a:rPr sz="4400" kern="0" dirty="0">
                <a:solidFill>
                  <a:srgbClr val="00549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4400" kern="0" dirty="0" err="1">
                <a:solidFill>
                  <a:srgbClr val="00549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xìng</a:t>
            </a:r>
            <a:r>
              <a:rPr sz="4400" kern="0" dirty="0">
                <a:solidFill>
                  <a:srgbClr val="00549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sz="4400" kern="0" dirty="0" err="1">
                <a:solidFill>
                  <a:srgbClr val="00549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rèn</a:t>
            </a:r>
            <a:r>
              <a:rPr sz="4400" kern="0" dirty="0">
                <a:solidFill>
                  <a:srgbClr val="00549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4400" kern="0" dirty="0" err="1">
                <a:solidFill>
                  <a:srgbClr val="00549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shi</a:t>
            </a:r>
            <a:r>
              <a:rPr sz="4400" kern="0" dirty="0">
                <a:solidFill>
                  <a:srgbClr val="00549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</a:t>
            </a:r>
            <a:r>
              <a:rPr sz="4400" kern="0" dirty="0" err="1">
                <a:solidFill>
                  <a:srgbClr val="00549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nǐ</a:t>
            </a:r>
            <a:r>
              <a:rPr sz="3600" kern="0" dirty="0">
                <a:solidFill>
                  <a:srgbClr val="005493"/>
                </a:solidFill>
                <a:latin typeface="Helvetica"/>
                <a:ea typeface="+mj-ea"/>
                <a:cs typeface="Helvetica"/>
                <a:sym typeface="Helvetica"/>
              </a:rPr>
              <a:t> </a:t>
            </a:r>
          </a:p>
        </p:txBody>
      </p:sp>
      <p:sp>
        <p:nvSpPr>
          <p:cNvPr id="255" name="Shape 255"/>
          <p:cNvSpPr/>
          <p:nvPr/>
        </p:nvSpPr>
        <p:spPr>
          <a:xfrm>
            <a:off x="2137090" y="3608111"/>
            <a:ext cx="4182229" cy="5953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6" tIns="35716" rIns="35716" bIns="35716" anchor="ctr">
            <a:spAutoFit/>
          </a:bodyPr>
          <a:lstStyle>
            <a:lvl1pPr algn="ctr" defTabSz="410763">
              <a:defRPr sz="3400" b="1">
                <a:solidFill>
                  <a:srgbClr val="FF2F9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hangingPunct="0"/>
            <a:r>
              <a:rPr kern="0" dirty="0" smtClean="0"/>
              <a:t>(</a:t>
            </a:r>
            <a:r>
              <a:rPr lang="en-GB" kern="0" smtClean="0"/>
              <a:t>Pleased </a:t>
            </a:r>
            <a:r>
              <a:rPr kern="0" smtClean="0"/>
              <a:t>to </a:t>
            </a:r>
            <a:r>
              <a:rPr kern="0" dirty="0"/>
              <a:t>meet you!)</a:t>
            </a:r>
          </a:p>
        </p:txBody>
      </p:sp>
      <p:pic>
        <p:nvPicPr>
          <p:cNvPr id="256" name="image8.ti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930196" y="4529589"/>
            <a:ext cx="2865549" cy="1966761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已录下的声音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06094" y="566124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48432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4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116632"/>
            <a:ext cx="8964488" cy="67413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zh-CN" sz="4800" b="1" dirty="0" smtClean="0"/>
              <a:t>Self-introduction in Mandarin</a:t>
            </a:r>
          </a:p>
          <a:p>
            <a:pPr marL="0" indent="0" algn="ctr">
              <a:buNone/>
            </a:pPr>
            <a:endParaRPr lang="en-US" altLang="zh-CN" sz="800" b="1" dirty="0" smtClean="0">
              <a:solidFill>
                <a:srgbClr val="FF0066"/>
              </a:solidFill>
            </a:endParaRPr>
          </a:p>
          <a:p>
            <a:pPr marL="0" indent="0" algn="ctr">
              <a:lnSpc>
                <a:spcPts val="7000"/>
              </a:lnSpc>
              <a:buNone/>
            </a:pPr>
            <a:r>
              <a:rPr lang="zh-CN" altLang="en-US" sz="7100" b="1" dirty="0" smtClean="0">
                <a:solidFill>
                  <a:srgbClr val="FF0066"/>
                </a:solidFill>
              </a:rPr>
              <a:t>你好！</a:t>
            </a:r>
            <a:endParaRPr lang="en-US" altLang="zh-CN" sz="7100" b="1" dirty="0" smtClean="0">
              <a:solidFill>
                <a:srgbClr val="FF0066"/>
              </a:solidFill>
            </a:endParaRPr>
          </a:p>
          <a:p>
            <a:pPr marL="0" indent="0" algn="ctr">
              <a:lnSpc>
                <a:spcPts val="7000"/>
              </a:lnSpc>
              <a:buNone/>
            </a:pPr>
            <a:r>
              <a:rPr lang="zh-CN" altLang="en-US" sz="7100" b="1" dirty="0" smtClean="0">
                <a:solidFill>
                  <a:srgbClr val="CC0099"/>
                </a:solidFill>
              </a:rPr>
              <a:t>我叫</a:t>
            </a:r>
            <a:r>
              <a:rPr lang="en-US" altLang="zh-CN" sz="7100" b="1" dirty="0" smtClean="0">
                <a:solidFill>
                  <a:srgbClr val="CC0099"/>
                </a:solidFill>
              </a:rPr>
              <a:t>___</a:t>
            </a:r>
            <a:r>
              <a:rPr lang="zh-CN" altLang="en-US" sz="7100" b="1" dirty="0" smtClean="0">
                <a:solidFill>
                  <a:srgbClr val="CC0099"/>
                </a:solidFill>
              </a:rPr>
              <a:t>。</a:t>
            </a:r>
            <a:endParaRPr lang="en-US" altLang="zh-CN" sz="7100" b="1" dirty="0" smtClean="0">
              <a:solidFill>
                <a:srgbClr val="CC0099"/>
              </a:solidFill>
            </a:endParaRPr>
          </a:p>
          <a:p>
            <a:pPr marL="0" indent="0" algn="ctr">
              <a:lnSpc>
                <a:spcPts val="7000"/>
              </a:lnSpc>
              <a:buNone/>
            </a:pPr>
            <a:r>
              <a:rPr lang="zh-CN" altLang="en-US" sz="7100" b="1" dirty="0" smtClean="0">
                <a:solidFill>
                  <a:srgbClr val="0066FF"/>
                </a:solidFill>
              </a:rPr>
              <a:t>我</a:t>
            </a:r>
            <a:r>
              <a:rPr lang="en-US" altLang="zh-CN" sz="7100" b="1" dirty="0" smtClean="0">
                <a:solidFill>
                  <a:srgbClr val="0066FF"/>
                </a:solidFill>
              </a:rPr>
              <a:t>____</a:t>
            </a:r>
            <a:r>
              <a:rPr lang="zh-CN" altLang="en-US" sz="7100" b="1" dirty="0" smtClean="0">
                <a:solidFill>
                  <a:srgbClr val="0066FF"/>
                </a:solidFill>
              </a:rPr>
              <a:t>岁。</a:t>
            </a:r>
            <a:endParaRPr lang="en-US" altLang="zh-CN" sz="7100" b="1" dirty="0" smtClean="0">
              <a:solidFill>
                <a:srgbClr val="0066FF"/>
              </a:solidFill>
            </a:endParaRPr>
          </a:p>
          <a:p>
            <a:pPr marL="0" indent="0" algn="ctr">
              <a:lnSpc>
                <a:spcPts val="7000"/>
              </a:lnSpc>
              <a:buNone/>
            </a:pPr>
            <a:r>
              <a:rPr lang="zh-CN" altLang="en-US" sz="7100" b="1" dirty="0" smtClean="0">
                <a:solidFill>
                  <a:srgbClr val="00CC00"/>
                </a:solidFill>
              </a:rPr>
              <a:t>我上</a:t>
            </a:r>
            <a:r>
              <a:rPr lang="en-US" altLang="zh-CN" sz="7100" b="1" dirty="0" smtClean="0">
                <a:solidFill>
                  <a:srgbClr val="00CC00"/>
                </a:solidFill>
              </a:rPr>
              <a:t>____</a:t>
            </a:r>
            <a:r>
              <a:rPr lang="zh-CN" altLang="en-US" sz="7100" b="1" dirty="0" smtClean="0">
                <a:solidFill>
                  <a:srgbClr val="00CC00"/>
                </a:solidFill>
              </a:rPr>
              <a:t>年级。</a:t>
            </a:r>
            <a:endParaRPr lang="en-US" altLang="zh-CN" sz="7100" b="1" dirty="0" smtClean="0">
              <a:solidFill>
                <a:srgbClr val="00CC00"/>
              </a:solidFill>
            </a:endParaRPr>
          </a:p>
          <a:p>
            <a:pPr marL="0" indent="0" algn="ctr">
              <a:lnSpc>
                <a:spcPts val="7000"/>
              </a:lnSpc>
              <a:buNone/>
            </a:pPr>
            <a:r>
              <a:rPr lang="zh-CN" altLang="en-US" sz="7100" b="1" dirty="0">
                <a:solidFill>
                  <a:srgbClr val="C00000"/>
                </a:solidFill>
              </a:rPr>
              <a:t>很</a:t>
            </a:r>
            <a:r>
              <a:rPr lang="zh-CN" altLang="en-US" sz="7100" b="1" dirty="0" smtClean="0">
                <a:solidFill>
                  <a:srgbClr val="C00000"/>
                </a:solidFill>
              </a:rPr>
              <a:t>高兴</a:t>
            </a:r>
            <a:r>
              <a:rPr lang="zh-CN" altLang="en-US" sz="7100" b="1" dirty="0">
                <a:solidFill>
                  <a:srgbClr val="C00000"/>
                </a:solidFill>
              </a:rPr>
              <a:t>认识</a:t>
            </a:r>
            <a:r>
              <a:rPr lang="zh-CN" altLang="en-US" sz="7100" b="1" dirty="0" smtClean="0">
                <a:solidFill>
                  <a:srgbClr val="C00000"/>
                </a:solidFill>
              </a:rPr>
              <a:t>你。</a:t>
            </a:r>
            <a:endParaRPr lang="zh-CN" altLang="en-US" sz="71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642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zh-CN" dirty="0" smtClean="0"/>
              <a:t>Let me introduce myself …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zh-CN" dirty="0" smtClean="0"/>
              <a:t>Hi, my name is …</a:t>
            </a:r>
          </a:p>
          <a:p>
            <a:r>
              <a:rPr lang="en-GB" altLang="zh-CN" dirty="0" smtClean="0"/>
              <a:t>I come from … (country).</a:t>
            </a:r>
          </a:p>
          <a:p>
            <a:r>
              <a:rPr lang="en-GB" altLang="zh-CN" dirty="0" smtClean="0"/>
              <a:t>I live in … (village/town/city).</a:t>
            </a:r>
          </a:p>
          <a:p>
            <a:r>
              <a:rPr lang="en-GB" altLang="zh-CN" dirty="0" smtClean="0"/>
              <a:t>There are … people in my family. They are …</a:t>
            </a:r>
          </a:p>
          <a:p>
            <a:r>
              <a:rPr lang="en-GB" altLang="zh-CN" dirty="0" smtClean="0"/>
              <a:t>I’m a pupil at …</a:t>
            </a:r>
          </a:p>
          <a:p>
            <a:pPr marL="0" indent="0">
              <a:buNone/>
            </a:pPr>
            <a:endParaRPr lang="zh-CN" altLang="en-US" dirty="0"/>
          </a:p>
        </p:txBody>
      </p:sp>
      <p:pic>
        <p:nvPicPr>
          <p:cNvPr id="1027" name="Picture 3" descr="C:\Users\Angela\AppData\Local\Microsoft\Windows\Temporary Internet Files\Content.IE5\7PDV1993\diverse-group-of-students-working-on-project-vector-clipart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149080"/>
            <a:ext cx="2778135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1105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157</Words>
  <Application>Microsoft Office PowerPoint</Application>
  <PresentationFormat>On-screen Show (4:3)</PresentationFormat>
  <Paragraphs>37</Paragraphs>
  <Slides>7</Slides>
  <Notes>1</Notes>
  <HiddenSlides>0</HiddenSlides>
  <MMClips>5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Office 主题</vt:lpstr>
      <vt:lpstr>3_Office 主题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Let me introduce myself 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Angela</cp:lastModifiedBy>
  <cp:revision>14</cp:revision>
  <dcterms:created xsi:type="dcterms:W3CDTF">2019-09-19T11:36:47Z</dcterms:created>
  <dcterms:modified xsi:type="dcterms:W3CDTF">2020-05-11T11:34:31Z</dcterms:modified>
</cp:coreProperties>
</file>