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5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05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2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4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9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36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8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C430-4F3B-4C60-97B7-7C2AE1687CF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6897B-0474-457C-BCFB-1095A60FF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1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image" Target="../media/image1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5.wav"/><Relationship Id="rId13" Type="http://schemas.openxmlformats.org/officeDocument/2006/relationships/slideLayout" Target="../slideLayouts/slideLayout7.xml"/><Relationship Id="rId3" Type="http://schemas.microsoft.com/office/2007/relationships/media" Target="../media/media83.wav"/><Relationship Id="rId7" Type="http://schemas.microsoft.com/office/2007/relationships/media" Target="../media/media85.wav"/><Relationship Id="rId12" Type="http://schemas.openxmlformats.org/officeDocument/2006/relationships/audio" Target="../media/media87.wav"/><Relationship Id="rId2" Type="http://schemas.openxmlformats.org/officeDocument/2006/relationships/audio" Target="../media/media82.wav"/><Relationship Id="rId1" Type="http://schemas.microsoft.com/office/2007/relationships/media" Target="../media/media82.wav"/><Relationship Id="rId6" Type="http://schemas.openxmlformats.org/officeDocument/2006/relationships/audio" Target="../media/media84.wav"/><Relationship Id="rId11" Type="http://schemas.microsoft.com/office/2007/relationships/media" Target="../media/media87.wav"/><Relationship Id="rId5" Type="http://schemas.microsoft.com/office/2007/relationships/media" Target="../media/media84.wav"/><Relationship Id="rId10" Type="http://schemas.openxmlformats.org/officeDocument/2006/relationships/audio" Target="../media/media86.wav"/><Relationship Id="rId4" Type="http://schemas.openxmlformats.org/officeDocument/2006/relationships/audio" Target="../media/media83.wav"/><Relationship Id="rId9" Type="http://schemas.microsoft.com/office/2007/relationships/media" Target="../media/media86.wav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91.wav"/><Relationship Id="rId13" Type="http://schemas.microsoft.com/office/2007/relationships/media" Target="../media/media94.wav"/><Relationship Id="rId3" Type="http://schemas.microsoft.com/office/2007/relationships/media" Target="../media/media89.wav"/><Relationship Id="rId7" Type="http://schemas.microsoft.com/office/2007/relationships/media" Target="../media/media91.wav"/><Relationship Id="rId12" Type="http://schemas.openxmlformats.org/officeDocument/2006/relationships/audio" Target="../media/media93.wav"/><Relationship Id="rId2" Type="http://schemas.openxmlformats.org/officeDocument/2006/relationships/audio" Target="../media/media88.wav"/><Relationship Id="rId16" Type="http://schemas.openxmlformats.org/officeDocument/2006/relationships/image" Target="../media/image5.png"/><Relationship Id="rId1" Type="http://schemas.microsoft.com/office/2007/relationships/media" Target="../media/media88.wav"/><Relationship Id="rId6" Type="http://schemas.openxmlformats.org/officeDocument/2006/relationships/audio" Target="../media/media90.wav"/><Relationship Id="rId11" Type="http://schemas.microsoft.com/office/2007/relationships/media" Target="../media/media93.wav"/><Relationship Id="rId5" Type="http://schemas.microsoft.com/office/2007/relationships/media" Target="../media/media90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92.wav"/><Relationship Id="rId4" Type="http://schemas.openxmlformats.org/officeDocument/2006/relationships/audio" Target="../media/media89.wav"/><Relationship Id="rId9" Type="http://schemas.microsoft.com/office/2007/relationships/media" Target="../media/media92.wav"/><Relationship Id="rId14" Type="http://schemas.openxmlformats.org/officeDocument/2006/relationships/audio" Target="../media/media9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98.wav"/><Relationship Id="rId13" Type="http://schemas.microsoft.com/office/2007/relationships/media" Target="../media/media101.wav"/><Relationship Id="rId3" Type="http://schemas.microsoft.com/office/2007/relationships/media" Target="../media/media96.wav"/><Relationship Id="rId7" Type="http://schemas.microsoft.com/office/2007/relationships/media" Target="../media/media98.wav"/><Relationship Id="rId12" Type="http://schemas.openxmlformats.org/officeDocument/2006/relationships/audio" Target="../media/media100.wav"/><Relationship Id="rId2" Type="http://schemas.openxmlformats.org/officeDocument/2006/relationships/audio" Target="../media/media95.wav"/><Relationship Id="rId16" Type="http://schemas.openxmlformats.org/officeDocument/2006/relationships/image" Target="../media/image5.png"/><Relationship Id="rId1" Type="http://schemas.microsoft.com/office/2007/relationships/media" Target="../media/media95.wav"/><Relationship Id="rId6" Type="http://schemas.openxmlformats.org/officeDocument/2006/relationships/audio" Target="../media/media97.wav"/><Relationship Id="rId11" Type="http://schemas.microsoft.com/office/2007/relationships/media" Target="../media/media100.wav"/><Relationship Id="rId5" Type="http://schemas.microsoft.com/office/2007/relationships/media" Target="../media/media97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99.wav"/><Relationship Id="rId4" Type="http://schemas.openxmlformats.org/officeDocument/2006/relationships/audio" Target="../media/media96.wav"/><Relationship Id="rId9" Type="http://schemas.microsoft.com/office/2007/relationships/media" Target="../media/media99.wav"/><Relationship Id="rId14" Type="http://schemas.openxmlformats.org/officeDocument/2006/relationships/audio" Target="../media/media10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5.wav"/><Relationship Id="rId13" Type="http://schemas.microsoft.com/office/2007/relationships/media" Target="../media/media108.wav"/><Relationship Id="rId18" Type="http://schemas.openxmlformats.org/officeDocument/2006/relationships/audio" Target="../media/media110.wav"/><Relationship Id="rId3" Type="http://schemas.microsoft.com/office/2007/relationships/media" Target="../media/media103.wav"/><Relationship Id="rId21" Type="http://schemas.microsoft.com/office/2007/relationships/media" Target="../media/media112.wav"/><Relationship Id="rId7" Type="http://schemas.microsoft.com/office/2007/relationships/media" Target="../media/media105.wav"/><Relationship Id="rId12" Type="http://schemas.openxmlformats.org/officeDocument/2006/relationships/audio" Target="../media/media107.wav"/><Relationship Id="rId17" Type="http://schemas.microsoft.com/office/2007/relationships/media" Target="../media/media110.wav"/><Relationship Id="rId2" Type="http://schemas.openxmlformats.org/officeDocument/2006/relationships/audio" Target="../media/media102.wav"/><Relationship Id="rId16" Type="http://schemas.openxmlformats.org/officeDocument/2006/relationships/audio" Target="../media/media109.wav"/><Relationship Id="rId20" Type="http://schemas.openxmlformats.org/officeDocument/2006/relationships/audio" Target="../media/media111.wav"/><Relationship Id="rId1" Type="http://schemas.microsoft.com/office/2007/relationships/media" Target="../media/media102.wav"/><Relationship Id="rId6" Type="http://schemas.openxmlformats.org/officeDocument/2006/relationships/audio" Target="../media/media104.wav"/><Relationship Id="rId11" Type="http://schemas.microsoft.com/office/2007/relationships/media" Target="../media/media107.wav"/><Relationship Id="rId24" Type="http://schemas.openxmlformats.org/officeDocument/2006/relationships/image" Target="../media/image5.png"/><Relationship Id="rId5" Type="http://schemas.microsoft.com/office/2007/relationships/media" Target="../media/media104.wav"/><Relationship Id="rId15" Type="http://schemas.microsoft.com/office/2007/relationships/media" Target="../media/media109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106.wav"/><Relationship Id="rId19" Type="http://schemas.microsoft.com/office/2007/relationships/media" Target="../media/media111.wav"/><Relationship Id="rId4" Type="http://schemas.openxmlformats.org/officeDocument/2006/relationships/audio" Target="../media/media103.wav"/><Relationship Id="rId9" Type="http://schemas.microsoft.com/office/2007/relationships/media" Target="../media/media106.wav"/><Relationship Id="rId14" Type="http://schemas.openxmlformats.org/officeDocument/2006/relationships/audio" Target="../media/media108.wav"/><Relationship Id="rId22" Type="http://schemas.openxmlformats.org/officeDocument/2006/relationships/audio" Target="../media/media11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6.wav"/><Relationship Id="rId13" Type="http://schemas.microsoft.com/office/2007/relationships/media" Target="../media/media119.wav"/><Relationship Id="rId18" Type="http://schemas.openxmlformats.org/officeDocument/2006/relationships/audio" Target="../media/media121.wav"/><Relationship Id="rId26" Type="http://schemas.openxmlformats.org/officeDocument/2006/relationships/audio" Target="../media/media125.wav"/><Relationship Id="rId3" Type="http://schemas.microsoft.com/office/2007/relationships/media" Target="../media/media114.wav"/><Relationship Id="rId21" Type="http://schemas.microsoft.com/office/2007/relationships/media" Target="../media/media123.wav"/><Relationship Id="rId7" Type="http://schemas.microsoft.com/office/2007/relationships/media" Target="../media/media116.wav"/><Relationship Id="rId12" Type="http://schemas.openxmlformats.org/officeDocument/2006/relationships/audio" Target="../media/media118.wav"/><Relationship Id="rId17" Type="http://schemas.microsoft.com/office/2007/relationships/media" Target="../media/media121.wav"/><Relationship Id="rId25" Type="http://schemas.microsoft.com/office/2007/relationships/media" Target="../media/media125.wav"/><Relationship Id="rId2" Type="http://schemas.openxmlformats.org/officeDocument/2006/relationships/audio" Target="../media/media113.wav"/><Relationship Id="rId16" Type="http://schemas.openxmlformats.org/officeDocument/2006/relationships/audio" Target="../media/media120.wav"/><Relationship Id="rId20" Type="http://schemas.openxmlformats.org/officeDocument/2006/relationships/audio" Target="../media/media122.wav"/><Relationship Id="rId1" Type="http://schemas.microsoft.com/office/2007/relationships/media" Target="../media/media113.wav"/><Relationship Id="rId6" Type="http://schemas.openxmlformats.org/officeDocument/2006/relationships/audio" Target="../media/media115.wav"/><Relationship Id="rId11" Type="http://schemas.microsoft.com/office/2007/relationships/media" Target="../media/media118.wav"/><Relationship Id="rId24" Type="http://schemas.openxmlformats.org/officeDocument/2006/relationships/audio" Target="../media/media124.wav"/><Relationship Id="rId5" Type="http://schemas.microsoft.com/office/2007/relationships/media" Target="../media/media115.wav"/><Relationship Id="rId15" Type="http://schemas.microsoft.com/office/2007/relationships/media" Target="../media/media120.wav"/><Relationship Id="rId23" Type="http://schemas.microsoft.com/office/2007/relationships/media" Target="../media/media124.wav"/><Relationship Id="rId28" Type="http://schemas.openxmlformats.org/officeDocument/2006/relationships/image" Target="../media/image5.png"/><Relationship Id="rId10" Type="http://schemas.openxmlformats.org/officeDocument/2006/relationships/audio" Target="../media/media117.wav"/><Relationship Id="rId19" Type="http://schemas.microsoft.com/office/2007/relationships/media" Target="../media/media122.wav"/><Relationship Id="rId4" Type="http://schemas.openxmlformats.org/officeDocument/2006/relationships/audio" Target="../media/media114.wav"/><Relationship Id="rId9" Type="http://schemas.microsoft.com/office/2007/relationships/media" Target="../media/media117.wav"/><Relationship Id="rId14" Type="http://schemas.openxmlformats.org/officeDocument/2006/relationships/audio" Target="../media/media119.wav"/><Relationship Id="rId22" Type="http://schemas.openxmlformats.org/officeDocument/2006/relationships/audio" Target="../media/media123.wav"/><Relationship Id="rId27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9.wav"/><Relationship Id="rId13" Type="http://schemas.microsoft.com/office/2007/relationships/media" Target="../media/media132.wav"/><Relationship Id="rId18" Type="http://schemas.openxmlformats.org/officeDocument/2006/relationships/audio" Target="../media/media134.wav"/><Relationship Id="rId3" Type="http://schemas.microsoft.com/office/2007/relationships/media" Target="../media/media127.wav"/><Relationship Id="rId7" Type="http://schemas.microsoft.com/office/2007/relationships/media" Target="../media/media129.wav"/><Relationship Id="rId12" Type="http://schemas.openxmlformats.org/officeDocument/2006/relationships/audio" Target="../media/media131.wav"/><Relationship Id="rId17" Type="http://schemas.microsoft.com/office/2007/relationships/media" Target="../media/media134.wav"/><Relationship Id="rId2" Type="http://schemas.openxmlformats.org/officeDocument/2006/relationships/audio" Target="../media/media126.wav"/><Relationship Id="rId16" Type="http://schemas.openxmlformats.org/officeDocument/2006/relationships/audio" Target="../media/media133.wav"/><Relationship Id="rId20" Type="http://schemas.openxmlformats.org/officeDocument/2006/relationships/image" Target="../media/image5.png"/><Relationship Id="rId1" Type="http://schemas.microsoft.com/office/2007/relationships/media" Target="../media/media126.wav"/><Relationship Id="rId6" Type="http://schemas.openxmlformats.org/officeDocument/2006/relationships/audio" Target="../media/media128.wav"/><Relationship Id="rId11" Type="http://schemas.microsoft.com/office/2007/relationships/media" Target="../media/media131.wav"/><Relationship Id="rId5" Type="http://schemas.microsoft.com/office/2007/relationships/media" Target="../media/media128.wav"/><Relationship Id="rId15" Type="http://schemas.microsoft.com/office/2007/relationships/media" Target="../media/media133.wav"/><Relationship Id="rId10" Type="http://schemas.openxmlformats.org/officeDocument/2006/relationships/audio" Target="../media/media130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127.wav"/><Relationship Id="rId9" Type="http://schemas.microsoft.com/office/2007/relationships/media" Target="../media/media130.wav"/><Relationship Id="rId14" Type="http://schemas.openxmlformats.org/officeDocument/2006/relationships/audio" Target="../media/media13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8.wav"/><Relationship Id="rId13" Type="http://schemas.microsoft.com/office/2007/relationships/media" Target="../media/media141.wav"/><Relationship Id="rId18" Type="http://schemas.openxmlformats.org/officeDocument/2006/relationships/audio" Target="../media/media143.wav"/><Relationship Id="rId26" Type="http://schemas.openxmlformats.org/officeDocument/2006/relationships/audio" Target="../media/media147.wav"/><Relationship Id="rId3" Type="http://schemas.microsoft.com/office/2007/relationships/media" Target="../media/media136.wav"/><Relationship Id="rId21" Type="http://schemas.microsoft.com/office/2007/relationships/media" Target="../media/media145.wav"/><Relationship Id="rId34" Type="http://schemas.openxmlformats.org/officeDocument/2006/relationships/image" Target="../media/image1.png"/><Relationship Id="rId7" Type="http://schemas.microsoft.com/office/2007/relationships/media" Target="../media/media138.wav"/><Relationship Id="rId12" Type="http://schemas.openxmlformats.org/officeDocument/2006/relationships/audio" Target="../media/media140.wav"/><Relationship Id="rId17" Type="http://schemas.microsoft.com/office/2007/relationships/media" Target="../media/media143.wav"/><Relationship Id="rId25" Type="http://schemas.microsoft.com/office/2007/relationships/media" Target="../media/media147.wav"/><Relationship Id="rId33" Type="http://schemas.openxmlformats.org/officeDocument/2006/relationships/image" Target="../media/image8.png"/><Relationship Id="rId2" Type="http://schemas.openxmlformats.org/officeDocument/2006/relationships/audio" Target="../media/media135.wav"/><Relationship Id="rId16" Type="http://schemas.openxmlformats.org/officeDocument/2006/relationships/audio" Target="../media/media142.wav"/><Relationship Id="rId20" Type="http://schemas.openxmlformats.org/officeDocument/2006/relationships/audio" Target="../media/media144.wav"/><Relationship Id="rId29" Type="http://schemas.microsoft.com/office/2007/relationships/media" Target="../media/media149.wav"/><Relationship Id="rId1" Type="http://schemas.microsoft.com/office/2007/relationships/media" Target="../media/media135.wav"/><Relationship Id="rId6" Type="http://schemas.openxmlformats.org/officeDocument/2006/relationships/audio" Target="../media/media137.wav"/><Relationship Id="rId11" Type="http://schemas.microsoft.com/office/2007/relationships/media" Target="../media/media140.wav"/><Relationship Id="rId24" Type="http://schemas.openxmlformats.org/officeDocument/2006/relationships/audio" Target="../media/media146.wav"/><Relationship Id="rId32" Type="http://schemas.openxmlformats.org/officeDocument/2006/relationships/image" Target="../media/image5.png"/><Relationship Id="rId5" Type="http://schemas.microsoft.com/office/2007/relationships/media" Target="../media/media137.wav"/><Relationship Id="rId15" Type="http://schemas.microsoft.com/office/2007/relationships/media" Target="../media/media142.wav"/><Relationship Id="rId23" Type="http://schemas.microsoft.com/office/2007/relationships/media" Target="../media/media146.wav"/><Relationship Id="rId28" Type="http://schemas.openxmlformats.org/officeDocument/2006/relationships/audio" Target="../media/media148.wav"/><Relationship Id="rId10" Type="http://schemas.openxmlformats.org/officeDocument/2006/relationships/audio" Target="../media/media139.wav"/><Relationship Id="rId19" Type="http://schemas.microsoft.com/office/2007/relationships/media" Target="../media/media144.wav"/><Relationship Id="rId31" Type="http://schemas.openxmlformats.org/officeDocument/2006/relationships/slideLayout" Target="../slideLayouts/slideLayout7.xml"/><Relationship Id="rId4" Type="http://schemas.openxmlformats.org/officeDocument/2006/relationships/audio" Target="../media/media136.wav"/><Relationship Id="rId9" Type="http://schemas.microsoft.com/office/2007/relationships/media" Target="../media/media139.wav"/><Relationship Id="rId14" Type="http://schemas.openxmlformats.org/officeDocument/2006/relationships/audio" Target="../media/media141.wav"/><Relationship Id="rId22" Type="http://schemas.openxmlformats.org/officeDocument/2006/relationships/audio" Target="../media/media145.wav"/><Relationship Id="rId27" Type="http://schemas.microsoft.com/office/2007/relationships/media" Target="../media/media148.wav"/><Relationship Id="rId30" Type="http://schemas.openxmlformats.org/officeDocument/2006/relationships/audio" Target="../media/media149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wav"/><Relationship Id="rId13" Type="http://schemas.microsoft.com/office/2007/relationships/media" Target="../media/media23.wav"/><Relationship Id="rId18" Type="http://schemas.openxmlformats.org/officeDocument/2006/relationships/audio" Target="../media/media25.wav"/><Relationship Id="rId26" Type="http://schemas.openxmlformats.org/officeDocument/2006/relationships/audio" Target="../media/media29.wav"/><Relationship Id="rId3" Type="http://schemas.microsoft.com/office/2007/relationships/media" Target="../media/media18.wav"/><Relationship Id="rId21" Type="http://schemas.microsoft.com/office/2007/relationships/media" Target="../media/media27.wav"/><Relationship Id="rId7" Type="http://schemas.microsoft.com/office/2007/relationships/media" Target="../media/media20.wav"/><Relationship Id="rId12" Type="http://schemas.openxmlformats.org/officeDocument/2006/relationships/audio" Target="../media/media22.wav"/><Relationship Id="rId17" Type="http://schemas.microsoft.com/office/2007/relationships/media" Target="../media/media25.wav"/><Relationship Id="rId25" Type="http://schemas.microsoft.com/office/2007/relationships/media" Target="../media/media29.wav"/><Relationship Id="rId2" Type="http://schemas.openxmlformats.org/officeDocument/2006/relationships/audio" Target="../media/media17.wav"/><Relationship Id="rId16" Type="http://schemas.openxmlformats.org/officeDocument/2006/relationships/audio" Target="../media/media24.wav"/><Relationship Id="rId20" Type="http://schemas.openxmlformats.org/officeDocument/2006/relationships/audio" Target="../media/media26.wav"/><Relationship Id="rId29" Type="http://schemas.openxmlformats.org/officeDocument/2006/relationships/slideLayout" Target="../slideLayouts/slideLayout7.xml"/><Relationship Id="rId1" Type="http://schemas.microsoft.com/office/2007/relationships/media" Target="../media/media17.wav"/><Relationship Id="rId6" Type="http://schemas.openxmlformats.org/officeDocument/2006/relationships/audio" Target="../media/media19.wav"/><Relationship Id="rId11" Type="http://schemas.microsoft.com/office/2007/relationships/media" Target="../media/media22.wav"/><Relationship Id="rId24" Type="http://schemas.openxmlformats.org/officeDocument/2006/relationships/audio" Target="../media/media28.wav"/><Relationship Id="rId5" Type="http://schemas.microsoft.com/office/2007/relationships/media" Target="../media/media19.wav"/><Relationship Id="rId15" Type="http://schemas.microsoft.com/office/2007/relationships/media" Target="../media/media24.wav"/><Relationship Id="rId23" Type="http://schemas.microsoft.com/office/2007/relationships/media" Target="../media/media28.wav"/><Relationship Id="rId28" Type="http://schemas.openxmlformats.org/officeDocument/2006/relationships/audio" Target="../media/media30.wav"/><Relationship Id="rId10" Type="http://schemas.openxmlformats.org/officeDocument/2006/relationships/audio" Target="../media/media21.wav"/><Relationship Id="rId19" Type="http://schemas.microsoft.com/office/2007/relationships/media" Target="../media/media26.wav"/><Relationship Id="rId4" Type="http://schemas.openxmlformats.org/officeDocument/2006/relationships/audio" Target="../media/media18.wav"/><Relationship Id="rId9" Type="http://schemas.microsoft.com/office/2007/relationships/media" Target="../media/media21.wav"/><Relationship Id="rId14" Type="http://schemas.openxmlformats.org/officeDocument/2006/relationships/audio" Target="../media/media23.wav"/><Relationship Id="rId22" Type="http://schemas.openxmlformats.org/officeDocument/2006/relationships/audio" Target="../media/media27.wav"/><Relationship Id="rId27" Type="http://schemas.microsoft.com/office/2007/relationships/media" Target="../media/media30.wav"/><Relationship Id="rId30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microsoft.com/office/2007/relationships/media" Target="../media/media37.wav"/><Relationship Id="rId18" Type="http://schemas.openxmlformats.org/officeDocument/2006/relationships/audio" Target="../media/media39.wav"/><Relationship Id="rId3" Type="http://schemas.microsoft.com/office/2007/relationships/media" Target="../media/media32.wav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microsoft.com/office/2007/relationships/media" Target="../media/media39.wav"/><Relationship Id="rId2" Type="http://schemas.openxmlformats.org/officeDocument/2006/relationships/audio" Target="../media/media31.wav"/><Relationship Id="rId16" Type="http://schemas.openxmlformats.org/officeDocument/2006/relationships/audio" Target="../media/media38.wav"/><Relationship Id="rId20" Type="http://schemas.openxmlformats.org/officeDocument/2006/relationships/image" Target="../media/image1.png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5" Type="http://schemas.microsoft.com/office/2007/relationships/media" Target="../media/media33.wav"/><Relationship Id="rId15" Type="http://schemas.microsoft.com/office/2007/relationships/media" Target="../media/media38.wav"/><Relationship Id="rId10" Type="http://schemas.openxmlformats.org/officeDocument/2006/relationships/audio" Target="../media/media35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audio" Target="../media/media3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wav"/><Relationship Id="rId13" Type="http://schemas.microsoft.com/office/2007/relationships/media" Target="../media/media46.wav"/><Relationship Id="rId18" Type="http://schemas.openxmlformats.org/officeDocument/2006/relationships/audio" Target="../media/media48.wav"/><Relationship Id="rId3" Type="http://schemas.microsoft.com/office/2007/relationships/media" Target="../media/media41.wav"/><Relationship Id="rId21" Type="http://schemas.microsoft.com/office/2007/relationships/media" Target="../media/media50.wav"/><Relationship Id="rId7" Type="http://schemas.microsoft.com/office/2007/relationships/media" Target="../media/media43.wav"/><Relationship Id="rId12" Type="http://schemas.openxmlformats.org/officeDocument/2006/relationships/audio" Target="../media/media45.wav"/><Relationship Id="rId17" Type="http://schemas.microsoft.com/office/2007/relationships/media" Target="../media/media48.wav"/><Relationship Id="rId2" Type="http://schemas.openxmlformats.org/officeDocument/2006/relationships/audio" Target="../media/media40.wav"/><Relationship Id="rId16" Type="http://schemas.openxmlformats.org/officeDocument/2006/relationships/audio" Target="../media/media47.wav"/><Relationship Id="rId20" Type="http://schemas.openxmlformats.org/officeDocument/2006/relationships/audio" Target="../media/media49.wav"/><Relationship Id="rId1" Type="http://schemas.microsoft.com/office/2007/relationships/media" Target="../media/media40.wav"/><Relationship Id="rId6" Type="http://schemas.openxmlformats.org/officeDocument/2006/relationships/audio" Target="../media/media42.wav"/><Relationship Id="rId11" Type="http://schemas.microsoft.com/office/2007/relationships/media" Target="../media/media45.wav"/><Relationship Id="rId24" Type="http://schemas.openxmlformats.org/officeDocument/2006/relationships/image" Target="../media/image1.png"/><Relationship Id="rId5" Type="http://schemas.microsoft.com/office/2007/relationships/media" Target="../media/media42.wav"/><Relationship Id="rId15" Type="http://schemas.microsoft.com/office/2007/relationships/media" Target="../media/media47.wav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44.wav"/><Relationship Id="rId19" Type="http://schemas.microsoft.com/office/2007/relationships/media" Target="../media/media49.wav"/><Relationship Id="rId4" Type="http://schemas.openxmlformats.org/officeDocument/2006/relationships/audio" Target="../media/media41.wav"/><Relationship Id="rId9" Type="http://schemas.microsoft.com/office/2007/relationships/media" Target="../media/media44.wav"/><Relationship Id="rId14" Type="http://schemas.openxmlformats.org/officeDocument/2006/relationships/audio" Target="../media/media46.wav"/><Relationship Id="rId22" Type="http://schemas.openxmlformats.org/officeDocument/2006/relationships/audio" Target="../media/media50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4.wav"/><Relationship Id="rId13" Type="http://schemas.microsoft.com/office/2007/relationships/media" Target="../media/media57.wav"/><Relationship Id="rId18" Type="http://schemas.openxmlformats.org/officeDocument/2006/relationships/image" Target="../media/image1.png"/><Relationship Id="rId3" Type="http://schemas.microsoft.com/office/2007/relationships/media" Target="../media/media52.wav"/><Relationship Id="rId7" Type="http://schemas.microsoft.com/office/2007/relationships/media" Target="../media/media54.wav"/><Relationship Id="rId12" Type="http://schemas.openxmlformats.org/officeDocument/2006/relationships/audio" Target="../media/media56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51.wav"/><Relationship Id="rId16" Type="http://schemas.openxmlformats.org/officeDocument/2006/relationships/audio" Target="../media/media58.wav"/><Relationship Id="rId20" Type="http://schemas.openxmlformats.org/officeDocument/2006/relationships/image" Target="../media/image3.png"/><Relationship Id="rId1" Type="http://schemas.microsoft.com/office/2007/relationships/media" Target="../media/media51.wav"/><Relationship Id="rId6" Type="http://schemas.openxmlformats.org/officeDocument/2006/relationships/audio" Target="../media/media53.wav"/><Relationship Id="rId11" Type="http://schemas.microsoft.com/office/2007/relationships/media" Target="../media/media56.wav"/><Relationship Id="rId5" Type="http://schemas.microsoft.com/office/2007/relationships/media" Target="../media/media53.wav"/><Relationship Id="rId15" Type="http://schemas.microsoft.com/office/2007/relationships/media" Target="../media/media58.wav"/><Relationship Id="rId10" Type="http://schemas.openxmlformats.org/officeDocument/2006/relationships/audio" Target="../media/media55.wav"/><Relationship Id="rId19" Type="http://schemas.openxmlformats.org/officeDocument/2006/relationships/image" Target="../media/image2.png"/><Relationship Id="rId4" Type="http://schemas.openxmlformats.org/officeDocument/2006/relationships/audio" Target="../media/media52.wav"/><Relationship Id="rId9" Type="http://schemas.microsoft.com/office/2007/relationships/media" Target="../media/media55.wav"/><Relationship Id="rId14" Type="http://schemas.openxmlformats.org/officeDocument/2006/relationships/audio" Target="../media/media5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2.wav"/><Relationship Id="rId13" Type="http://schemas.openxmlformats.org/officeDocument/2006/relationships/image" Target="../media/image5.png"/><Relationship Id="rId3" Type="http://schemas.microsoft.com/office/2007/relationships/media" Target="../media/media60.wav"/><Relationship Id="rId7" Type="http://schemas.microsoft.com/office/2007/relationships/media" Target="../media/media62.wav"/><Relationship Id="rId12" Type="http://schemas.openxmlformats.org/officeDocument/2006/relationships/image" Target="../media/image4.png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6" Type="http://schemas.openxmlformats.org/officeDocument/2006/relationships/audio" Target="../media/media61.wav"/><Relationship Id="rId11" Type="http://schemas.openxmlformats.org/officeDocument/2006/relationships/slideLayout" Target="../slideLayouts/slideLayout7.xml"/><Relationship Id="rId5" Type="http://schemas.microsoft.com/office/2007/relationships/media" Target="../media/media61.wav"/><Relationship Id="rId15" Type="http://schemas.openxmlformats.org/officeDocument/2006/relationships/image" Target="../media/image7.png"/><Relationship Id="rId10" Type="http://schemas.openxmlformats.org/officeDocument/2006/relationships/audio" Target="../media/media63.wav"/><Relationship Id="rId4" Type="http://schemas.openxmlformats.org/officeDocument/2006/relationships/audio" Target="../media/media60.wav"/><Relationship Id="rId9" Type="http://schemas.microsoft.com/office/2007/relationships/media" Target="../media/media63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7.wav"/><Relationship Id="rId13" Type="http://schemas.microsoft.com/office/2007/relationships/media" Target="../media/media70.wav"/><Relationship Id="rId18" Type="http://schemas.openxmlformats.org/officeDocument/2006/relationships/audio" Target="../media/media72.wav"/><Relationship Id="rId3" Type="http://schemas.microsoft.com/office/2007/relationships/media" Target="../media/media65.wav"/><Relationship Id="rId7" Type="http://schemas.microsoft.com/office/2007/relationships/media" Target="../media/media67.wav"/><Relationship Id="rId12" Type="http://schemas.openxmlformats.org/officeDocument/2006/relationships/audio" Target="../media/media69.wav"/><Relationship Id="rId17" Type="http://schemas.microsoft.com/office/2007/relationships/media" Target="../media/media72.wav"/><Relationship Id="rId2" Type="http://schemas.openxmlformats.org/officeDocument/2006/relationships/audio" Target="../media/media64.wav"/><Relationship Id="rId16" Type="http://schemas.openxmlformats.org/officeDocument/2006/relationships/audio" Target="../media/media71.wav"/><Relationship Id="rId20" Type="http://schemas.openxmlformats.org/officeDocument/2006/relationships/image" Target="../media/image5.png"/><Relationship Id="rId1" Type="http://schemas.microsoft.com/office/2007/relationships/media" Target="../media/media64.wav"/><Relationship Id="rId6" Type="http://schemas.openxmlformats.org/officeDocument/2006/relationships/audio" Target="../media/media66.wav"/><Relationship Id="rId11" Type="http://schemas.microsoft.com/office/2007/relationships/media" Target="../media/media69.wav"/><Relationship Id="rId5" Type="http://schemas.microsoft.com/office/2007/relationships/media" Target="../media/media66.wav"/><Relationship Id="rId15" Type="http://schemas.microsoft.com/office/2007/relationships/media" Target="../media/media71.wav"/><Relationship Id="rId10" Type="http://schemas.openxmlformats.org/officeDocument/2006/relationships/audio" Target="../media/media68.wav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65.wav"/><Relationship Id="rId9" Type="http://schemas.microsoft.com/office/2007/relationships/media" Target="../media/media68.wav"/><Relationship Id="rId14" Type="http://schemas.openxmlformats.org/officeDocument/2006/relationships/audio" Target="../media/media7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6.wav"/><Relationship Id="rId13" Type="http://schemas.microsoft.com/office/2007/relationships/media" Target="../media/media79.wav"/><Relationship Id="rId3" Type="http://schemas.microsoft.com/office/2007/relationships/media" Target="../media/media74.wav"/><Relationship Id="rId7" Type="http://schemas.microsoft.com/office/2007/relationships/media" Target="../media/media76.wav"/><Relationship Id="rId12" Type="http://schemas.openxmlformats.org/officeDocument/2006/relationships/audio" Target="../media/media78.wav"/><Relationship Id="rId2" Type="http://schemas.openxmlformats.org/officeDocument/2006/relationships/audio" Target="../media/media73.wav"/><Relationship Id="rId16" Type="http://schemas.openxmlformats.org/officeDocument/2006/relationships/image" Target="../media/image5.png"/><Relationship Id="rId1" Type="http://schemas.microsoft.com/office/2007/relationships/media" Target="../media/media73.wav"/><Relationship Id="rId6" Type="http://schemas.openxmlformats.org/officeDocument/2006/relationships/audio" Target="../media/media75.wav"/><Relationship Id="rId11" Type="http://schemas.microsoft.com/office/2007/relationships/media" Target="../media/media78.wav"/><Relationship Id="rId5" Type="http://schemas.microsoft.com/office/2007/relationships/media" Target="../media/media75.wav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77.wav"/><Relationship Id="rId4" Type="http://schemas.openxmlformats.org/officeDocument/2006/relationships/audio" Target="../media/media74.wav"/><Relationship Id="rId9" Type="http://schemas.microsoft.com/office/2007/relationships/media" Target="../media/media77.wav"/><Relationship Id="rId14" Type="http://schemas.openxmlformats.org/officeDocument/2006/relationships/audio" Target="../media/media79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81.wav"/><Relationship Id="rId2" Type="http://schemas.openxmlformats.org/officeDocument/2006/relationships/audio" Target="../media/media80.wav"/><Relationship Id="rId1" Type="http://schemas.microsoft.com/office/2007/relationships/media" Target="../media/media80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39777"/>
              </p:ext>
            </p:extLst>
          </p:nvPr>
        </p:nvGraphicFramePr>
        <p:xfrm>
          <a:off x="251520" y="260648"/>
          <a:ext cx="7920880" cy="660025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178067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Information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She/he has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blue</a:t>
                      </a:r>
                      <a:r>
                        <a:rPr lang="en-GB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eyes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Ella/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Él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tiene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ojos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azules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She/he has blond/brown/black/red hair.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Ella/Él tiene el pelo rubio/castaño/negro/rojo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she/he look like?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fr-B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Cómo</a:t>
                      </a: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 </a:t>
                      </a:r>
                      <a:r>
                        <a:rPr lang="fr-B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ella</a:t>
                      </a: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B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él</a:t>
                      </a: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fr-BE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Describe her/him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Descríbela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descríbelo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Describe your mother/father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brother/sister/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friend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Describe a tu madre/padre/hermano/hermana/amigo/amiga.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969224" y="1413854"/>
            <a:ext cx="304800" cy="3048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874528" y="1325460"/>
            <a:ext cx="393194" cy="393194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347864" y="2810790"/>
            <a:ext cx="448816" cy="44881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275519" y="2810790"/>
            <a:ext cx="448816" cy="448816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79055" y="2822627"/>
            <a:ext cx="436979" cy="436979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86961" y="2734557"/>
            <a:ext cx="525049" cy="525049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46845" y="342900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92280" y="342900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556445" y="4437112"/>
            <a:ext cx="393576" cy="393576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97080" y="4415408"/>
            <a:ext cx="415280" cy="41528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070423" y="6329690"/>
            <a:ext cx="304800" cy="3048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491880" y="6383684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969224" y="6356571"/>
            <a:ext cx="306295" cy="306295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574433" y="6334687"/>
            <a:ext cx="299803" cy="299803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54824" y="6383684"/>
            <a:ext cx="353788" cy="353788"/>
          </a:xfrm>
          <a:prstGeom prst="rect">
            <a:avLst/>
          </a:prstGeom>
        </p:spPr>
      </p:pic>
      <p:pic>
        <p:nvPicPr>
          <p:cNvPr id="18" name="Sonido grabado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652201" y="6355633"/>
            <a:ext cx="307233" cy="30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8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9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7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7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31651"/>
              </p:ext>
            </p:extLst>
          </p:nvPr>
        </p:nvGraphicFramePr>
        <p:xfrm>
          <a:off x="323528" y="404664"/>
          <a:ext cx="8280920" cy="6309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53810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Town (directions)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is the…?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25855" algn="l"/>
                        </a:tabLs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Dónde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está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el/la 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….?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 straight on…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todo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recto 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……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Turn left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Tuerce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izquierda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Turn right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Tuerce</a:t>
                      </a:r>
                      <a:r>
                        <a:rPr lang="fr-BE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la </a:t>
                      </a:r>
                      <a:r>
                        <a:rPr lang="fr-BE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derecha</a:t>
                      </a:r>
                      <a:r>
                        <a:rPr lang="fr-BE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the….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el/ al..</a:t>
                      </a:r>
                      <a:r>
                        <a:rPr lang="en-GB" sz="3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Cross the road…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Cruza la </a:t>
                      </a:r>
                      <a:r>
                        <a:rPr lang="es-ES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carretera</a:t>
                      </a:r>
                      <a:r>
                        <a:rPr lang="es-ES" sz="3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08304" y="1179984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76256" y="251460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632861" y="357301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08304" y="4213323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36096" y="4822923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4896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4927"/>
              </p:ext>
            </p:extLst>
          </p:nvPr>
        </p:nvGraphicFramePr>
        <p:xfrm>
          <a:off x="323528" y="404664"/>
          <a:ext cx="8424936" cy="504748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682123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Church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Iglesia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Museum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museo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Sports centre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polideportivo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Shopping centre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centro comercial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colegio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Library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biblioteca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Cinema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cine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0112" y="404664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39169" y="1044971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60232" y="1654571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65032" y="234888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37319" y="3573016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73545" y="4199676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7200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48228"/>
              </p:ext>
            </p:extLst>
          </p:nvPr>
        </p:nvGraphicFramePr>
        <p:xfrm>
          <a:off x="251520" y="260648"/>
          <a:ext cx="8424936" cy="5608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682123"/>
              </a:tblGrid>
              <a:tr h="176274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body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are you?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Cómo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estás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tal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do you feel?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¿Cómo te sientes?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there something wrong?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pasa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algo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 have a sore….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duele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la/el 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 have the cold.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Estoy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resfriada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resfriado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I am unwell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me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encuentro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bien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092280" y="83671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56376" y="802950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948264" y="1446312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4128" y="263691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56176" y="4221088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733463" y="4725144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28663" y="533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19681"/>
              </p:ext>
            </p:extLst>
          </p:nvPr>
        </p:nvGraphicFramePr>
        <p:xfrm>
          <a:off x="179512" y="116632"/>
          <a:ext cx="8496944" cy="672998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754131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Sports/hobbies and past-times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like …..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don’t like 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 me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gusta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..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fun.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¡Que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divertido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exciting.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¡Que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emocionante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 is boring.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¡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aburrido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Swimming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natación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Football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fútbol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Tennis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tenis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danza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baile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Skating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patinaje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508104" y="119675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940152" y="180635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947690" y="2364773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660232" y="2950489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131352" y="3514299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26552" y="4123899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812904" y="4581128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778070" y="519072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043094" y="5800328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10441" y="5762797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16847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435749"/>
              </p:ext>
            </p:extLst>
          </p:nvPr>
        </p:nvGraphicFramePr>
        <p:xfrm>
          <a:off x="107504" y="116632"/>
          <a:ext cx="7848872" cy="637946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106059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Badminton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badminton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Horse riding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montar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caballo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Karate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Karate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Judo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leer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Watching tv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tele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 games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jugar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al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ordenador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Drawing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dibujar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Bowling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jugar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bolos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Playing with friends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jugar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amigos/ las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amigas</a:t>
                      </a:r>
                      <a:endParaRPr lang="en-GB" sz="2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Gymnastics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Gimnsasia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Rugby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Rugby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364088" y="44355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796136" y="620193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72000" y="105273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427984" y="155679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232366" y="2087917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876800" y="2514600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100936" y="2996952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70237" y="3446060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565297" y="4055660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275856" y="4941168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481146" y="4885571"/>
            <a:ext cx="609600" cy="6096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55697" y="5495171"/>
            <a:ext cx="609600" cy="6096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427984" y="5857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1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62950"/>
              </p:ext>
            </p:extLst>
          </p:nvPr>
        </p:nvGraphicFramePr>
        <p:xfrm>
          <a:off x="179512" y="188640"/>
          <a:ext cx="8208912" cy="53980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04021"/>
                <a:gridCol w="4104891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Clothes (weather and seasons)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Jumper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jersey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T-shirt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camiseta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Shirt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camisa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Trousers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pantalones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Skirt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falda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Shorts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pantalones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Jeans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pantalones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vaqueros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Cardigan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rebeca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Dress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vestido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0192" y="1124744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54783" y="155679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0192" y="2166392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09792" y="271116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745183" y="3124200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668344" y="3573016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973144" y="4145085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56176" y="4581128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49983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5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53964"/>
              </p:ext>
            </p:extLst>
          </p:nvPr>
        </p:nvGraphicFramePr>
        <p:xfrm>
          <a:off x="107504" y="116632"/>
          <a:ext cx="9145016" cy="6309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6402203"/>
              </a:tblGrid>
              <a:tr h="40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Vest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camiseta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interior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Socks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calcetines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gorro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Gloves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guantes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Trainers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zapatillas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deportivas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los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zapatos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Boots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n-GB" sz="2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botas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Flip flops/ Sandals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chanclas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sandalias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 you wear </a:t>
                      </a:r>
                      <a:r>
                        <a:rPr lang="en-GB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the…Summer/Spring/Autumn/Winter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¿Qué te pones en verano/primavera/otoño/invierno?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are you wearing?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llevas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puesto</a:t>
                      </a:r>
                      <a:r>
                        <a:rPr lang="en-GB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 you wear if the weather is……?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¿Qué te pones si </a:t>
                      </a:r>
                      <a:r>
                        <a:rPr lang="es-E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hace frío ?</a:t>
                      </a:r>
                      <a:r>
                        <a:rPr lang="es-E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868144" y="188640"/>
            <a:ext cx="376808" cy="376808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419328" y="512774"/>
            <a:ext cx="448816" cy="448816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572000" y="961590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681182" y="1412776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285895" y="1717576"/>
            <a:ext cx="413982" cy="413982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901821" y="2207758"/>
            <a:ext cx="413982" cy="413982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83596" y="2621740"/>
            <a:ext cx="376808" cy="376808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85895" y="3102591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876256" y="3124200"/>
            <a:ext cx="304800" cy="3048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347864" y="4293096"/>
            <a:ext cx="413982" cy="413982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046204" y="4336882"/>
            <a:ext cx="326409" cy="326409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985982" y="4266084"/>
            <a:ext cx="468004" cy="468004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440960" y="4347686"/>
            <a:ext cx="304800" cy="3048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643736" y="4734088"/>
            <a:ext cx="609600" cy="609600"/>
          </a:xfrm>
          <a:prstGeom prst="rect">
            <a:avLst/>
          </a:prstGeom>
        </p:spPr>
      </p:pic>
      <p:pic>
        <p:nvPicPr>
          <p:cNvPr id="17" name="Sonido grabado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7457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2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2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1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65738"/>
              </p:ext>
            </p:extLst>
          </p:nvPr>
        </p:nvGraphicFramePr>
        <p:xfrm>
          <a:off x="323528" y="260648"/>
          <a:ext cx="8640960" cy="5608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898147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Shape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Round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redonda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Circle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círculo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Square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cuadrado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Rectangle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rectángulo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Triangle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triángulo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Short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Long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largo/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larga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Thin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delgado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delgada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gordo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gorda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44208" y="980728"/>
            <a:ext cx="304800" cy="3048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236296" y="927802"/>
            <a:ext cx="360040" cy="36004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220072" y="1484784"/>
            <a:ext cx="304800" cy="3048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652120" y="2132856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804520" y="2700536"/>
            <a:ext cx="423664" cy="423664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524872" y="3124200"/>
            <a:ext cx="400138" cy="400138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659527" y="3821467"/>
            <a:ext cx="356825" cy="356825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890553" y="3821467"/>
            <a:ext cx="420822" cy="420822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383599" y="4266608"/>
            <a:ext cx="354940" cy="35494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491503" y="4316205"/>
            <a:ext cx="399050" cy="39905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300192" y="4869160"/>
            <a:ext cx="448816" cy="448816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740352" y="4773786"/>
            <a:ext cx="432048" cy="432048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14118" y="5445253"/>
            <a:ext cx="304800" cy="304800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1496" y="5442756"/>
            <a:ext cx="484820" cy="4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4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2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8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47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522007"/>
              </p:ext>
            </p:extLst>
          </p:nvPr>
        </p:nvGraphicFramePr>
        <p:xfrm>
          <a:off x="251520" y="260648"/>
          <a:ext cx="8568952" cy="5608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826139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Number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Eighty-one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 y dos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 y tres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 y cuatro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Eighty-five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 y cinco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Eighty-nine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0192" y="83671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6301" y="1340768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6301" y="185824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0192" y="243031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272896" y="3039915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6301" y="368022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47244" y="4725144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74540" y="419770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00192" y="533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903860"/>
              </p:ext>
            </p:extLst>
          </p:nvPr>
        </p:nvGraphicFramePr>
        <p:xfrm>
          <a:off x="107504" y="116632"/>
          <a:ext cx="8640960" cy="61691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898147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Ninety-one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uno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Ninety-two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 y dos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Ninety-three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 y tres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Ninety-four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 y cuatro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Ninety-five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cinco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Ninety-six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Ninety-seven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siete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Ninety-eight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ocho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Ninety-nine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noventa</a:t>
                      </a:r>
                      <a:r>
                        <a:rPr lang="en-GB" sz="3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</a:t>
                      </a: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nueve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  <a:latin typeface="Calibri"/>
                          <a:ea typeface="Calibri"/>
                          <a:cs typeface="Times New Roman"/>
                        </a:rPr>
                        <a:t>One hundred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cien</a:t>
                      </a:r>
                      <a:endParaRPr lang="en-GB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00192" y="11663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13840" y="72623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37366" y="1325596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27488" y="1772816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37366" y="2382416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82079" y="2992016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88188" y="3425916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88188" y="4005064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456427" y="4614664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524666" y="5224264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470075" y="5809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00447"/>
              </p:ext>
            </p:extLst>
          </p:nvPr>
        </p:nvGraphicFramePr>
        <p:xfrm>
          <a:off x="179512" y="188640"/>
          <a:ext cx="8496944" cy="66598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754131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 nouns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this?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are these?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son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estos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does this/do these belong to?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¿De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quién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That belongs to me.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Eso es </a:t>
                      </a:r>
                      <a:r>
                        <a:rPr lang="es-ES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mio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is…?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Dónde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está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….?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are…?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Dónde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están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….?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she/he/they have?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¿Qué tiene ella/él? ¿Qué tienen ellas/ellos?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6176" y="1340768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6176" y="1950368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119" y="2559968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72200" y="3731103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7119" y="4316819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42528" y="479715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04048" y="5877272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06719" y="590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45063"/>
              </p:ext>
            </p:extLst>
          </p:nvPr>
        </p:nvGraphicFramePr>
        <p:xfrm>
          <a:off x="179512" y="260648"/>
          <a:ext cx="8568952" cy="55382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826139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Colour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colour is this/it?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¿De qué color es esto? 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colour are these?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fr-B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Qué</a:t>
                      </a: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colores son </a:t>
                      </a:r>
                      <a:r>
                        <a:rPr lang="fr-BE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estos</a:t>
                      </a:r>
                      <a:r>
                        <a:rPr lang="fr-BE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is your favourite colour?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</a:t>
                      </a:r>
                      <a:r>
                        <a:rPr lang="es-ES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Cúal</a:t>
                      </a: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es tu color favorito? 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My favourite colour is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color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favorito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8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…….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like blue but </a:t>
                      </a:r>
                      <a:r>
                        <a:rPr lang="en-GB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en-GB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prefer green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 gusta el 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azul</a:t>
                      </a:r>
                      <a:r>
                        <a:rPr lang="es-E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pero </a:t>
                      </a:r>
                      <a:r>
                        <a:rPr lang="es-ES" sz="2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prefiero el </a:t>
                      </a:r>
                      <a:r>
                        <a:rPr lang="es-E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verde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020272" y="980728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6296" y="2060848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36296" y="2843998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36296" y="4005064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3192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9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94839"/>
              </p:ext>
            </p:extLst>
          </p:nvPr>
        </p:nvGraphicFramePr>
        <p:xfrm>
          <a:off x="179512" y="188640"/>
          <a:ext cx="8496944" cy="567842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754131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School</a:t>
                      </a: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Nouns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Janitor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portera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/el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portero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cupboard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armario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Library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biblioteca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Gym hall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gimnasio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Main door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entrada</a:t>
                      </a:r>
                      <a:r>
                        <a:rPr lang="en-GB" sz="3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principal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Exit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ES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salida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Entrance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ES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entrada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Music 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clase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00392" y="836712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6296" y="836712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52120" y="1446312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52120" y="2055912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652120" y="266551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24762" y="4035189"/>
            <a:ext cx="609600" cy="609600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92280" y="3429000"/>
            <a:ext cx="609600" cy="6096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68154" y="4644789"/>
            <a:ext cx="609600" cy="609600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8748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4032"/>
              </p:ext>
            </p:extLst>
          </p:nvPr>
        </p:nvGraphicFramePr>
        <p:xfrm>
          <a:off x="323528" y="332656"/>
          <a:ext cx="8352928" cy="504748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5610115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Toilets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los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clase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 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Dibujo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Cloakroom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vestuario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Nursery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Preescolar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Staffroom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sala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profesores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Computer room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clase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ordenadores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12160" y="332656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76800" y="1052736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876800" y="1624805"/>
            <a:ext cx="609600" cy="6096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34656" y="2234405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34656" y="2902008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96336" y="3501372"/>
            <a:ext cx="609600" cy="6096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69375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5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08486"/>
              </p:ext>
            </p:extLst>
          </p:nvPr>
        </p:nvGraphicFramePr>
        <p:xfrm>
          <a:off x="395536" y="836712"/>
          <a:ext cx="7704856" cy="37856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2813"/>
                <a:gridCol w="4962043"/>
              </a:tblGrid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Weather</a:t>
                      </a:r>
                      <a:endParaRPr lang="en-GB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 the weather is…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hoy …..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Tomorrow the weather will be…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Mañana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 </a:t>
                      </a:r>
                      <a:r>
                        <a:rPr lang="en-GB" sz="3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tiempo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será</a:t>
                      </a:r>
                      <a:r>
                        <a:rPr lang="en-GB" sz="3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….</a:t>
                      </a: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1844824"/>
            <a:ext cx="609600" cy="6096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3064" y="3439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6936fd13-2b92-4741-a6ee-c4bdaa2ede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979323CE5F419CF00D716B9B3803" ma:contentTypeVersion="12" ma:contentTypeDescription="Create a new document." ma:contentTypeScope="" ma:versionID="9e114151af73c0a24e23c7c30ec91d8c">
  <xsd:schema xmlns:xsd="http://www.w3.org/2001/XMLSchema" xmlns:xs="http://www.w3.org/2001/XMLSchema" xmlns:p="http://schemas.microsoft.com/office/2006/metadata/properties" xmlns:ns2="c8a7503c-63d9-4671-b6a1-64a977c95395" xmlns:ns3="e92d3f56-b8f5-4fd1-b5e8-e292fb5b5843" xmlns:ns4="6936fd13-2b92-4741-a6ee-c4bdaa2ede4e" targetNamespace="http://schemas.microsoft.com/office/2006/metadata/properties" ma:root="true" ma:fieldsID="d7aa3b317f2c6f83ad7f4452e26e0b6b" ns2:_="" ns3:_="" ns4:_="">
    <xsd:import namespace="c8a7503c-63d9-4671-b6a1-64a977c95395"/>
    <xsd:import namespace="e92d3f56-b8f5-4fd1-b5e8-e292fb5b5843"/>
    <xsd:import namespace="6936fd13-2b92-4741-a6ee-c4bdaa2ede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7503c-63d9-4671-b6a1-64a977c953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d3f56-b8f5-4fd1-b5e8-e292fb5b5843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fd13-2b92-4741-a6ee-c4bdaa2ede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Details" ma:index="19" nillable="true" ma:displayName="Details" ma:format="Dropdown" ma:internalName="Detail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B6C95-A34C-4C45-8E9F-9A0A0D528F42}">
  <ds:schemaRefs>
    <ds:schemaRef ds:uri="http://schemas.microsoft.com/office/2006/metadata/properties"/>
    <ds:schemaRef ds:uri="http://schemas.microsoft.com/office/infopath/2007/PartnerControls"/>
    <ds:schemaRef ds:uri="6936fd13-2b92-4741-a6ee-c4bdaa2ede4e"/>
  </ds:schemaRefs>
</ds:datastoreItem>
</file>

<file path=customXml/itemProps2.xml><?xml version="1.0" encoding="utf-8"?>
<ds:datastoreItem xmlns:ds="http://schemas.openxmlformats.org/officeDocument/2006/customXml" ds:itemID="{88135519-1B7E-467F-8518-FDC620774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7503c-63d9-4671-b6a1-64a977c95395"/>
    <ds:schemaRef ds:uri="e92d3f56-b8f5-4fd1-b5e8-e292fb5b5843"/>
    <ds:schemaRef ds:uri="6936fd13-2b92-4741-a6ee-c4bdaa2ed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BE8EDD-A8FE-46B1-B3C9-BDC8EB8CB7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702</Words>
  <Application>Microsoft Office PowerPoint</Application>
  <PresentationFormat>On-screen Show (4:3)</PresentationFormat>
  <Paragraphs>273</Paragraphs>
  <Slides>16</Slides>
  <Notes>0</Notes>
  <HiddenSlides>0</HiddenSlides>
  <MMClips>149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Marie Moore</dc:creator>
  <cp:lastModifiedBy>Angela</cp:lastModifiedBy>
  <cp:revision>10</cp:revision>
  <dcterms:created xsi:type="dcterms:W3CDTF">2015-06-08T10:51:07Z</dcterms:created>
  <dcterms:modified xsi:type="dcterms:W3CDTF">2020-04-27T14:38:37Z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0x010100DACB979323CE5F419CF00D716B9B3803</vt:lpwstr>
  </property>
</Properties>
</file>