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8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47" autoAdjust="0"/>
  </p:normalViewPr>
  <p:slideViewPr>
    <p:cSldViewPr>
      <p:cViewPr>
        <p:scale>
          <a:sx n="111" d="100"/>
          <a:sy n="111" d="100"/>
        </p:scale>
        <p:origin x="-161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B68-0E15-44E1-A5CD-D07DE2E1043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35E3-0729-44BB-8F92-8A6E0F9DB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44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B68-0E15-44E1-A5CD-D07DE2E1043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35E3-0729-44BB-8F92-8A6E0F9DB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49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B68-0E15-44E1-A5CD-D07DE2E1043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35E3-0729-44BB-8F92-8A6E0F9DB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97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B68-0E15-44E1-A5CD-D07DE2E1043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35E3-0729-44BB-8F92-8A6E0F9DB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24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B68-0E15-44E1-A5CD-D07DE2E1043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35E3-0729-44BB-8F92-8A6E0F9DB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35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B68-0E15-44E1-A5CD-D07DE2E1043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35E3-0729-44BB-8F92-8A6E0F9DB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98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B68-0E15-44E1-A5CD-D07DE2E1043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35E3-0729-44BB-8F92-8A6E0F9DB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875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B68-0E15-44E1-A5CD-D07DE2E1043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35E3-0729-44BB-8F92-8A6E0F9DB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33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B68-0E15-44E1-A5CD-D07DE2E1043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35E3-0729-44BB-8F92-8A6E0F9DB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83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B68-0E15-44E1-A5CD-D07DE2E1043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35E3-0729-44BB-8F92-8A6E0F9DB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48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FB68-0E15-44E1-A5CD-D07DE2E1043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A35E3-0729-44BB-8F92-8A6E0F9DB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80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7FB68-0E15-44E1-A5CD-D07DE2E10438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A35E3-0729-44BB-8F92-8A6E0F9DB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58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3" Type="http://schemas.microsoft.com/office/2007/relationships/media" Target="../media/media2.wav"/><Relationship Id="rId21" Type="http://schemas.microsoft.com/office/2007/relationships/media" Target="../media/media11.wav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audio" Target="../media/media10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image" Target="../media/image1.png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openxmlformats.org/officeDocument/2006/relationships/slideLayout" Target="../slideLayouts/slideLayout1.xml"/><Relationship Id="rId10" Type="http://schemas.openxmlformats.org/officeDocument/2006/relationships/audio" Target="../media/media5.wav"/><Relationship Id="rId19" Type="http://schemas.microsoft.com/office/2007/relationships/media" Target="../media/media10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audio" Target="../media/media1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97.wav"/><Relationship Id="rId13" Type="http://schemas.microsoft.com/office/2007/relationships/media" Target="../media/media100.wav"/><Relationship Id="rId18" Type="http://schemas.openxmlformats.org/officeDocument/2006/relationships/audio" Target="../media/media102.wav"/><Relationship Id="rId3" Type="http://schemas.microsoft.com/office/2007/relationships/media" Target="../media/media95.wav"/><Relationship Id="rId21" Type="http://schemas.microsoft.com/office/2007/relationships/media" Target="../media/media104.wav"/><Relationship Id="rId7" Type="http://schemas.microsoft.com/office/2007/relationships/media" Target="../media/media97.wav"/><Relationship Id="rId12" Type="http://schemas.openxmlformats.org/officeDocument/2006/relationships/audio" Target="../media/media99.wav"/><Relationship Id="rId17" Type="http://schemas.microsoft.com/office/2007/relationships/media" Target="../media/media102.wav"/><Relationship Id="rId2" Type="http://schemas.openxmlformats.org/officeDocument/2006/relationships/audio" Target="../media/media94.wav"/><Relationship Id="rId16" Type="http://schemas.openxmlformats.org/officeDocument/2006/relationships/audio" Target="../media/media101.wav"/><Relationship Id="rId20" Type="http://schemas.openxmlformats.org/officeDocument/2006/relationships/audio" Target="../media/media103.wav"/><Relationship Id="rId1" Type="http://schemas.microsoft.com/office/2007/relationships/media" Target="../media/media94.wav"/><Relationship Id="rId6" Type="http://schemas.openxmlformats.org/officeDocument/2006/relationships/audio" Target="../media/media96.wav"/><Relationship Id="rId11" Type="http://schemas.microsoft.com/office/2007/relationships/media" Target="../media/media99.wav"/><Relationship Id="rId24" Type="http://schemas.openxmlformats.org/officeDocument/2006/relationships/image" Target="../media/image1.png"/><Relationship Id="rId5" Type="http://schemas.microsoft.com/office/2007/relationships/media" Target="../media/media96.wav"/><Relationship Id="rId15" Type="http://schemas.microsoft.com/office/2007/relationships/media" Target="../media/media101.wav"/><Relationship Id="rId23" Type="http://schemas.openxmlformats.org/officeDocument/2006/relationships/slideLayout" Target="../slideLayouts/slideLayout7.xml"/><Relationship Id="rId10" Type="http://schemas.openxmlformats.org/officeDocument/2006/relationships/audio" Target="../media/media98.wav"/><Relationship Id="rId19" Type="http://schemas.microsoft.com/office/2007/relationships/media" Target="../media/media103.wav"/><Relationship Id="rId4" Type="http://schemas.openxmlformats.org/officeDocument/2006/relationships/audio" Target="../media/media95.wav"/><Relationship Id="rId9" Type="http://schemas.microsoft.com/office/2007/relationships/media" Target="../media/media98.wav"/><Relationship Id="rId14" Type="http://schemas.openxmlformats.org/officeDocument/2006/relationships/audio" Target="../media/media100.wav"/><Relationship Id="rId22" Type="http://schemas.openxmlformats.org/officeDocument/2006/relationships/audio" Target="../media/media104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8.wav"/><Relationship Id="rId13" Type="http://schemas.microsoft.com/office/2007/relationships/media" Target="../media/media111.wav"/><Relationship Id="rId18" Type="http://schemas.openxmlformats.org/officeDocument/2006/relationships/audio" Target="../media/media113.wav"/><Relationship Id="rId3" Type="http://schemas.microsoft.com/office/2007/relationships/media" Target="../media/media106.wav"/><Relationship Id="rId21" Type="http://schemas.openxmlformats.org/officeDocument/2006/relationships/slideLayout" Target="../slideLayouts/slideLayout7.xml"/><Relationship Id="rId7" Type="http://schemas.microsoft.com/office/2007/relationships/media" Target="../media/media108.wav"/><Relationship Id="rId12" Type="http://schemas.openxmlformats.org/officeDocument/2006/relationships/audio" Target="../media/media110.wav"/><Relationship Id="rId17" Type="http://schemas.microsoft.com/office/2007/relationships/media" Target="../media/media113.wav"/><Relationship Id="rId2" Type="http://schemas.openxmlformats.org/officeDocument/2006/relationships/audio" Target="../media/media105.wav"/><Relationship Id="rId16" Type="http://schemas.openxmlformats.org/officeDocument/2006/relationships/audio" Target="../media/media112.wav"/><Relationship Id="rId20" Type="http://schemas.openxmlformats.org/officeDocument/2006/relationships/audio" Target="../media/media114.wav"/><Relationship Id="rId1" Type="http://schemas.microsoft.com/office/2007/relationships/media" Target="../media/media105.wav"/><Relationship Id="rId6" Type="http://schemas.openxmlformats.org/officeDocument/2006/relationships/audio" Target="../media/media107.wav"/><Relationship Id="rId11" Type="http://schemas.microsoft.com/office/2007/relationships/media" Target="../media/media110.wav"/><Relationship Id="rId5" Type="http://schemas.microsoft.com/office/2007/relationships/media" Target="../media/media107.wav"/><Relationship Id="rId15" Type="http://schemas.microsoft.com/office/2007/relationships/media" Target="../media/media112.wav"/><Relationship Id="rId10" Type="http://schemas.openxmlformats.org/officeDocument/2006/relationships/audio" Target="../media/media109.wav"/><Relationship Id="rId19" Type="http://schemas.microsoft.com/office/2007/relationships/media" Target="../media/media114.wav"/><Relationship Id="rId4" Type="http://schemas.openxmlformats.org/officeDocument/2006/relationships/audio" Target="../media/media106.wav"/><Relationship Id="rId9" Type="http://schemas.microsoft.com/office/2007/relationships/media" Target="../media/media109.wav"/><Relationship Id="rId14" Type="http://schemas.openxmlformats.org/officeDocument/2006/relationships/audio" Target="../media/media111.wav"/><Relationship Id="rId2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8.wav"/><Relationship Id="rId13" Type="http://schemas.openxmlformats.org/officeDocument/2006/relationships/slideLayout" Target="../slideLayouts/slideLayout7.xml"/><Relationship Id="rId3" Type="http://schemas.microsoft.com/office/2007/relationships/media" Target="../media/media116.wav"/><Relationship Id="rId7" Type="http://schemas.microsoft.com/office/2007/relationships/media" Target="../media/media118.wav"/><Relationship Id="rId12" Type="http://schemas.openxmlformats.org/officeDocument/2006/relationships/audio" Target="../media/media120.wav"/><Relationship Id="rId2" Type="http://schemas.openxmlformats.org/officeDocument/2006/relationships/audio" Target="../media/media115.wav"/><Relationship Id="rId1" Type="http://schemas.microsoft.com/office/2007/relationships/media" Target="../media/media115.wav"/><Relationship Id="rId6" Type="http://schemas.openxmlformats.org/officeDocument/2006/relationships/audio" Target="../media/media117.wav"/><Relationship Id="rId11" Type="http://schemas.microsoft.com/office/2007/relationships/media" Target="../media/media120.wav"/><Relationship Id="rId5" Type="http://schemas.microsoft.com/office/2007/relationships/media" Target="../media/media117.wav"/><Relationship Id="rId10" Type="http://schemas.openxmlformats.org/officeDocument/2006/relationships/audio" Target="../media/media119.wav"/><Relationship Id="rId4" Type="http://schemas.openxmlformats.org/officeDocument/2006/relationships/audio" Target="../media/media116.wav"/><Relationship Id="rId9" Type="http://schemas.microsoft.com/office/2007/relationships/media" Target="../media/media119.wav"/><Relationship Id="rId1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.wav"/><Relationship Id="rId13" Type="http://schemas.microsoft.com/office/2007/relationships/media" Target="../media/media18.wav"/><Relationship Id="rId18" Type="http://schemas.openxmlformats.org/officeDocument/2006/relationships/audio" Target="../media/media20.wav"/><Relationship Id="rId3" Type="http://schemas.microsoft.com/office/2007/relationships/media" Target="../media/media13.wav"/><Relationship Id="rId7" Type="http://schemas.microsoft.com/office/2007/relationships/media" Target="../media/media15.wav"/><Relationship Id="rId12" Type="http://schemas.openxmlformats.org/officeDocument/2006/relationships/audio" Target="../media/media17.wav"/><Relationship Id="rId17" Type="http://schemas.microsoft.com/office/2007/relationships/media" Target="../media/media20.wav"/><Relationship Id="rId2" Type="http://schemas.openxmlformats.org/officeDocument/2006/relationships/audio" Target="../media/media12.wav"/><Relationship Id="rId16" Type="http://schemas.openxmlformats.org/officeDocument/2006/relationships/audio" Target="../media/media19.wav"/><Relationship Id="rId20" Type="http://schemas.openxmlformats.org/officeDocument/2006/relationships/image" Target="../media/image1.png"/><Relationship Id="rId1" Type="http://schemas.microsoft.com/office/2007/relationships/media" Target="../media/media12.wav"/><Relationship Id="rId6" Type="http://schemas.openxmlformats.org/officeDocument/2006/relationships/audio" Target="../media/media14.wav"/><Relationship Id="rId11" Type="http://schemas.microsoft.com/office/2007/relationships/media" Target="../media/media17.wav"/><Relationship Id="rId5" Type="http://schemas.microsoft.com/office/2007/relationships/media" Target="../media/media14.wav"/><Relationship Id="rId15" Type="http://schemas.microsoft.com/office/2007/relationships/media" Target="../media/media19.wav"/><Relationship Id="rId10" Type="http://schemas.openxmlformats.org/officeDocument/2006/relationships/audio" Target="../media/media16.wav"/><Relationship Id="rId19" Type="http://schemas.openxmlformats.org/officeDocument/2006/relationships/slideLayout" Target="../slideLayouts/slideLayout7.xml"/><Relationship Id="rId4" Type="http://schemas.openxmlformats.org/officeDocument/2006/relationships/audio" Target="../media/media13.wav"/><Relationship Id="rId9" Type="http://schemas.microsoft.com/office/2007/relationships/media" Target="../media/media16.wav"/><Relationship Id="rId14" Type="http://schemas.openxmlformats.org/officeDocument/2006/relationships/audio" Target="../media/media18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wav"/><Relationship Id="rId13" Type="http://schemas.microsoft.com/office/2007/relationships/media" Target="../media/media27.wav"/><Relationship Id="rId18" Type="http://schemas.openxmlformats.org/officeDocument/2006/relationships/audio" Target="../media/media29.wav"/><Relationship Id="rId3" Type="http://schemas.microsoft.com/office/2007/relationships/media" Target="../media/media22.wav"/><Relationship Id="rId21" Type="http://schemas.openxmlformats.org/officeDocument/2006/relationships/slideLayout" Target="../slideLayouts/slideLayout7.xml"/><Relationship Id="rId7" Type="http://schemas.microsoft.com/office/2007/relationships/media" Target="../media/media24.wav"/><Relationship Id="rId12" Type="http://schemas.openxmlformats.org/officeDocument/2006/relationships/audio" Target="../media/media26.wav"/><Relationship Id="rId17" Type="http://schemas.microsoft.com/office/2007/relationships/media" Target="../media/media29.wav"/><Relationship Id="rId2" Type="http://schemas.openxmlformats.org/officeDocument/2006/relationships/audio" Target="../media/media21.wav"/><Relationship Id="rId16" Type="http://schemas.openxmlformats.org/officeDocument/2006/relationships/audio" Target="../media/media28.wav"/><Relationship Id="rId20" Type="http://schemas.openxmlformats.org/officeDocument/2006/relationships/audio" Target="../media/media30.wav"/><Relationship Id="rId1" Type="http://schemas.microsoft.com/office/2007/relationships/media" Target="../media/media21.wav"/><Relationship Id="rId6" Type="http://schemas.openxmlformats.org/officeDocument/2006/relationships/audio" Target="../media/media23.wav"/><Relationship Id="rId11" Type="http://schemas.microsoft.com/office/2007/relationships/media" Target="../media/media26.wav"/><Relationship Id="rId5" Type="http://schemas.microsoft.com/office/2007/relationships/media" Target="../media/media23.wav"/><Relationship Id="rId15" Type="http://schemas.microsoft.com/office/2007/relationships/media" Target="../media/media28.wav"/><Relationship Id="rId10" Type="http://schemas.openxmlformats.org/officeDocument/2006/relationships/audio" Target="../media/media25.wav"/><Relationship Id="rId19" Type="http://schemas.microsoft.com/office/2007/relationships/media" Target="../media/media30.wav"/><Relationship Id="rId4" Type="http://schemas.openxmlformats.org/officeDocument/2006/relationships/audio" Target="../media/media22.wav"/><Relationship Id="rId9" Type="http://schemas.microsoft.com/office/2007/relationships/media" Target="../media/media25.wav"/><Relationship Id="rId14" Type="http://schemas.openxmlformats.org/officeDocument/2006/relationships/audio" Target="../media/media27.wav"/><Relationship Id="rId2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34.wav"/><Relationship Id="rId13" Type="http://schemas.microsoft.com/office/2007/relationships/media" Target="../media/media37.wav"/><Relationship Id="rId18" Type="http://schemas.openxmlformats.org/officeDocument/2006/relationships/audio" Target="../media/media39.wav"/><Relationship Id="rId3" Type="http://schemas.microsoft.com/office/2007/relationships/media" Target="../media/media32.wav"/><Relationship Id="rId21" Type="http://schemas.microsoft.com/office/2007/relationships/media" Target="../media/media41.wav"/><Relationship Id="rId7" Type="http://schemas.microsoft.com/office/2007/relationships/media" Target="../media/media34.wav"/><Relationship Id="rId12" Type="http://schemas.openxmlformats.org/officeDocument/2006/relationships/audio" Target="../media/media36.wav"/><Relationship Id="rId17" Type="http://schemas.microsoft.com/office/2007/relationships/media" Target="../media/media39.wav"/><Relationship Id="rId2" Type="http://schemas.openxmlformats.org/officeDocument/2006/relationships/audio" Target="../media/media31.wav"/><Relationship Id="rId16" Type="http://schemas.openxmlformats.org/officeDocument/2006/relationships/audio" Target="../media/media38.wav"/><Relationship Id="rId20" Type="http://schemas.openxmlformats.org/officeDocument/2006/relationships/audio" Target="../media/media40.wav"/><Relationship Id="rId1" Type="http://schemas.microsoft.com/office/2007/relationships/media" Target="../media/media31.wav"/><Relationship Id="rId6" Type="http://schemas.openxmlformats.org/officeDocument/2006/relationships/audio" Target="../media/media33.wav"/><Relationship Id="rId11" Type="http://schemas.microsoft.com/office/2007/relationships/media" Target="../media/media36.wav"/><Relationship Id="rId24" Type="http://schemas.openxmlformats.org/officeDocument/2006/relationships/image" Target="../media/image1.png"/><Relationship Id="rId5" Type="http://schemas.microsoft.com/office/2007/relationships/media" Target="../media/media33.wav"/><Relationship Id="rId15" Type="http://schemas.microsoft.com/office/2007/relationships/media" Target="../media/media38.wav"/><Relationship Id="rId23" Type="http://schemas.openxmlformats.org/officeDocument/2006/relationships/slideLayout" Target="../slideLayouts/slideLayout7.xml"/><Relationship Id="rId10" Type="http://schemas.openxmlformats.org/officeDocument/2006/relationships/audio" Target="../media/media35.wav"/><Relationship Id="rId19" Type="http://schemas.microsoft.com/office/2007/relationships/media" Target="../media/media40.wav"/><Relationship Id="rId4" Type="http://schemas.openxmlformats.org/officeDocument/2006/relationships/audio" Target="../media/media32.wav"/><Relationship Id="rId9" Type="http://schemas.microsoft.com/office/2007/relationships/media" Target="../media/media35.wav"/><Relationship Id="rId14" Type="http://schemas.openxmlformats.org/officeDocument/2006/relationships/audio" Target="../media/media37.wav"/><Relationship Id="rId22" Type="http://schemas.openxmlformats.org/officeDocument/2006/relationships/audio" Target="../media/media4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5.wav"/><Relationship Id="rId13" Type="http://schemas.microsoft.com/office/2007/relationships/media" Target="../media/media48.wav"/><Relationship Id="rId18" Type="http://schemas.openxmlformats.org/officeDocument/2006/relationships/audio" Target="../media/media50.wav"/><Relationship Id="rId26" Type="http://schemas.openxmlformats.org/officeDocument/2006/relationships/audio" Target="../media/media54.wav"/><Relationship Id="rId3" Type="http://schemas.microsoft.com/office/2007/relationships/media" Target="../media/media43.wav"/><Relationship Id="rId21" Type="http://schemas.microsoft.com/office/2007/relationships/media" Target="../media/media52.wav"/><Relationship Id="rId7" Type="http://schemas.microsoft.com/office/2007/relationships/media" Target="../media/media45.wav"/><Relationship Id="rId12" Type="http://schemas.openxmlformats.org/officeDocument/2006/relationships/audio" Target="../media/media47.wav"/><Relationship Id="rId17" Type="http://schemas.microsoft.com/office/2007/relationships/media" Target="../media/media50.wav"/><Relationship Id="rId25" Type="http://schemas.microsoft.com/office/2007/relationships/media" Target="../media/media54.wav"/><Relationship Id="rId2" Type="http://schemas.openxmlformats.org/officeDocument/2006/relationships/audio" Target="../media/media42.wav"/><Relationship Id="rId16" Type="http://schemas.openxmlformats.org/officeDocument/2006/relationships/audio" Target="../media/media49.wav"/><Relationship Id="rId20" Type="http://schemas.openxmlformats.org/officeDocument/2006/relationships/audio" Target="../media/media51.wav"/><Relationship Id="rId29" Type="http://schemas.openxmlformats.org/officeDocument/2006/relationships/slideLayout" Target="../slideLayouts/slideLayout7.xml"/><Relationship Id="rId1" Type="http://schemas.microsoft.com/office/2007/relationships/media" Target="../media/media42.wav"/><Relationship Id="rId6" Type="http://schemas.openxmlformats.org/officeDocument/2006/relationships/audio" Target="../media/media44.wav"/><Relationship Id="rId11" Type="http://schemas.microsoft.com/office/2007/relationships/media" Target="../media/media47.wav"/><Relationship Id="rId24" Type="http://schemas.openxmlformats.org/officeDocument/2006/relationships/audio" Target="../media/media53.wav"/><Relationship Id="rId5" Type="http://schemas.microsoft.com/office/2007/relationships/media" Target="../media/media44.wav"/><Relationship Id="rId15" Type="http://schemas.microsoft.com/office/2007/relationships/media" Target="../media/media49.wav"/><Relationship Id="rId23" Type="http://schemas.microsoft.com/office/2007/relationships/media" Target="../media/media53.wav"/><Relationship Id="rId28" Type="http://schemas.openxmlformats.org/officeDocument/2006/relationships/audio" Target="../media/media55.wav"/><Relationship Id="rId10" Type="http://schemas.openxmlformats.org/officeDocument/2006/relationships/audio" Target="../media/media46.wav"/><Relationship Id="rId19" Type="http://schemas.microsoft.com/office/2007/relationships/media" Target="../media/media51.wav"/><Relationship Id="rId4" Type="http://schemas.openxmlformats.org/officeDocument/2006/relationships/audio" Target="../media/media43.wav"/><Relationship Id="rId9" Type="http://schemas.microsoft.com/office/2007/relationships/media" Target="../media/media46.wav"/><Relationship Id="rId14" Type="http://schemas.openxmlformats.org/officeDocument/2006/relationships/audio" Target="../media/media48.wav"/><Relationship Id="rId22" Type="http://schemas.openxmlformats.org/officeDocument/2006/relationships/audio" Target="../media/media52.wav"/><Relationship Id="rId27" Type="http://schemas.microsoft.com/office/2007/relationships/media" Target="../media/media55.wav"/><Relationship Id="rId30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9.wav"/><Relationship Id="rId13" Type="http://schemas.microsoft.com/office/2007/relationships/media" Target="../media/media62.wav"/><Relationship Id="rId18" Type="http://schemas.openxmlformats.org/officeDocument/2006/relationships/audio" Target="../media/media64.wav"/><Relationship Id="rId3" Type="http://schemas.microsoft.com/office/2007/relationships/media" Target="../media/media57.wav"/><Relationship Id="rId7" Type="http://schemas.microsoft.com/office/2007/relationships/media" Target="../media/media59.wav"/><Relationship Id="rId12" Type="http://schemas.openxmlformats.org/officeDocument/2006/relationships/audio" Target="../media/media61.wav"/><Relationship Id="rId17" Type="http://schemas.microsoft.com/office/2007/relationships/media" Target="../media/media64.wav"/><Relationship Id="rId2" Type="http://schemas.openxmlformats.org/officeDocument/2006/relationships/audio" Target="../media/media56.wav"/><Relationship Id="rId16" Type="http://schemas.openxmlformats.org/officeDocument/2006/relationships/audio" Target="../media/media63.wav"/><Relationship Id="rId20" Type="http://schemas.openxmlformats.org/officeDocument/2006/relationships/image" Target="../media/image1.png"/><Relationship Id="rId1" Type="http://schemas.microsoft.com/office/2007/relationships/media" Target="../media/media56.wav"/><Relationship Id="rId6" Type="http://schemas.openxmlformats.org/officeDocument/2006/relationships/audio" Target="../media/media58.wav"/><Relationship Id="rId11" Type="http://schemas.microsoft.com/office/2007/relationships/media" Target="../media/media61.wav"/><Relationship Id="rId5" Type="http://schemas.microsoft.com/office/2007/relationships/media" Target="../media/media58.wav"/><Relationship Id="rId15" Type="http://schemas.microsoft.com/office/2007/relationships/media" Target="../media/media63.wav"/><Relationship Id="rId10" Type="http://schemas.openxmlformats.org/officeDocument/2006/relationships/audio" Target="../media/media60.wav"/><Relationship Id="rId19" Type="http://schemas.openxmlformats.org/officeDocument/2006/relationships/slideLayout" Target="../slideLayouts/slideLayout7.xml"/><Relationship Id="rId4" Type="http://schemas.openxmlformats.org/officeDocument/2006/relationships/audio" Target="../media/media57.wav"/><Relationship Id="rId9" Type="http://schemas.microsoft.com/office/2007/relationships/media" Target="../media/media60.wav"/><Relationship Id="rId14" Type="http://schemas.openxmlformats.org/officeDocument/2006/relationships/audio" Target="../media/media6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68.wav"/><Relationship Id="rId13" Type="http://schemas.microsoft.com/office/2007/relationships/media" Target="../media/media71.wav"/><Relationship Id="rId18" Type="http://schemas.openxmlformats.org/officeDocument/2006/relationships/audio" Target="../media/media73.wav"/><Relationship Id="rId3" Type="http://schemas.microsoft.com/office/2007/relationships/media" Target="../media/media66.wav"/><Relationship Id="rId21" Type="http://schemas.microsoft.com/office/2007/relationships/media" Target="../media/media75.wav"/><Relationship Id="rId7" Type="http://schemas.microsoft.com/office/2007/relationships/media" Target="../media/media68.wav"/><Relationship Id="rId12" Type="http://schemas.openxmlformats.org/officeDocument/2006/relationships/audio" Target="../media/media70.wav"/><Relationship Id="rId17" Type="http://schemas.microsoft.com/office/2007/relationships/media" Target="../media/media73.wav"/><Relationship Id="rId25" Type="http://schemas.openxmlformats.org/officeDocument/2006/relationships/image" Target="../media/image1.png"/><Relationship Id="rId2" Type="http://schemas.openxmlformats.org/officeDocument/2006/relationships/audio" Target="../media/media65.wav"/><Relationship Id="rId16" Type="http://schemas.openxmlformats.org/officeDocument/2006/relationships/audio" Target="../media/media72.wav"/><Relationship Id="rId20" Type="http://schemas.openxmlformats.org/officeDocument/2006/relationships/audio" Target="../media/media74.wav"/><Relationship Id="rId1" Type="http://schemas.microsoft.com/office/2007/relationships/media" Target="../media/media65.wav"/><Relationship Id="rId6" Type="http://schemas.openxmlformats.org/officeDocument/2006/relationships/audio" Target="../media/media67.wav"/><Relationship Id="rId11" Type="http://schemas.microsoft.com/office/2007/relationships/media" Target="../media/media70.wav"/><Relationship Id="rId24" Type="http://schemas.openxmlformats.org/officeDocument/2006/relationships/image" Target="../media/image2.png"/><Relationship Id="rId5" Type="http://schemas.microsoft.com/office/2007/relationships/media" Target="../media/media67.wav"/><Relationship Id="rId15" Type="http://schemas.microsoft.com/office/2007/relationships/media" Target="../media/media72.wav"/><Relationship Id="rId23" Type="http://schemas.openxmlformats.org/officeDocument/2006/relationships/slideLayout" Target="../slideLayouts/slideLayout7.xml"/><Relationship Id="rId10" Type="http://schemas.openxmlformats.org/officeDocument/2006/relationships/audio" Target="../media/media69.wav"/><Relationship Id="rId19" Type="http://schemas.microsoft.com/office/2007/relationships/media" Target="../media/media74.wav"/><Relationship Id="rId4" Type="http://schemas.openxmlformats.org/officeDocument/2006/relationships/audio" Target="../media/media66.wav"/><Relationship Id="rId9" Type="http://schemas.microsoft.com/office/2007/relationships/media" Target="../media/media69.wav"/><Relationship Id="rId14" Type="http://schemas.openxmlformats.org/officeDocument/2006/relationships/audio" Target="../media/media71.wav"/><Relationship Id="rId22" Type="http://schemas.openxmlformats.org/officeDocument/2006/relationships/audio" Target="../media/media75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79.wav"/><Relationship Id="rId13" Type="http://schemas.microsoft.com/office/2007/relationships/media" Target="../media/media82.wav"/><Relationship Id="rId18" Type="http://schemas.openxmlformats.org/officeDocument/2006/relationships/audio" Target="../media/media84.wav"/><Relationship Id="rId3" Type="http://schemas.microsoft.com/office/2007/relationships/media" Target="../media/media77.wav"/><Relationship Id="rId7" Type="http://schemas.microsoft.com/office/2007/relationships/media" Target="../media/media79.wav"/><Relationship Id="rId12" Type="http://schemas.openxmlformats.org/officeDocument/2006/relationships/audio" Target="../media/media81.wav"/><Relationship Id="rId17" Type="http://schemas.microsoft.com/office/2007/relationships/media" Target="../media/media84.wav"/><Relationship Id="rId2" Type="http://schemas.openxmlformats.org/officeDocument/2006/relationships/audio" Target="../media/media76.wav"/><Relationship Id="rId16" Type="http://schemas.openxmlformats.org/officeDocument/2006/relationships/audio" Target="../media/media83.wav"/><Relationship Id="rId20" Type="http://schemas.openxmlformats.org/officeDocument/2006/relationships/image" Target="../media/image1.png"/><Relationship Id="rId1" Type="http://schemas.microsoft.com/office/2007/relationships/media" Target="../media/media76.wav"/><Relationship Id="rId6" Type="http://schemas.openxmlformats.org/officeDocument/2006/relationships/audio" Target="../media/media78.wav"/><Relationship Id="rId11" Type="http://schemas.microsoft.com/office/2007/relationships/media" Target="../media/media81.wav"/><Relationship Id="rId5" Type="http://schemas.microsoft.com/office/2007/relationships/media" Target="../media/media78.wav"/><Relationship Id="rId15" Type="http://schemas.microsoft.com/office/2007/relationships/media" Target="../media/media83.wav"/><Relationship Id="rId10" Type="http://schemas.openxmlformats.org/officeDocument/2006/relationships/audio" Target="../media/media80.wav"/><Relationship Id="rId19" Type="http://schemas.openxmlformats.org/officeDocument/2006/relationships/slideLayout" Target="../slideLayouts/slideLayout7.xml"/><Relationship Id="rId4" Type="http://schemas.openxmlformats.org/officeDocument/2006/relationships/audio" Target="../media/media77.wav"/><Relationship Id="rId9" Type="http://schemas.microsoft.com/office/2007/relationships/media" Target="../media/media80.wav"/><Relationship Id="rId14" Type="http://schemas.openxmlformats.org/officeDocument/2006/relationships/audio" Target="../media/media8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88.wav"/><Relationship Id="rId13" Type="http://schemas.microsoft.com/office/2007/relationships/media" Target="../media/media91.wav"/><Relationship Id="rId18" Type="http://schemas.openxmlformats.org/officeDocument/2006/relationships/audio" Target="../media/media93.wav"/><Relationship Id="rId3" Type="http://schemas.microsoft.com/office/2007/relationships/media" Target="../media/media86.wav"/><Relationship Id="rId7" Type="http://schemas.microsoft.com/office/2007/relationships/media" Target="../media/media88.wav"/><Relationship Id="rId12" Type="http://schemas.openxmlformats.org/officeDocument/2006/relationships/audio" Target="../media/media90.wav"/><Relationship Id="rId17" Type="http://schemas.microsoft.com/office/2007/relationships/media" Target="../media/media93.wav"/><Relationship Id="rId2" Type="http://schemas.openxmlformats.org/officeDocument/2006/relationships/audio" Target="../media/media85.wav"/><Relationship Id="rId16" Type="http://schemas.openxmlformats.org/officeDocument/2006/relationships/audio" Target="../media/media92.wav"/><Relationship Id="rId20" Type="http://schemas.openxmlformats.org/officeDocument/2006/relationships/image" Target="../media/image1.png"/><Relationship Id="rId1" Type="http://schemas.microsoft.com/office/2007/relationships/media" Target="../media/media85.wav"/><Relationship Id="rId6" Type="http://schemas.openxmlformats.org/officeDocument/2006/relationships/audio" Target="../media/media87.wav"/><Relationship Id="rId11" Type="http://schemas.microsoft.com/office/2007/relationships/media" Target="../media/media90.wav"/><Relationship Id="rId5" Type="http://schemas.microsoft.com/office/2007/relationships/media" Target="../media/media87.wav"/><Relationship Id="rId15" Type="http://schemas.microsoft.com/office/2007/relationships/media" Target="../media/media92.wav"/><Relationship Id="rId10" Type="http://schemas.openxmlformats.org/officeDocument/2006/relationships/audio" Target="../media/media89.wav"/><Relationship Id="rId19" Type="http://schemas.openxmlformats.org/officeDocument/2006/relationships/slideLayout" Target="../slideLayouts/slideLayout7.xml"/><Relationship Id="rId4" Type="http://schemas.openxmlformats.org/officeDocument/2006/relationships/audio" Target="../media/media86.wav"/><Relationship Id="rId9" Type="http://schemas.microsoft.com/office/2007/relationships/media" Target="../media/media89.wav"/><Relationship Id="rId14" Type="http://schemas.openxmlformats.org/officeDocument/2006/relationships/audio" Target="../media/media9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225172"/>
              </p:ext>
            </p:extLst>
          </p:nvPr>
        </p:nvGraphicFramePr>
        <p:xfrm>
          <a:off x="323528" y="413989"/>
          <a:ext cx="8208912" cy="616915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088232"/>
                <a:gridCol w="6120680"/>
              </a:tblGrid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Personal Information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 have 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blue eyes 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Tengo los </a:t>
                      </a:r>
                      <a:r>
                        <a:rPr lang="es-E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ojos</a:t>
                      </a:r>
                      <a:r>
                        <a:rPr lang="es-ES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azules.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TENG-go 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lohs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OH-</a:t>
                      </a:r>
                      <a:r>
                        <a:rPr lang="en-GB" sz="24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hohs</a:t>
                      </a:r>
                      <a:r>
                        <a:rPr lang="en-GB" sz="24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ah-THOO-lace.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have</a:t>
                      </a:r>
                      <a:r>
                        <a:rPr lang="mr-IN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…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.hair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Tengo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el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pelo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…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TENG-go el PAY-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loh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Blond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r-IN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…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Rubio 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ROO-bee-oh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Brown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Castaño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kahs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-TAH-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nyoh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Black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Negro 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NAY-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groh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Red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Soy </a:t>
                      </a: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pelirrojo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pelirroja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   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Soy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pay-lee-ROH-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joh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/ pay-lee-ROH-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jah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Long hair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pelo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largo 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PAY-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loh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mr-IN" sz="24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LAR-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goh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Short hair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pelo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corto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   PAY-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loh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KOR-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toh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Curly hair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pelo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rizado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PAY-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loh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ree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-THAH-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thoh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Straight hair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pelo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liso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PAY-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loh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LEE-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soh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580112" y="1124744"/>
            <a:ext cx="448816" cy="448816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092280" y="2276872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796136" y="2708920"/>
            <a:ext cx="448816" cy="448816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796136" y="3212976"/>
            <a:ext cx="448816" cy="448816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148064" y="3645024"/>
            <a:ext cx="385192" cy="385192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364088" y="4077072"/>
            <a:ext cx="463958" cy="463958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868144" y="4005064"/>
            <a:ext cx="448816" cy="448816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851920" y="5013176"/>
            <a:ext cx="304800" cy="304800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851920" y="5373216"/>
            <a:ext cx="401573" cy="401573"/>
          </a:xfrm>
          <a:prstGeom prst="rect">
            <a:avLst/>
          </a:prstGeom>
        </p:spPr>
      </p:pic>
      <p:pic>
        <p:nvPicPr>
          <p:cNvPr id="12" name="Sonido grabado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635896" y="6237312"/>
            <a:ext cx="318448" cy="318448"/>
          </a:xfrm>
          <a:prstGeom prst="rect">
            <a:avLst/>
          </a:prstGeom>
        </p:spPr>
      </p:pic>
      <p:pic>
        <p:nvPicPr>
          <p:cNvPr id="13" name="Sonido grabado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995936" y="5877272"/>
            <a:ext cx="288032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0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0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5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1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8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4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58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80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49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46819"/>
              </p:ext>
            </p:extLst>
          </p:nvPr>
        </p:nvGraphicFramePr>
        <p:xfrm>
          <a:off x="179512" y="116632"/>
          <a:ext cx="8496944" cy="616915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512168"/>
                <a:gridCol w="6984776"/>
              </a:tblGrid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Bread 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(el) 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pan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pahn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Butter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(la)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mantequilla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lah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mahn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tay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-KEE-yah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Salt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(la)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sal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lah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sahl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Pepper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(la)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pimienta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lah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pee-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mee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-AYN-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tah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Beef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(la)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ternera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lah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mr-IN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tayr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-NAY-rah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Chicken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(el)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pollo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el POH-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yo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Pork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(el)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cerdo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el THAYR-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doh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Ham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(el)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jamón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el hah-MONE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Cheese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(el)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queso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el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KAY-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soh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Eggs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(los)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huevos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lohs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WAY-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bhoce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Fish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(el)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pescado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el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pays-KAH-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thoh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899314" y="44355"/>
            <a:ext cx="609600" cy="60960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899314" y="653955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899314" y="1263555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899314" y="1873155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899314" y="2348880"/>
            <a:ext cx="609600" cy="609600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899314" y="2958480"/>
            <a:ext cx="609600" cy="609600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922840" y="3475958"/>
            <a:ext cx="609600" cy="609600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922840" y="4085558"/>
            <a:ext cx="609600" cy="609600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922840" y="4695158"/>
            <a:ext cx="609600" cy="609600"/>
          </a:xfrm>
          <a:prstGeom prst="rect">
            <a:avLst/>
          </a:prstGeom>
        </p:spPr>
      </p:pic>
      <p:pic>
        <p:nvPicPr>
          <p:cNvPr id="12" name="Sonido grabado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922840" y="5157192"/>
            <a:ext cx="609600" cy="609600"/>
          </a:xfrm>
          <a:prstGeom prst="rect">
            <a:avLst/>
          </a:prstGeom>
        </p:spPr>
      </p:pic>
      <p:pic>
        <p:nvPicPr>
          <p:cNvPr id="13" name="Sonido grabado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899314" y="5766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4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4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9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3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0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14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78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856715"/>
              </p:ext>
            </p:extLst>
          </p:nvPr>
        </p:nvGraphicFramePr>
        <p:xfrm>
          <a:off x="179512" y="188640"/>
          <a:ext cx="8640960" cy="633670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512168"/>
                <a:gridCol w="7128792"/>
              </a:tblGrid>
              <a:tr h="633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Sandwich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(un) </a:t>
                      </a:r>
                      <a:r>
                        <a:rPr lang="en-GB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bocadillo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GB" sz="28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oon</a:t>
                      </a:r>
                      <a:r>
                        <a:rPr lang="en-GB" sz="28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boh</a:t>
                      </a:r>
                      <a:r>
                        <a:rPr lang="en-GB" sz="28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8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kah</a:t>
                      </a:r>
                      <a:r>
                        <a:rPr lang="en-GB" sz="28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-THEE-</a:t>
                      </a:r>
                      <a:r>
                        <a:rPr lang="en-GB" sz="28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yoh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Chips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las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patatas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fritas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lahs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pah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-TAH-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tahs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F-REE-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tahs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Pizza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(la) 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pizza </a:t>
                      </a:r>
                      <a:r>
                        <a:rPr lang="en-GB" sz="28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lah</a:t>
                      </a:r>
                      <a:r>
                        <a:rPr lang="en-GB" sz="28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PEET-</a:t>
                      </a:r>
                      <a:r>
                        <a:rPr lang="en-GB" sz="28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zah</a:t>
                      </a:r>
                      <a:r>
                        <a:rPr lang="en-GB" sz="28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(like in English)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Hot dog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(un) </a:t>
                      </a: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perrito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caliente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oon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pay-REE-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toh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kah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-lee-AYN-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tay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Burger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una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hamburguesa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oona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ahm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-boor-GAY-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sah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Sausages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las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salchichas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lahs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sahl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-CHEE-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chahs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Potatoes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(las) </a:t>
                      </a:r>
                      <a:r>
                        <a:rPr lang="en-GB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patatas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lahs</a:t>
                      </a:r>
                      <a:r>
                        <a:rPr lang="en-GB" sz="2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pah</a:t>
                      </a:r>
                      <a:r>
                        <a:rPr lang="en-GB" sz="2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-TAH-</a:t>
                      </a:r>
                      <a:r>
                        <a:rPr lang="en-GB" sz="28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tahs</a:t>
                      </a:r>
                      <a:r>
                        <a:rPr lang="en-GB" sz="2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Rice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(el) </a:t>
                      </a:r>
                      <a:r>
                        <a:rPr lang="en-GB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arroz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el ah-RRROTHE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Salad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(la) </a:t>
                      </a:r>
                      <a:r>
                        <a:rPr lang="en-GB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ensalada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lah</a:t>
                      </a:r>
                      <a:r>
                        <a:rPr lang="en-GB" sz="28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ayn</a:t>
                      </a:r>
                      <a:r>
                        <a:rPr lang="en-GB" sz="28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8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sah</a:t>
                      </a:r>
                      <a:r>
                        <a:rPr lang="en-GB" sz="28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-LAH-</a:t>
                      </a:r>
                      <a:r>
                        <a:rPr lang="en-GB" sz="28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thah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Vegetables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las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en-GB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verduras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lahs</a:t>
                      </a:r>
                      <a:r>
                        <a:rPr lang="en-GB" sz="28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bay-THOO-</a:t>
                      </a:r>
                      <a:r>
                        <a:rPr lang="en-GB" sz="28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rahs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100392" y="260648"/>
            <a:ext cx="609600" cy="60960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028384" y="836712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101690" y="1484784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101690" y="2094384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047099" y="2754573"/>
            <a:ext cx="609600" cy="609600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047099" y="3367585"/>
            <a:ext cx="609600" cy="609600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070625" y="3974488"/>
            <a:ext cx="609600" cy="609600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101690" y="4584088"/>
            <a:ext cx="609600" cy="609600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138864" y="5301208"/>
            <a:ext cx="609600" cy="609600"/>
          </a:xfrm>
          <a:prstGeom prst="rect">
            <a:avLst/>
          </a:prstGeom>
        </p:spPr>
      </p:pic>
      <p:pic>
        <p:nvPicPr>
          <p:cNvPr id="12" name="Sonido grabado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138864" y="59108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2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7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4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7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3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5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8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238676"/>
              </p:ext>
            </p:extLst>
          </p:nvPr>
        </p:nvGraphicFramePr>
        <p:xfrm>
          <a:off x="251520" y="404664"/>
          <a:ext cx="8352928" cy="441655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088232"/>
                <a:gridCol w="6264696"/>
              </a:tblGrid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Dessert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Postre</a:t>
                      </a:r>
                      <a:r>
                        <a:rPr lang="en-GB" sz="3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Ice-cream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(Un) </a:t>
                      </a:r>
                      <a:r>
                        <a:rPr lang="en-GB" sz="3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helado</a:t>
                      </a:r>
                      <a:r>
                        <a:rPr lang="en-GB" sz="3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6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oon</a:t>
                      </a:r>
                      <a:r>
                        <a:rPr lang="en-GB" sz="36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ay-LAH-</a:t>
                      </a:r>
                      <a:r>
                        <a:rPr lang="en-GB" sz="36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thoh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Dessert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(el) </a:t>
                      </a:r>
                      <a:r>
                        <a:rPr lang="en-GB" sz="3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postre</a:t>
                      </a:r>
                      <a:r>
                        <a:rPr lang="en-GB" sz="3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6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el POHS-tray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Fruit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(la) </a:t>
                      </a:r>
                      <a:r>
                        <a:rPr lang="en-GB" sz="3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fruta</a:t>
                      </a:r>
                      <a:r>
                        <a:rPr lang="en-GB" sz="3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6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 F-ROO-</a:t>
                      </a:r>
                      <a:r>
                        <a:rPr lang="en-GB" sz="36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tah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Biscuits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(las) 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galletas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lahs</a:t>
                      </a:r>
                      <a:r>
                        <a:rPr lang="en-GB" sz="32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gah</a:t>
                      </a:r>
                      <a:r>
                        <a:rPr lang="en-GB" sz="32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-YAY-</a:t>
                      </a:r>
                      <a:r>
                        <a:rPr lang="en-GB" sz="32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tahs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Cake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(la) </a:t>
                      </a:r>
                      <a:r>
                        <a:rPr lang="en-GB" sz="3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tarta</a:t>
                      </a:r>
                      <a:r>
                        <a:rPr lang="en-GB" sz="36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6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lah</a:t>
                      </a:r>
                      <a:r>
                        <a:rPr lang="en-GB" sz="36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TAR-</a:t>
                      </a:r>
                      <a:r>
                        <a:rPr lang="en-GB" sz="36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tah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Milkshake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(un) </a:t>
                      </a:r>
                      <a:r>
                        <a:rPr lang="en-GB" sz="3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batido</a:t>
                      </a:r>
                      <a:r>
                        <a:rPr lang="en-GB" sz="3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6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el bah-TEE-</a:t>
                      </a:r>
                      <a:r>
                        <a:rPr lang="en-GB" sz="36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thoh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33337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994586" y="1739280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028384" y="1052736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994586" y="2284053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035529" y="2785864"/>
            <a:ext cx="609600" cy="609600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994586" y="3528814"/>
            <a:ext cx="609600" cy="609600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994586" y="41659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3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7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9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2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360109"/>
              </p:ext>
            </p:extLst>
          </p:nvPr>
        </p:nvGraphicFramePr>
        <p:xfrm>
          <a:off x="179512" y="260648"/>
          <a:ext cx="8568952" cy="630936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656184"/>
                <a:gridCol w="6912768"/>
              </a:tblGrid>
              <a:tr h="630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Number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0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Fifty-one 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cincuenta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uno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think-QUEN-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OO-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noh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Fifty-two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cincuenta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dos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think-QUEN-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doce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Fifty-three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cincuenta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tres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think-QUEN-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t-race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Fifty-four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cincuenta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cuatro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think-QUEN-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KWAH-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troh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Fifty-five 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cincuenta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cinco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think-QUEN-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THING-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koh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Fifty-six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cincuenta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seis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think-QUEN-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sace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Fifty-seven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cincuenta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siete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think-QUEN-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see-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yeh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tay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Fifty-eight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cincuenta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ocho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think-QUEN-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OH-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choh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Fifty-nine 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cincuenta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nueve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think-QUEN-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noo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-WAY-bay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100392" y="908720"/>
            <a:ext cx="609600" cy="60960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138864" y="1628800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138864" y="2238400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125216" y="2819400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111568" y="3459707"/>
            <a:ext cx="609600" cy="609600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125216" y="4069307"/>
            <a:ext cx="609600" cy="609600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111568" y="4685730"/>
            <a:ext cx="609600" cy="609600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138864" y="5274858"/>
            <a:ext cx="609600" cy="609600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460432" y="6021288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0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9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3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0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28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9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835447"/>
              </p:ext>
            </p:extLst>
          </p:nvPr>
        </p:nvGraphicFramePr>
        <p:xfrm>
          <a:off x="251520" y="404664"/>
          <a:ext cx="8424936" cy="634986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831508"/>
                <a:gridCol w="6593428"/>
              </a:tblGrid>
              <a:tr h="612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Sixty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sesenta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say-SAYN-</a:t>
                      </a:r>
                      <a:r>
                        <a:rPr lang="en-GB" sz="28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tah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Sixty-one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sesenta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uno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say-SAYN-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OO-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noh</a:t>
                      </a:r>
                      <a:endParaRPr lang="en-GB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Sixty-two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sesenta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dos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say-SAYN-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doce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Sixty-three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sesenta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tres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say-SAYN-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t-race 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Sixty-four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sesenta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cuatro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say-SAYN-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KWAH-t-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roh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Sixty-five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sesenta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cinco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say-SAYN-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THING-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koh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Sixty-six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sesenta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seis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say-SAYN-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sace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Sixty-seven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sesenta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siete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say-SAYN-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see-YEH-</a:t>
                      </a:r>
                      <a:r>
                        <a:rPr lang="en-GB" sz="24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tay</a:t>
                      </a:r>
                      <a:endParaRPr lang="en-GB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Sixty-eight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sesenta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ocho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say-SAYN-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OH-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choh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Sixty-nine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sesenta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nueve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say-SAYN-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noo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-WAY-bay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915433" y="337592"/>
            <a:ext cx="609600" cy="60960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915433" y="947192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956376" y="1556792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956376" y="2166392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220233" y="2824336"/>
            <a:ext cx="609600" cy="609600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220233" y="3450996"/>
            <a:ext cx="609600" cy="609600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220233" y="4154016"/>
            <a:ext cx="609600" cy="609600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261176" y="4743145"/>
            <a:ext cx="609600" cy="609600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220233" y="5397100"/>
            <a:ext cx="609600" cy="609600"/>
          </a:xfrm>
          <a:prstGeom prst="rect">
            <a:avLst/>
          </a:prstGeom>
        </p:spPr>
      </p:pic>
      <p:pic>
        <p:nvPicPr>
          <p:cNvPr id="12" name="Sonido grabado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220233" y="60135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6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6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7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9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4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26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5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51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12593"/>
              </p:ext>
            </p:extLst>
          </p:nvPr>
        </p:nvGraphicFramePr>
        <p:xfrm>
          <a:off x="179512" y="188641"/>
          <a:ext cx="8712968" cy="648071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872208"/>
                <a:gridCol w="6840760"/>
              </a:tblGrid>
              <a:tr h="589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Seventy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Setenta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say-TAYN-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Seventy-one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setenta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uno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say-TAYN-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OO-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noh</a:t>
                      </a:r>
                      <a:endParaRPr lang="en-GB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Seventy-two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setenta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dos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say-TAYN-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doce</a:t>
                      </a:r>
                      <a:endParaRPr lang="en-GB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Seventy-three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setenta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tres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say-TAYN-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t-race</a:t>
                      </a:r>
                      <a:endParaRPr lang="en-GB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Seventy-four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setenta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cuatro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say-TAYN-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KWAH-t-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roh</a:t>
                      </a:r>
                      <a:endParaRPr lang="en-GB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Seventy-five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setenta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cinco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say-TAYN-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THING-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koh</a:t>
                      </a:r>
                      <a:endParaRPr lang="en-GB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Seventy-six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setenta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seis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say-TAYN-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sace</a:t>
                      </a:r>
                      <a:endParaRPr lang="en-GB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Seventy-seven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setenta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siete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say-TAYN-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see-YEH-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tay</a:t>
                      </a:r>
                      <a:endParaRPr lang="en-GB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Seventy-eight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setenta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ocho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say-TAYN-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OH-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choh</a:t>
                      </a:r>
                      <a:endParaRPr lang="en-GB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Seventy-nine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setenta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nueve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say-TAYN-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noo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-WAY-bay</a:t>
                      </a:r>
                      <a:endParaRPr lang="en-GB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Eighty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ochenta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oh-CHAYN-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tah</a:t>
                      </a:r>
                      <a:endParaRPr lang="en-GB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316416" y="155104"/>
            <a:ext cx="609600" cy="60960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316416" y="764704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316416" y="1336773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316416" y="1811288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316416" y="2420888"/>
            <a:ext cx="609600" cy="609600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316416" y="2996952"/>
            <a:ext cx="609600" cy="609600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244408" y="3645024"/>
            <a:ext cx="609600" cy="609600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316416" y="4293096"/>
            <a:ext cx="609600" cy="609600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316416" y="4869160"/>
            <a:ext cx="609600" cy="609600"/>
          </a:xfrm>
          <a:prstGeom prst="rect">
            <a:avLst/>
          </a:prstGeom>
        </p:spPr>
      </p:pic>
      <p:pic>
        <p:nvPicPr>
          <p:cNvPr id="12" name="Sonido grabado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244408" y="5445224"/>
            <a:ext cx="609600" cy="609600"/>
          </a:xfrm>
          <a:prstGeom prst="rect">
            <a:avLst/>
          </a:prstGeom>
        </p:spPr>
      </p:pic>
      <p:pic>
        <p:nvPicPr>
          <p:cNvPr id="13" name="Sonido grabado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316416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9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4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1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6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6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4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7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11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7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973201"/>
              </p:ext>
            </p:extLst>
          </p:nvPr>
        </p:nvGraphicFramePr>
        <p:xfrm>
          <a:off x="179512" y="332656"/>
          <a:ext cx="8712968" cy="6424417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944216"/>
                <a:gridCol w="6768752"/>
              </a:tblGrid>
              <a:tr h="799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School and Instructions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99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Playground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patio</a:t>
                      </a:r>
                      <a:r>
                        <a:rPr lang="en-GB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recreo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el PAH-tee-oh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day ray-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kray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-oh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School dining hall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comedor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el</a:t>
                      </a:r>
                      <a:r>
                        <a:rPr lang="en-GB" sz="20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koh</a:t>
                      </a:r>
                      <a:r>
                        <a:rPr lang="en-GB" sz="20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-may-DOOR </a:t>
                      </a:r>
                      <a:r>
                        <a:rPr lang="en-GB" sz="20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dayl</a:t>
                      </a:r>
                      <a:r>
                        <a:rPr lang="en-GB" sz="20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koh</a:t>
                      </a:r>
                      <a:r>
                        <a:rPr lang="en-GB" sz="20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-LAY-</a:t>
                      </a:r>
                      <a:r>
                        <a:rPr lang="en-GB" sz="20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hee</a:t>
                      </a:r>
                      <a:r>
                        <a:rPr lang="en-GB" sz="20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-oh</a:t>
                      </a:r>
                      <a:endParaRPr lang="en-GB" sz="2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del </a:t>
                      </a:r>
                      <a:r>
                        <a:rPr lang="en-GB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colegio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Smart board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n-GB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pizarra</a:t>
                      </a:r>
                      <a:r>
                        <a:rPr lang="en-GB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lah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pee-THAH-</a:t>
                      </a:r>
                      <a:r>
                        <a:rPr lang="en-GB" sz="20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rrrah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een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0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tay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0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rak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-tee-bah</a:t>
                      </a:r>
                      <a:endParaRPr lang="en-GB" sz="2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interactiva</a:t>
                      </a:r>
                      <a:r>
                        <a:rPr lang="en-GB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Office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oficina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lah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oh-fee-THEE-nah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Outside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afuera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/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fuera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ah-FWAY-rah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/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FWAY-rah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Inside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adentro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dentro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ah-DAYN-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troh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/ DAYN-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troh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 to the…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Ve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 la/al …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Bay ah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lah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/ al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 inside (enter)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 outside (exit)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Pasa/Pasad   </a:t>
                      </a:r>
                      <a:r>
                        <a:rPr lang="es-E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PAH-sah / </a:t>
                      </a:r>
                      <a:r>
                        <a:rPr lang="es-ES" sz="24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</a:t>
                      </a:r>
                      <a:r>
                        <a:rPr lang="es-ES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-SAD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Sal/Salid       </a:t>
                      </a:r>
                      <a:r>
                        <a:rPr lang="es-ES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s-ES" sz="24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(vete fuera</a:t>
                      </a:r>
                      <a:r>
                        <a:rPr lang="es-ES" sz="24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)(sal de la </a:t>
                      </a:r>
                      <a:r>
                        <a:rPr lang="es-ES" sz="24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clase….)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200" i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sal</a:t>
                      </a:r>
                      <a:r>
                        <a:rPr lang="es-ES" sz="22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/</a:t>
                      </a:r>
                      <a:r>
                        <a:rPr lang="es-ES" sz="2200" i="1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sa</a:t>
                      </a:r>
                      <a:r>
                        <a:rPr lang="es-ES" sz="22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-LEED  (BAY-</a:t>
                      </a:r>
                      <a:r>
                        <a:rPr lang="es-ES" sz="2200" i="1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tay</a:t>
                      </a:r>
                      <a:r>
                        <a:rPr lang="es-ES" sz="22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FWAY-</a:t>
                      </a:r>
                      <a:r>
                        <a:rPr lang="es-ES" sz="2200" i="1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rah</a:t>
                      </a:r>
                      <a:r>
                        <a:rPr lang="es-ES" sz="22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 (sal </a:t>
                      </a:r>
                      <a:r>
                        <a:rPr lang="es-ES" sz="2200" i="1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day</a:t>
                      </a:r>
                      <a:r>
                        <a:rPr lang="es-ES" sz="22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2200" i="1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lah</a:t>
                      </a:r>
                      <a:r>
                        <a:rPr lang="es-ES" sz="22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KLAH-</a:t>
                      </a:r>
                      <a:r>
                        <a:rPr lang="es-ES" sz="2200" i="1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say</a:t>
                      </a:r>
                      <a:r>
                        <a:rPr lang="es-ES" sz="22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GB" sz="2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244408" y="1124744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244408" y="1700808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244408" y="2564904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244408" y="3212976"/>
            <a:ext cx="609600" cy="609600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316416" y="3789040"/>
            <a:ext cx="609600" cy="609600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316416" y="4365104"/>
            <a:ext cx="609600" cy="609600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7812360" y="4941168"/>
            <a:ext cx="609600" cy="609600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316416" y="4941168"/>
            <a:ext cx="609600" cy="609600"/>
          </a:xfrm>
          <a:prstGeom prst="rect">
            <a:avLst/>
          </a:prstGeom>
        </p:spPr>
      </p:pic>
      <p:pic>
        <p:nvPicPr>
          <p:cNvPr id="12" name="Sonido grabado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7740352" y="5699720"/>
            <a:ext cx="609600" cy="609600"/>
          </a:xfrm>
          <a:prstGeom prst="rect">
            <a:avLst/>
          </a:prstGeom>
        </p:spPr>
      </p:pic>
      <p:pic>
        <p:nvPicPr>
          <p:cNvPr id="13" name="Sonido grabado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316416" y="5771728"/>
            <a:ext cx="609600" cy="609600"/>
          </a:xfrm>
          <a:prstGeom prst="rect">
            <a:avLst/>
          </a:prstGeom>
        </p:spPr>
      </p:pic>
      <p:pic>
        <p:nvPicPr>
          <p:cNvPr id="14" name="Sonido grabado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203848" y="6165304"/>
            <a:ext cx="304800" cy="304800"/>
          </a:xfrm>
          <a:prstGeom prst="rect">
            <a:avLst/>
          </a:prstGeom>
        </p:spPr>
      </p:pic>
      <p:pic>
        <p:nvPicPr>
          <p:cNvPr id="15" name="Sonido grabado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563888" y="6021288"/>
            <a:ext cx="376808" cy="376808"/>
          </a:xfrm>
          <a:prstGeom prst="rect">
            <a:avLst/>
          </a:prstGeom>
        </p:spPr>
      </p:pic>
      <p:pic>
        <p:nvPicPr>
          <p:cNvPr id="16" name="Sonido grabado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4788024" y="6021288"/>
            <a:ext cx="432048" cy="432048"/>
          </a:xfrm>
          <a:prstGeom prst="rect">
            <a:avLst/>
          </a:prstGeom>
        </p:spPr>
      </p:pic>
      <p:pic>
        <p:nvPicPr>
          <p:cNvPr id="17" name="Sonido grabado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156176" y="6021288"/>
            <a:ext cx="505223" cy="50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6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4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1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9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7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14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84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2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67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69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69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379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16438"/>
              </p:ext>
            </p:extLst>
          </p:nvPr>
        </p:nvGraphicFramePr>
        <p:xfrm>
          <a:off x="179512" y="260648"/>
          <a:ext cx="8712968" cy="640407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728192"/>
                <a:gridCol w="6984776"/>
              </a:tblGrid>
              <a:tr h="633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Town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Shop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n-GB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tienda</a:t>
                      </a:r>
                      <a:r>
                        <a:rPr lang="en-GB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GB" sz="20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lah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tee-AYN-dah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Chemist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n-GB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farmacia</a:t>
                      </a:r>
                      <a:r>
                        <a:rPr lang="en-GB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lah</a:t>
                      </a:r>
                      <a:r>
                        <a:rPr lang="en-GB" sz="20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far-MAH-thee-ah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Butcher 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shop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n-GB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carnicería</a:t>
                      </a:r>
                      <a:r>
                        <a:rPr lang="en-GB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lah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kar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-nee-</a:t>
                      </a:r>
                      <a:r>
                        <a:rPr lang="en-GB" sz="20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thay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-REE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Bakery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n-GB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panadería</a:t>
                      </a:r>
                      <a:r>
                        <a:rPr lang="en-GB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lah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pah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-nah-day-REE-ah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Supermarket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GB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supermercado</a:t>
                      </a:r>
                      <a:r>
                        <a:rPr lang="en-GB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GB" sz="20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soo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0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payr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0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mayr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-KAH-</a:t>
                      </a:r>
                      <a:r>
                        <a:rPr lang="en-GB" sz="20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doh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Newsagent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quiosco de los </a:t>
                      </a:r>
                      <a:r>
                        <a:rPr lang="es-E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periódicos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el</a:t>
                      </a:r>
                      <a:r>
                        <a:rPr lang="es-ES" sz="20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20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kee</a:t>
                      </a:r>
                      <a:r>
                        <a:rPr lang="es-ES" sz="20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-OHS-</a:t>
                      </a:r>
                      <a:r>
                        <a:rPr lang="es-ES" sz="20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koh</a:t>
                      </a:r>
                      <a:r>
                        <a:rPr lang="es-ES" sz="20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20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day</a:t>
                      </a:r>
                      <a:r>
                        <a:rPr lang="es-ES" sz="20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20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lohs</a:t>
                      </a:r>
                      <a:r>
                        <a:rPr lang="es-ES" sz="20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20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pay</a:t>
                      </a:r>
                      <a:r>
                        <a:rPr lang="es-ES" sz="20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s-ES" sz="20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ree</a:t>
                      </a:r>
                      <a:r>
                        <a:rPr lang="es-ES" sz="20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-OH-</a:t>
                      </a:r>
                      <a:r>
                        <a:rPr lang="es-ES" sz="20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dee</a:t>
                      </a:r>
                      <a:r>
                        <a:rPr lang="es-ES" sz="20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s-ES" sz="20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koce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Café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n-GB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cafetería</a:t>
                      </a:r>
                      <a:r>
                        <a:rPr lang="en-GB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lah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kah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-fay-</a:t>
                      </a:r>
                      <a:r>
                        <a:rPr lang="en-GB" sz="20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tay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-REE-ah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Shoe shop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n-GB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zapatería</a:t>
                      </a:r>
                      <a:r>
                        <a:rPr lang="en-GB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lah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thah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0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pah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0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tay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-REE-ah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Toy shop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n-GB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juguetería</a:t>
                      </a:r>
                      <a:r>
                        <a:rPr lang="en-GB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lah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hoo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-gay-</a:t>
                      </a:r>
                      <a:r>
                        <a:rPr lang="en-GB" sz="20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tay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-REE-ah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100392" y="908720"/>
            <a:ext cx="609600" cy="60960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244408" y="1556792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244408" y="2132856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316416" y="2780928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244408" y="3429000"/>
            <a:ext cx="609600" cy="609600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244408" y="4077072"/>
            <a:ext cx="609600" cy="609600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100392" y="4725144"/>
            <a:ext cx="609600" cy="609600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388424" y="5301208"/>
            <a:ext cx="609600" cy="609600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316416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2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6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1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9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9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44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114788"/>
              </p:ext>
            </p:extLst>
          </p:nvPr>
        </p:nvGraphicFramePr>
        <p:xfrm>
          <a:off x="107504" y="260648"/>
          <a:ext cx="8712968" cy="613867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942639"/>
                <a:gridCol w="5770329"/>
              </a:tblGrid>
              <a:tr h="534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b="1" u="sng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Body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head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</a:t>
                      </a:r>
                      <a:r>
                        <a:rPr lang="en-GB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cabeza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en-GB" sz="32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i="1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lah</a:t>
                      </a:r>
                      <a:r>
                        <a:rPr lang="en-GB" sz="32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i="1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kah</a:t>
                      </a:r>
                      <a:r>
                        <a:rPr lang="en-GB" sz="32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-BAY-</a:t>
                      </a:r>
                      <a:r>
                        <a:rPr lang="en-GB" sz="3200" i="1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thah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shoulders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los</a:t>
                      </a:r>
                      <a:r>
                        <a:rPr lang="en-GB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hombros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GB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i="1" u="none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lohs</a:t>
                      </a:r>
                      <a:r>
                        <a:rPr lang="en-GB" sz="3200" i="1" u="non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OHM-b-</a:t>
                      </a:r>
                      <a:r>
                        <a:rPr lang="en-GB" sz="3200" i="1" u="none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rohs</a:t>
                      </a:r>
                      <a:endParaRPr lang="en-GB" sz="3200" i="1" u="none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knees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las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rodillas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lahs</a:t>
                      </a:r>
                      <a:r>
                        <a:rPr lang="en-GB" sz="32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i="1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rrroh</a:t>
                      </a:r>
                      <a:r>
                        <a:rPr lang="en-GB" sz="32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-THEE-</a:t>
                      </a:r>
                      <a:r>
                        <a:rPr lang="en-GB" sz="3200" i="1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yahs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legs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las</a:t>
                      </a:r>
                      <a:r>
                        <a:rPr lang="en-GB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piernas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lahs</a:t>
                      </a:r>
                      <a:r>
                        <a:rPr lang="en-GB" sz="32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pee-AYR-</a:t>
                      </a:r>
                      <a:r>
                        <a:rPr lang="en-GB" sz="3200" i="1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nahs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feet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los</a:t>
                      </a:r>
                      <a:r>
                        <a:rPr lang="en-GB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pies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lohs</a:t>
                      </a:r>
                      <a:r>
                        <a:rPr lang="en-GB" sz="32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PEE-</a:t>
                      </a:r>
                      <a:r>
                        <a:rPr lang="en-GB" sz="3200" i="1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ays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eyes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los</a:t>
                      </a:r>
                      <a:r>
                        <a:rPr lang="en-GB" sz="32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i="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ojos</a:t>
                      </a:r>
                      <a:r>
                        <a:rPr lang="en-GB" sz="3200" i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   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lohs</a:t>
                      </a:r>
                      <a:r>
                        <a:rPr lang="en-GB" sz="320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OH-</a:t>
                      </a:r>
                      <a:r>
                        <a:rPr lang="en-GB" sz="3200" i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hohs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ears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las</a:t>
                      </a:r>
                      <a:r>
                        <a:rPr lang="en-GB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orejas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lahs</a:t>
                      </a:r>
                      <a:r>
                        <a:rPr lang="en-GB" sz="32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oh-RAY-</a:t>
                      </a:r>
                      <a:r>
                        <a:rPr lang="en-GB" sz="3200" i="1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hahs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mouth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</a:t>
                      </a:r>
                      <a:r>
                        <a:rPr lang="en-GB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boca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lah</a:t>
                      </a:r>
                      <a:r>
                        <a:rPr lang="en-GB" sz="3200" i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BOH-</a:t>
                      </a:r>
                      <a:r>
                        <a:rPr lang="en-GB" sz="3200" i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kah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nose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</a:t>
                      </a:r>
                      <a:r>
                        <a:rPr lang="en-GB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nariz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en-GB" sz="3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i="1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lah</a:t>
                      </a:r>
                      <a:r>
                        <a:rPr lang="en-GB" sz="3200" i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nah-REETH</a:t>
                      </a:r>
                      <a:endParaRPr lang="en-GB" sz="3200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Stomach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GB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estómago</a:t>
                      </a:r>
                      <a:r>
                        <a:rPr lang="en-GB" sz="28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el </a:t>
                      </a:r>
                      <a:r>
                        <a:rPr lang="en-GB" sz="28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ays</a:t>
                      </a:r>
                      <a:r>
                        <a:rPr lang="en-GB" sz="28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-TOH-ma-</a:t>
                      </a:r>
                      <a:r>
                        <a:rPr lang="en-GB" sz="28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goh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hair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GB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pelo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el</a:t>
                      </a:r>
                      <a:r>
                        <a:rPr lang="en-GB" sz="28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PAY-</a:t>
                      </a:r>
                      <a:r>
                        <a:rPr lang="en-GB" sz="28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loh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4788024" y="836712"/>
            <a:ext cx="360000" cy="360000"/>
          </a:xfrm>
          <a:prstGeom prst="rect">
            <a:avLst/>
          </a:prstGeom>
        </p:spPr>
      </p:pic>
      <p:pic>
        <p:nvPicPr>
          <p:cNvPr id="15" name="Sound 1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220072" y="1340768"/>
            <a:ext cx="360000" cy="360000"/>
          </a:xfrm>
          <a:prstGeom prst="rect">
            <a:avLst/>
          </a:prstGeom>
        </p:spPr>
      </p:pic>
      <p:pic>
        <p:nvPicPr>
          <p:cNvPr id="16" name="Sound 15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4860032" y="1772816"/>
            <a:ext cx="360000" cy="360000"/>
          </a:xfrm>
          <a:prstGeom prst="rect">
            <a:avLst/>
          </a:prstGeom>
        </p:spPr>
      </p:pic>
      <p:pic>
        <p:nvPicPr>
          <p:cNvPr id="17" name="Sound 16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4932040" y="2348880"/>
            <a:ext cx="360000" cy="360000"/>
          </a:xfrm>
          <a:prstGeom prst="rect">
            <a:avLst/>
          </a:prstGeom>
        </p:spPr>
      </p:pic>
      <p:pic>
        <p:nvPicPr>
          <p:cNvPr id="18" name="Sound 1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4499992" y="2780928"/>
            <a:ext cx="360000" cy="360000"/>
          </a:xfrm>
          <a:prstGeom prst="rect">
            <a:avLst/>
          </a:prstGeom>
        </p:spPr>
      </p:pic>
      <p:pic>
        <p:nvPicPr>
          <p:cNvPr id="19" name="Sound 18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4499992" y="3212976"/>
            <a:ext cx="360000" cy="360000"/>
          </a:xfrm>
          <a:prstGeom prst="rect">
            <a:avLst/>
          </a:prstGeom>
        </p:spPr>
      </p:pic>
      <p:pic>
        <p:nvPicPr>
          <p:cNvPr id="20" name="Sound 19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4716016" y="3789040"/>
            <a:ext cx="360000" cy="360000"/>
          </a:xfrm>
          <a:prstGeom prst="rect">
            <a:avLst/>
          </a:prstGeom>
        </p:spPr>
      </p:pic>
      <p:pic>
        <p:nvPicPr>
          <p:cNvPr id="21" name="Sound 20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4644008" y="4221088"/>
            <a:ext cx="360000" cy="360000"/>
          </a:xfrm>
          <a:prstGeom prst="rect">
            <a:avLst/>
          </a:prstGeom>
        </p:spPr>
      </p:pic>
      <p:pic>
        <p:nvPicPr>
          <p:cNvPr id="22" name="Sound 21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4427984" y="4725144"/>
            <a:ext cx="360000" cy="360000"/>
          </a:xfrm>
          <a:prstGeom prst="rect">
            <a:avLst/>
          </a:prstGeom>
        </p:spPr>
      </p:pic>
      <p:pic>
        <p:nvPicPr>
          <p:cNvPr id="12" name="Sonido grabado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4932040" y="5157192"/>
            <a:ext cx="609600" cy="609600"/>
          </a:xfrm>
          <a:prstGeom prst="rect">
            <a:avLst/>
          </a:prstGeom>
        </p:spPr>
      </p:pic>
      <p:pic>
        <p:nvPicPr>
          <p:cNvPr id="13" name="Sonido grabado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6156176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3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1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9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77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27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70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13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78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88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9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215209"/>
              </p:ext>
            </p:extLst>
          </p:nvPr>
        </p:nvGraphicFramePr>
        <p:xfrm>
          <a:off x="179512" y="332656"/>
          <a:ext cx="8640960" cy="626469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160240"/>
                <a:gridCol w="6480720"/>
              </a:tblGrid>
              <a:tr h="713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Food and Café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55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 want…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Quiero</a:t>
                      </a:r>
                      <a:r>
                        <a:rPr lang="en-GB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…. </a:t>
                      </a:r>
                      <a:r>
                        <a:rPr lang="en-GB" sz="20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kee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-AY-</a:t>
                      </a:r>
                      <a:r>
                        <a:rPr lang="en-GB" sz="20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roh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0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do you want?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¿</a:t>
                      </a: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Qué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quieres</a:t>
                      </a:r>
                      <a:r>
                        <a:rPr lang="en-GB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  </a:t>
                      </a:r>
                      <a:r>
                        <a:rPr lang="en-GB" sz="20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kay</a:t>
                      </a:r>
                      <a:r>
                        <a:rPr lang="en-GB" sz="20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kee</a:t>
                      </a:r>
                      <a:r>
                        <a:rPr lang="en-GB" sz="20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-AY-race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 like….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 </a:t>
                      </a: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gusta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…. </a:t>
                      </a:r>
                      <a:r>
                        <a:rPr lang="en-GB" sz="2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may</a:t>
                      </a:r>
                      <a:r>
                        <a:rPr lang="en-GB" sz="20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GOOS-</a:t>
                      </a:r>
                      <a:r>
                        <a:rPr lang="en-GB" sz="20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tah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0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 don’t like…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 me gusta </a:t>
                      </a:r>
                      <a:r>
                        <a:rPr lang="es-E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</a:t>
                      </a:r>
                      <a:r>
                        <a:rPr lang="es-ES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chocolate </a:t>
                      </a:r>
                      <a:r>
                        <a:rPr lang="es-E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/gustan los plátanos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es-ES" sz="20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20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may</a:t>
                      </a:r>
                      <a:r>
                        <a:rPr lang="es-ES" sz="20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GOOS-</a:t>
                      </a:r>
                      <a:r>
                        <a:rPr lang="es-ES" sz="20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s-ES" sz="20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el </a:t>
                      </a:r>
                      <a:r>
                        <a:rPr lang="es-ES" sz="20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choh</a:t>
                      </a:r>
                      <a:r>
                        <a:rPr lang="es-ES" sz="20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s-ES" sz="20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koh</a:t>
                      </a:r>
                      <a:r>
                        <a:rPr lang="es-ES" sz="20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-LAH-</a:t>
                      </a:r>
                      <a:r>
                        <a:rPr lang="es-ES" sz="20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tay</a:t>
                      </a:r>
                      <a:endParaRPr lang="es-ES" sz="2000" baseline="0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 </a:t>
                      </a:r>
                      <a:r>
                        <a:rPr lang="es-ES" sz="20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may</a:t>
                      </a:r>
                      <a:r>
                        <a:rPr lang="es-ES" sz="20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GOOS-</a:t>
                      </a:r>
                      <a:r>
                        <a:rPr lang="es-ES" sz="20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tahn</a:t>
                      </a:r>
                      <a:r>
                        <a:rPr lang="es-ES" sz="20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20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lohs</a:t>
                      </a:r>
                      <a:r>
                        <a:rPr lang="es-ES" sz="20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PLAH-</a:t>
                      </a:r>
                      <a:r>
                        <a:rPr lang="es-ES" sz="20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tah</a:t>
                      </a:r>
                      <a:r>
                        <a:rPr lang="es-ES" sz="20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-nos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0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It was delicious, thank you.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Estaba delicioso/deliciosa, gracias.</a:t>
                      </a:r>
                      <a:r>
                        <a:rPr lang="es-E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Ays</a:t>
                      </a:r>
                      <a:r>
                        <a:rPr lang="es-ES" sz="2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-TAH-bah</a:t>
                      </a:r>
                      <a:r>
                        <a:rPr lang="es-ES" sz="20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20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day</a:t>
                      </a:r>
                      <a:r>
                        <a:rPr lang="es-ES" sz="20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-lee-</a:t>
                      </a:r>
                      <a:r>
                        <a:rPr lang="es-ES" sz="20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thee</a:t>
                      </a:r>
                      <a:r>
                        <a:rPr lang="es-ES" sz="20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-OH-so, </a:t>
                      </a:r>
                      <a:r>
                        <a:rPr lang="es-ES" sz="20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grah</a:t>
                      </a:r>
                      <a:r>
                        <a:rPr lang="es-ES" sz="20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-THEE-</a:t>
                      </a:r>
                      <a:r>
                        <a:rPr lang="es-ES" sz="20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ahs</a:t>
                      </a:r>
                      <a:endParaRPr lang="es-ES" sz="2000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Qué </a:t>
                      </a:r>
                      <a:r>
                        <a:rPr lang="es-E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rico/ rica, </a:t>
                      </a:r>
                      <a:r>
                        <a:rPr lang="es-E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gracias </a:t>
                      </a:r>
                      <a:r>
                        <a:rPr lang="es-ES" sz="20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kay</a:t>
                      </a:r>
                      <a:r>
                        <a:rPr lang="es-ES" sz="20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REE-</a:t>
                      </a:r>
                      <a:r>
                        <a:rPr lang="es-ES" sz="20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koh</a:t>
                      </a:r>
                      <a:r>
                        <a:rPr lang="es-ES" sz="20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s-ES" sz="20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grah</a:t>
                      </a:r>
                      <a:r>
                        <a:rPr lang="es-ES" sz="20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-THEE-</a:t>
                      </a:r>
                      <a:r>
                        <a:rPr lang="es-ES" sz="20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ahs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0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May I have….please?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¿Me puede (formal)/puedes (informal) dar </a:t>
                      </a:r>
                      <a:r>
                        <a:rPr lang="es-E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agua, por </a:t>
                      </a:r>
                      <a:r>
                        <a:rPr lang="es-E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favor</a:t>
                      </a:r>
                      <a:r>
                        <a:rPr lang="es-E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may</a:t>
                      </a:r>
                      <a:r>
                        <a:rPr lang="es-ES" sz="20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PWAY-</a:t>
                      </a:r>
                      <a:r>
                        <a:rPr lang="es-ES" sz="20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thay</a:t>
                      </a:r>
                      <a:r>
                        <a:rPr lang="es-ES" sz="20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/ PWAY-</a:t>
                      </a:r>
                      <a:r>
                        <a:rPr lang="es-ES" sz="20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thace</a:t>
                      </a:r>
                      <a:r>
                        <a:rPr lang="es-ES" sz="20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dar AH-</a:t>
                      </a:r>
                      <a:r>
                        <a:rPr lang="es-ES" sz="20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gwah</a:t>
                      </a:r>
                      <a:r>
                        <a:rPr lang="es-ES" sz="20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, por </a:t>
                      </a:r>
                      <a:r>
                        <a:rPr lang="es-ES" sz="20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fah-bhor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172400" y="1052736"/>
            <a:ext cx="504056" cy="504056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100392" y="1628800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172400" y="2708920"/>
            <a:ext cx="465584" cy="465584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596336" y="3284984"/>
            <a:ext cx="466233" cy="466233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172400" y="3284984"/>
            <a:ext cx="504056" cy="504056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228184" y="4365104"/>
            <a:ext cx="432048" cy="432048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244408" y="4941168"/>
            <a:ext cx="432048" cy="432048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172400" y="5301208"/>
            <a:ext cx="609600" cy="609600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244408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5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8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6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8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6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6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6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868345"/>
              </p:ext>
            </p:extLst>
          </p:nvPr>
        </p:nvGraphicFramePr>
        <p:xfrm>
          <a:off x="107504" y="213864"/>
          <a:ext cx="8784976" cy="6647435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520280"/>
                <a:gridCol w="6264696"/>
              </a:tblGrid>
              <a:tr h="709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Drink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Bebida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09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Water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(el)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agua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el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AH-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gwah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Tea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(el)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té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tay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Coffee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(el) 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café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kah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-FAY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Milk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(la)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leche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lah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LAY-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chay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Apple juice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zumo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manzana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THOO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moh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day 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mahn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-THAH-nah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Orange Juice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zumo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naranja</a:t>
                      </a:r>
                      <a:endParaRPr lang="en-GB" sz="2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THOO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moh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day nah-RANG-hah</a:t>
                      </a:r>
                      <a:endParaRPr lang="en-GB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Coke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Coca-Cola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KOH-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kah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KOH-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lah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Lemonade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Gaseosa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gah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-say-OH-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sah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172400" y="1052736"/>
            <a:ext cx="609600" cy="60960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316416" y="1628800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316416" y="2492896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244408" y="3068960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244408" y="4581128"/>
            <a:ext cx="609600" cy="609600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172400" y="3789040"/>
            <a:ext cx="609600" cy="609600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028384" y="5229200"/>
            <a:ext cx="609600" cy="609600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100392" y="5949280"/>
            <a:ext cx="609600" cy="609600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100392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4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2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0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5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72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CB979323CE5F419CF00D716B9B3803" ma:contentTypeVersion="12" ma:contentTypeDescription="Create a new document." ma:contentTypeScope="" ma:versionID="9e114151af73c0a24e23c7c30ec91d8c">
  <xsd:schema xmlns:xsd="http://www.w3.org/2001/XMLSchema" xmlns:xs="http://www.w3.org/2001/XMLSchema" xmlns:p="http://schemas.microsoft.com/office/2006/metadata/properties" xmlns:ns2="c8a7503c-63d9-4671-b6a1-64a977c95395" xmlns:ns3="e92d3f56-b8f5-4fd1-b5e8-e292fb5b5843" xmlns:ns4="6936fd13-2b92-4741-a6ee-c4bdaa2ede4e" targetNamespace="http://schemas.microsoft.com/office/2006/metadata/properties" ma:root="true" ma:fieldsID="d7aa3b317f2c6f83ad7f4452e26e0b6b" ns2:_="" ns3:_="" ns4:_="">
    <xsd:import namespace="c8a7503c-63d9-4671-b6a1-64a977c95395"/>
    <xsd:import namespace="e92d3f56-b8f5-4fd1-b5e8-e292fb5b5843"/>
    <xsd:import namespace="6936fd13-2b92-4741-a6ee-c4bdaa2ede4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a7503c-63d9-4671-b6a1-64a977c9539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d3f56-b8f5-4fd1-b5e8-e292fb5b5843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36fd13-2b92-4741-a6ee-c4bdaa2ede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Details" ma:index="19" nillable="true" ma:displayName="Details" ma:format="Dropdown" ma:internalName="Detail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tails xmlns="6936fd13-2b92-4741-a6ee-c4bdaa2ede4e" xsi:nil="true"/>
  </documentManagement>
</p:properties>
</file>

<file path=customXml/itemProps1.xml><?xml version="1.0" encoding="utf-8"?>
<ds:datastoreItem xmlns:ds="http://schemas.openxmlformats.org/officeDocument/2006/customXml" ds:itemID="{5BC6C2E1-4BB5-4C16-81C5-27C1390B93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9FDB05-D725-412C-BC5A-9C79B258D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a7503c-63d9-4671-b6a1-64a977c95395"/>
    <ds:schemaRef ds:uri="e92d3f56-b8f5-4fd1-b5e8-e292fb5b5843"/>
    <ds:schemaRef ds:uri="6936fd13-2b92-4741-a6ee-c4bdaa2ede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A9FF41-3F7D-4D57-813E-AC00CFE92114}">
  <ds:schemaRefs>
    <ds:schemaRef ds:uri="http://purl.org/dc/dcmitype/"/>
    <ds:schemaRef ds:uri="http://schemas.microsoft.com/office/infopath/2007/PartnerControls"/>
    <ds:schemaRef ds:uri="e92d3f56-b8f5-4fd1-b5e8-e292fb5b5843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  <ds:schemaRef ds:uri="6936fd13-2b92-4741-a6ee-c4bdaa2ede4e"/>
    <ds:schemaRef ds:uri="c8a7503c-63d9-4671-b6a1-64a977c9539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842</Words>
  <Application>Microsoft Office PowerPoint</Application>
  <PresentationFormat>On-screen Show (4:3)</PresentationFormat>
  <Paragraphs>250</Paragraphs>
  <Slides>12</Slides>
  <Notes>0</Notes>
  <HiddenSlides>0</HiddenSlides>
  <MMClips>120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Marie Moore</dc:creator>
  <cp:lastModifiedBy>Angela</cp:lastModifiedBy>
  <cp:revision>30</cp:revision>
  <dcterms:created xsi:type="dcterms:W3CDTF">2015-06-08T10:08:57Z</dcterms:created>
  <dcterms:modified xsi:type="dcterms:W3CDTF">2020-04-27T14:37:22Z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0x010100DACB979323CE5F419CF00D716B9B3803</vt:lpwstr>
  </property>
</Properties>
</file>