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63" r:id="rId7"/>
    <p:sldId id="257" r:id="rId8"/>
    <p:sldId id="258" r:id="rId9"/>
    <p:sldId id="259" r:id="rId10"/>
    <p:sldId id="260" r:id="rId11"/>
    <p:sldId id="265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87" autoAdjust="0"/>
  </p:normalViewPr>
  <p:slideViewPr>
    <p:cSldViewPr>
      <p:cViewPr>
        <p:scale>
          <a:sx n="76" d="100"/>
          <a:sy n="76" d="100"/>
        </p:scale>
        <p:origin x="-26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5CF19-3683-614D-B439-174FE9FDB63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A7D70-A569-E84A-9ECD-769F58E64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A7D70-A569-E84A-9ECD-769F58E648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9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0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2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8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3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F14-FBD0-4988-A481-F045EABE2EB1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3640-4D27-4D14-AA26-2E8675034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2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2.wav"/><Relationship Id="rId7" Type="http://schemas.microsoft.com/office/2007/relationships/media" Target="../media/media8.wav"/><Relationship Id="rId12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1.xml"/><Relationship Id="rId5" Type="http://schemas.microsoft.com/office/2007/relationships/media" Target="../media/media3.wav"/><Relationship Id="rId10" Type="http://schemas.openxmlformats.org/officeDocument/2006/relationships/audio" Target="../media/media9.wav"/><Relationship Id="rId4" Type="http://schemas.openxmlformats.org/officeDocument/2006/relationships/audio" Target="../media/media2.wav"/><Relationship Id="rId9" Type="http://schemas.microsoft.com/office/2007/relationships/media" Target="../media/media9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slideLayout" Target="../slideLayouts/slideLayout1.xml"/><Relationship Id="rId5" Type="http://schemas.microsoft.com/office/2007/relationships/media" Target="../media/media12.wav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3" Type="http://schemas.microsoft.com/office/2007/relationships/media" Target="../media/media16.wav"/><Relationship Id="rId7" Type="http://schemas.microsoft.com/office/2007/relationships/media" Target="../media/media18.wav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5" Type="http://schemas.microsoft.com/office/2007/relationships/media" Target="../media/media17.wav"/><Relationship Id="rId10" Type="http://schemas.openxmlformats.org/officeDocument/2006/relationships/image" Target="../media/image1.png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microsoft.com/office/2007/relationships/media" Target="../media/media25.wav"/><Relationship Id="rId18" Type="http://schemas.openxmlformats.org/officeDocument/2006/relationships/audio" Target="../media/media27.wav"/><Relationship Id="rId3" Type="http://schemas.microsoft.com/office/2007/relationships/media" Target="../media/media20.wav"/><Relationship Id="rId21" Type="http://schemas.openxmlformats.org/officeDocument/2006/relationships/image" Target="../media/image1.png"/><Relationship Id="rId7" Type="http://schemas.microsoft.com/office/2007/relationships/media" Target="../media/media22.wav"/><Relationship Id="rId12" Type="http://schemas.openxmlformats.org/officeDocument/2006/relationships/audio" Target="../media/media24.wav"/><Relationship Id="rId17" Type="http://schemas.microsoft.com/office/2007/relationships/media" Target="../media/media27.wav"/><Relationship Id="rId2" Type="http://schemas.openxmlformats.org/officeDocument/2006/relationships/audio" Target="../media/media19.wav"/><Relationship Id="rId16" Type="http://schemas.openxmlformats.org/officeDocument/2006/relationships/audio" Target="../media/media26.wav"/><Relationship Id="rId20" Type="http://schemas.openxmlformats.org/officeDocument/2006/relationships/notesSlide" Target="../notesSlides/notesSlide1.xml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microsoft.com/office/2007/relationships/media" Target="../media/media24.wav"/><Relationship Id="rId5" Type="http://schemas.microsoft.com/office/2007/relationships/media" Target="../media/media21.wav"/><Relationship Id="rId15" Type="http://schemas.microsoft.com/office/2007/relationships/media" Target="../media/media26.wav"/><Relationship Id="rId10" Type="http://schemas.openxmlformats.org/officeDocument/2006/relationships/audio" Target="../media/media23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audio" Target="../media/media2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wav"/><Relationship Id="rId13" Type="http://schemas.microsoft.com/office/2007/relationships/media" Target="../media/media34.wav"/><Relationship Id="rId18" Type="http://schemas.openxmlformats.org/officeDocument/2006/relationships/audio" Target="../media/media36.wav"/><Relationship Id="rId3" Type="http://schemas.microsoft.com/office/2007/relationships/media" Target="../media/media29.wav"/><Relationship Id="rId21" Type="http://schemas.microsoft.com/office/2007/relationships/media" Target="../media/media38.wav"/><Relationship Id="rId7" Type="http://schemas.microsoft.com/office/2007/relationships/media" Target="../media/media31.wav"/><Relationship Id="rId12" Type="http://schemas.openxmlformats.org/officeDocument/2006/relationships/audio" Target="../media/media33.wav"/><Relationship Id="rId17" Type="http://schemas.microsoft.com/office/2007/relationships/media" Target="../media/media36.wav"/><Relationship Id="rId2" Type="http://schemas.openxmlformats.org/officeDocument/2006/relationships/audio" Target="../media/media28.wav"/><Relationship Id="rId16" Type="http://schemas.openxmlformats.org/officeDocument/2006/relationships/audio" Target="../media/media35.wav"/><Relationship Id="rId20" Type="http://schemas.openxmlformats.org/officeDocument/2006/relationships/audio" Target="../media/media37.wav"/><Relationship Id="rId1" Type="http://schemas.microsoft.com/office/2007/relationships/media" Target="../media/media28.wav"/><Relationship Id="rId6" Type="http://schemas.openxmlformats.org/officeDocument/2006/relationships/audio" Target="../media/media30.wav"/><Relationship Id="rId11" Type="http://schemas.microsoft.com/office/2007/relationships/media" Target="../media/media33.wav"/><Relationship Id="rId24" Type="http://schemas.openxmlformats.org/officeDocument/2006/relationships/image" Target="../media/image1.png"/><Relationship Id="rId5" Type="http://schemas.microsoft.com/office/2007/relationships/media" Target="../media/media30.wav"/><Relationship Id="rId15" Type="http://schemas.microsoft.com/office/2007/relationships/media" Target="../media/media35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32.wav"/><Relationship Id="rId19" Type="http://schemas.microsoft.com/office/2007/relationships/media" Target="../media/media37.wav"/><Relationship Id="rId4" Type="http://schemas.openxmlformats.org/officeDocument/2006/relationships/audio" Target="../media/media29.wav"/><Relationship Id="rId9" Type="http://schemas.microsoft.com/office/2007/relationships/media" Target="../media/media32.wav"/><Relationship Id="rId14" Type="http://schemas.openxmlformats.org/officeDocument/2006/relationships/audio" Target="../media/media34.wav"/><Relationship Id="rId22" Type="http://schemas.openxmlformats.org/officeDocument/2006/relationships/audio" Target="../media/media3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wav"/><Relationship Id="rId13" Type="http://schemas.microsoft.com/office/2007/relationships/media" Target="../media/media45.wav"/><Relationship Id="rId18" Type="http://schemas.openxmlformats.org/officeDocument/2006/relationships/audio" Target="../media/media47.wav"/><Relationship Id="rId3" Type="http://schemas.microsoft.com/office/2007/relationships/media" Target="../media/media40.wav"/><Relationship Id="rId7" Type="http://schemas.microsoft.com/office/2007/relationships/media" Target="../media/media42.wav"/><Relationship Id="rId12" Type="http://schemas.openxmlformats.org/officeDocument/2006/relationships/audio" Target="../media/media44.wav"/><Relationship Id="rId17" Type="http://schemas.microsoft.com/office/2007/relationships/media" Target="../media/media47.wav"/><Relationship Id="rId2" Type="http://schemas.openxmlformats.org/officeDocument/2006/relationships/audio" Target="../media/media39.wav"/><Relationship Id="rId16" Type="http://schemas.openxmlformats.org/officeDocument/2006/relationships/audio" Target="../media/media46.wav"/><Relationship Id="rId20" Type="http://schemas.openxmlformats.org/officeDocument/2006/relationships/image" Target="../media/image1.png"/><Relationship Id="rId1" Type="http://schemas.microsoft.com/office/2007/relationships/media" Target="../media/media39.wav"/><Relationship Id="rId6" Type="http://schemas.openxmlformats.org/officeDocument/2006/relationships/audio" Target="../media/media41.wav"/><Relationship Id="rId11" Type="http://schemas.microsoft.com/office/2007/relationships/media" Target="../media/media44.wav"/><Relationship Id="rId5" Type="http://schemas.microsoft.com/office/2007/relationships/media" Target="../media/media41.wav"/><Relationship Id="rId15" Type="http://schemas.microsoft.com/office/2007/relationships/media" Target="../media/media46.wav"/><Relationship Id="rId10" Type="http://schemas.openxmlformats.org/officeDocument/2006/relationships/audio" Target="../media/media43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40.wav"/><Relationship Id="rId9" Type="http://schemas.microsoft.com/office/2007/relationships/media" Target="../media/media43.wav"/><Relationship Id="rId14" Type="http://schemas.openxmlformats.org/officeDocument/2006/relationships/audio" Target="../media/media4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1.wav"/><Relationship Id="rId13" Type="http://schemas.microsoft.com/office/2007/relationships/media" Target="../media/media54.wav"/><Relationship Id="rId3" Type="http://schemas.microsoft.com/office/2007/relationships/media" Target="../media/media49.wav"/><Relationship Id="rId7" Type="http://schemas.microsoft.com/office/2007/relationships/media" Target="../media/media51.wav"/><Relationship Id="rId12" Type="http://schemas.openxmlformats.org/officeDocument/2006/relationships/audio" Target="../media/media53.wav"/><Relationship Id="rId2" Type="http://schemas.openxmlformats.org/officeDocument/2006/relationships/audio" Target="../media/media48.wav"/><Relationship Id="rId16" Type="http://schemas.openxmlformats.org/officeDocument/2006/relationships/image" Target="../media/image1.png"/><Relationship Id="rId1" Type="http://schemas.microsoft.com/office/2007/relationships/media" Target="../media/media48.wav"/><Relationship Id="rId6" Type="http://schemas.openxmlformats.org/officeDocument/2006/relationships/audio" Target="../media/media50.wav"/><Relationship Id="rId11" Type="http://schemas.microsoft.com/office/2007/relationships/media" Target="../media/media53.wav"/><Relationship Id="rId5" Type="http://schemas.microsoft.com/office/2007/relationships/media" Target="../media/media50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2.wav"/><Relationship Id="rId4" Type="http://schemas.openxmlformats.org/officeDocument/2006/relationships/audio" Target="../media/media49.wav"/><Relationship Id="rId9" Type="http://schemas.microsoft.com/office/2007/relationships/media" Target="../media/media52.wav"/><Relationship Id="rId14" Type="http://schemas.openxmlformats.org/officeDocument/2006/relationships/audio" Target="../media/media5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wav"/><Relationship Id="rId13" Type="http://schemas.microsoft.com/office/2007/relationships/media" Target="../media/media61.wav"/><Relationship Id="rId18" Type="http://schemas.openxmlformats.org/officeDocument/2006/relationships/image" Target="../media/image1.png"/><Relationship Id="rId3" Type="http://schemas.microsoft.com/office/2007/relationships/media" Target="../media/media56.wav"/><Relationship Id="rId7" Type="http://schemas.microsoft.com/office/2007/relationships/media" Target="../media/media58.wav"/><Relationship Id="rId12" Type="http://schemas.openxmlformats.org/officeDocument/2006/relationships/audio" Target="../media/media60.wav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55.wav"/><Relationship Id="rId16" Type="http://schemas.openxmlformats.org/officeDocument/2006/relationships/audio" Target="../media/media62.wav"/><Relationship Id="rId1" Type="http://schemas.microsoft.com/office/2007/relationships/media" Target="../media/media55.wav"/><Relationship Id="rId6" Type="http://schemas.openxmlformats.org/officeDocument/2006/relationships/audio" Target="../media/media57.wav"/><Relationship Id="rId11" Type="http://schemas.microsoft.com/office/2007/relationships/media" Target="../media/media60.wav"/><Relationship Id="rId5" Type="http://schemas.microsoft.com/office/2007/relationships/media" Target="../media/media57.wav"/><Relationship Id="rId15" Type="http://schemas.microsoft.com/office/2007/relationships/media" Target="../media/media62.wav"/><Relationship Id="rId10" Type="http://schemas.openxmlformats.org/officeDocument/2006/relationships/audio" Target="../media/media59.wav"/><Relationship Id="rId4" Type="http://schemas.openxmlformats.org/officeDocument/2006/relationships/audio" Target="../media/media56.wav"/><Relationship Id="rId9" Type="http://schemas.microsoft.com/office/2007/relationships/media" Target="../media/media59.wav"/><Relationship Id="rId14" Type="http://schemas.openxmlformats.org/officeDocument/2006/relationships/audio" Target="../media/media6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26007"/>
              </p:ext>
            </p:extLst>
          </p:nvPr>
        </p:nvGraphicFramePr>
        <p:xfrm>
          <a:off x="179512" y="188640"/>
          <a:ext cx="8352928" cy="588873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44216"/>
                <a:gridCol w="6408712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Greetings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SPANISH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am/she is/he is feeling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great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 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estoy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y-STOY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lla está/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Él está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estupendamente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stoo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-pen-dah-MEN-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genial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hay-nee-YAL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am/she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is/he is feeling v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ery good.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 estoy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y-STOY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lla está/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Él está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muy bien.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moo-WEE bee-YEN </a:t>
                      </a:r>
                      <a:endParaRPr lang="en-GB" sz="24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am/she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is/he is feeling tired.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Yo estoy/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y-STOY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lla está/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Él está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cansado/cansada.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cahn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-SAH-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cahn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-SAH-dah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14900" y="678260"/>
            <a:ext cx="304800" cy="3048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45224" y="1089820"/>
            <a:ext cx="304800" cy="3048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62500" y="139462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 flipV="1">
            <a:off x="7812360" y="198884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03304" y="2323406"/>
            <a:ext cx="416396" cy="416396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11502" y="2789412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87702" y="3276600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90356" y="3554710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40152" y="4057650"/>
            <a:ext cx="304800" cy="3048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14900" y="4418012"/>
            <a:ext cx="304800" cy="3048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22726" y="4920952"/>
            <a:ext cx="304800" cy="3048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37956" y="5308798"/>
            <a:ext cx="304800" cy="3048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12360" y="5461198"/>
            <a:ext cx="378346" cy="3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2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21074"/>
              </p:ext>
            </p:extLst>
          </p:nvPr>
        </p:nvGraphicFramePr>
        <p:xfrm>
          <a:off x="179512" y="188640"/>
          <a:ext cx="8352928" cy="42062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44216"/>
                <a:gridCol w="6408712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Greetings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SPANISH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am/she is/he is not feeling good. (bad)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Yo estoy/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y-STOY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lla está/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Él está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mal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mal</a:t>
                      </a:r>
                      <a:endParaRPr lang="en-GB" sz="24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am/she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is/he is feeling sad.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Yo estoy/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y-STOY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s-ES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lla está/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Él está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y-STAH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triste.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T-REE-stay</a:t>
                      </a:r>
                      <a:endParaRPr lang="en-GB" sz="24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14900" y="678260"/>
            <a:ext cx="304800" cy="3048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14900" y="234888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45224" y="108982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45224" y="2852936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62500" y="1394620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10100" y="3199806"/>
            <a:ext cx="304800" cy="30480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29794" y="1874840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7700" y="3654724"/>
            <a:ext cx="402332" cy="4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80129"/>
              </p:ext>
            </p:extLst>
          </p:nvPr>
        </p:nvGraphicFramePr>
        <p:xfrm>
          <a:off x="179512" y="188640"/>
          <a:ext cx="8352928" cy="252374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44216"/>
                <a:gridCol w="6408712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Greetings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SPANISH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Kind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agradable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-dah-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blay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simpático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/a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seem-PAH-tee-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Horrible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horrible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or-RRREE-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blay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Young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joven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bayn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old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viejo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/a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bee-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hoh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89712" y="548680"/>
            <a:ext cx="432048" cy="432048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16960" y="980728"/>
            <a:ext cx="304800" cy="3048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48064" y="162880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43264" y="193360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57564" y="22574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1183"/>
              </p:ext>
            </p:extLst>
          </p:nvPr>
        </p:nvGraphicFramePr>
        <p:xfrm>
          <a:off x="179512" y="332656"/>
          <a:ext cx="8352928" cy="504748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76022"/>
                <a:gridCol w="4176906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Information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She/he is called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Ella/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él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llama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AY-yah/el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say YAH-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María</a:t>
                      </a: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/Pedro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-REE-ah/PAY-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droh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She/he is......years old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Ella/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él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tiene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AY-yah/el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tee-AY-nay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-ATHE AHN-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yoce</a:t>
                      </a:r>
                      <a:endParaRPr lang="en-GB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24328" y="980728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08304" y="2009669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60032" y="472514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52320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75272"/>
              </p:ext>
            </p:extLst>
          </p:nvPr>
        </p:nvGraphicFramePr>
        <p:xfrm>
          <a:off x="395536" y="404664"/>
          <a:ext cx="8496944" cy="60990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754131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one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OO-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endParaRPr lang="en-GB" sz="24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t-race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KWAH-t-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five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THING-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see-YEH-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Thirty nine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treinta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noo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-WAY-bay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706816" y="980728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34808" y="1425724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711008" y="1974354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34808" y="2583954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33742" y="3193554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34808" y="3841254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13476" y="4469904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18276" y="5079504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98010" y="57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66877"/>
              </p:ext>
            </p:extLst>
          </p:nvPr>
        </p:nvGraphicFramePr>
        <p:xfrm>
          <a:off x="539552" y="260647"/>
          <a:ext cx="8208912" cy="633670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84176"/>
                <a:gridCol w="662473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one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OO-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t-race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KWAH-t-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five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THING-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sace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see-YEH-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Forty nine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-RAYN-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noo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-WAY-bay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thing-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kwayn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652120" y="260648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12360" y="870248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202760" y="1479848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07560" y="2089448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421960" y="2514600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12410" y="3143250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202760" y="3733800"/>
            <a:ext cx="609600" cy="60960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12410" y="4149080"/>
            <a:ext cx="609600" cy="609600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83810" y="4853930"/>
            <a:ext cx="609600" cy="609600"/>
          </a:xfrm>
          <a:prstGeom prst="rect">
            <a:avLst/>
          </a:prstGeom>
        </p:spPr>
      </p:pic>
      <p:pic>
        <p:nvPicPr>
          <p:cNvPr id="23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88610" y="5452864"/>
            <a:ext cx="609600" cy="609600"/>
          </a:xfrm>
          <a:prstGeom prst="rect">
            <a:avLst/>
          </a:prstGeom>
        </p:spPr>
      </p:pic>
      <p:pic>
        <p:nvPicPr>
          <p:cNvPr id="24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956920" y="6051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1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0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2279"/>
              </p:ext>
            </p:extLst>
          </p:nvPr>
        </p:nvGraphicFramePr>
        <p:xfrm>
          <a:off x="251520" y="260648"/>
          <a:ext cx="8640960" cy="64495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898147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Instructions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Put it/the…..here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Ponlo ahí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PONE-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ah-EE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Pon 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(lápiz)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PONE el LAH-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peeth</a:t>
                      </a:r>
                      <a:endParaRPr lang="en-GB" sz="2400" i="1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Pon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(goma)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PONE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GOH-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ahí…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Close it/the…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Ciérralo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thee-AYR-ah-lo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Cierra el (libro)/Cierra la (puerta)….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thee-AYR-ah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el (LEE-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broh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thee-AYR-ah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(PWAYR-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s-ES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Give me it/ the…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Dámelo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DAH-may-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Dame el …./Dame la ….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DAH-may el (LEE-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broh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DAH-may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GOH-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</a:t>
                      </a:r>
                      <a:endParaRPr lang="en-GB" sz="24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Give everyone the…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 a todos el/la …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ah TOH-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endParaRPr lang="es-E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 (LEE-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broh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)/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(GOH-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GB" sz="2400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10672" y="980728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82222" y="1323628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82222" y="1933228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86300" y="2280487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77644" y="2585287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39372" y="3429000"/>
            <a:ext cx="609600" cy="60960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6244" y="4437112"/>
            <a:ext cx="609600" cy="609600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96744" y="5084812"/>
            <a:ext cx="609600" cy="609600"/>
          </a:xfrm>
          <a:prstGeom prst="rect">
            <a:avLst/>
          </a:prstGeom>
        </p:spPr>
      </p:pic>
      <p:pic>
        <p:nvPicPr>
          <p:cNvPr id="23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5372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8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9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20640"/>
              </p:ext>
            </p:extLst>
          </p:nvPr>
        </p:nvGraphicFramePr>
        <p:xfrm>
          <a:off x="251520" y="332656"/>
          <a:ext cx="8352928" cy="60486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610115"/>
              </a:tblGrid>
              <a:tr h="689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Home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5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Grande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GRAN-day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pequeño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pequeña</a:t>
                      </a:r>
                      <a:endParaRPr lang="en-GB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pay-KAYN-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/pay-KAYN-yah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largo/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larga</a:t>
                      </a:r>
                      <a:endParaRPr lang="en-GB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LAR-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/LAR-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gah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COR-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/COR-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House (my house)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casa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KAH-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KAH-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Bedroom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dormitorio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dor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-TOH-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ree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Living Room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sala</a:t>
                      </a: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SAL-ah</a:t>
                      </a:r>
                      <a:endParaRPr lang="en-GB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84168" y="908720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84168" y="1518320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48064" y="2636912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57664" y="3733800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44408" y="4797152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49208" y="5387702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84168" y="5749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24964"/>
              </p:ext>
            </p:extLst>
          </p:nvPr>
        </p:nvGraphicFramePr>
        <p:xfrm>
          <a:off x="251520" y="332656"/>
          <a:ext cx="8424936" cy="490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84212"/>
                <a:gridCol w="5540724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Bathroom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cuarto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baño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 KWAR-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day BAHN-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yoh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Kitchen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cocina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-THEE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-nah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ordenador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or-day-nah-DOR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Television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televisión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-lay-bee-see-YON</a:t>
                      </a:r>
                      <a:endParaRPr lang="en-GB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tele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TAY-lay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KAH-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Sofa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Sofá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-FAH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garden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jardín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har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-DEEN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dinging room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comedor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8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-may-</a:t>
                      </a:r>
                      <a:r>
                        <a:rPr lang="en-GB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dor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6176" y="26064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452320" y="1196752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61920" y="1747873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757120" y="2434856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47560" y="3124200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42220" y="3781647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17680" y="4134294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42220" y="4743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979323CE5F419CF00D716B9B3803" ma:contentTypeVersion="12" ma:contentTypeDescription="Create a new document." ma:contentTypeScope="" ma:versionID="9e114151af73c0a24e23c7c30ec91d8c">
  <xsd:schema xmlns:xsd="http://www.w3.org/2001/XMLSchema" xmlns:xs="http://www.w3.org/2001/XMLSchema" xmlns:p="http://schemas.microsoft.com/office/2006/metadata/properties" xmlns:ns2="c8a7503c-63d9-4671-b6a1-64a977c95395" xmlns:ns3="e92d3f56-b8f5-4fd1-b5e8-e292fb5b5843" xmlns:ns4="6936fd13-2b92-4741-a6ee-c4bdaa2ede4e" targetNamespace="http://schemas.microsoft.com/office/2006/metadata/properties" ma:root="true" ma:fieldsID="d7aa3b317f2c6f83ad7f4452e26e0b6b" ns2:_="" ns3:_="" ns4:_="">
    <xsd:import namespace="c8a7503c-63d9-4671-b6a1-64a977c95395"/>
    <xsd:import namespace="e92d3f56-b8f5-4fd1-b5e8-e292fb5b5843"/>
    <xsd:import namespace="6936fd13-2b92-4741-a6ee-c4bdaa2ede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7503c-63d9-4671-b6a1-64a977c9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3f56-b8f5-4fd1-b5e8-e292fb5b5843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fd13-2b92-4741-a6ee-c4bdaa2ed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Details" ma:index="19" nillable="true" ma:displayName="Details" ma:format="Dropdown" ma:internalName="Detail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6936fd13-2b92-4741-a6ee-c4bdaa2ede4e" xsi:nil="true"/>
  </documentManagement>
</p:properties>
</file>

<file path=customXml/itemProps1.xml><?xml version="1.0" encoding="utf-8"?>
<ds:datastoreItem xmlns:ds="http://schemas.openxmlformats.org/officeDocument/2006/customXml" ds:itemID="{1CF3A824-C1D7-40F0-9F5A-E120A0212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7503c-63d9-4671-b6a1-64a977c95395"/>
    <ds:schemaRef ds:uri="e92d3f56-b8f5-4fd1-b5e8-e292fb5b5843"/>
    <ds:schemaRef ds:uri="6936fd13-2b92-4741-a6ee-c4bdaa2ed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C82FE0-B96E-433B-84BC-50721086C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20DCEB-D66E-4D82-B076-E7C59C99E72C}">
  <ds:schemaRefs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6936fd13-2b92-4741-a6ee-c4bdaa2ede4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92d3f56-b8f5-4fd1-b5e8-e292fb5b5843"/>
    <ds:schemaRef ds:uri="c8a7503c-63d9-4671-b6a1-64a977c9539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513</Words>
  <Application>Microsoft Office PowerPoint</Application>
  <PresentationFormat>On-screen Show (4:3)</PresentationFormat>
  <Paragraphs>154</Paragraphs>
  <Slides>9</Slides>
  <Notes>1</Notes>
  <HiddenSlides>0</HiddenSlides>
  <MMClips>74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Marie Moore</dc:creator>
  <cp:lastModifiedBy>Angela</cp:lastModifiedBy>
  <cp:revision>29</cp:revision>
  <dcterms:created xsi:type="dcterms:W3CDTF">2015-06-08T10:01:14Z</dcterms:created>
  <dcterms:modified xsi:type="dcterms:W3CDTF">2020-04-27T14:36:46Z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0x010100DACB979323CE5F419CF00D716B9B3803</vt:lpwstr>
  </property>
</Properties>
</file>