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2E29-2FC7-4C2F-9FF0-C6C571E9E5D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F484-78E2-495D-8BB2-CBCA80FA2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06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2E29-2FC7-4C2F-9FF0-C6C571E9E5D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F484-78E2-495D-8BB2-CBCA80FA2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08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2E29-2FC7-4C2F-9FF0-C6C571E9E5D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F484-78E2-495D-8BB2-CBCA80FA2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7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2E29-2FC7-4C2F-9FF0-C6C571E9E5D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F484-78E2-495D-8BB2-CBCA80FA2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66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2E29-2FC7-4C2F-9FF0-C6C571E9E5D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F484-78E2-495D-8BB2-CBCA80FA2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5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2E29-2FC7-4C2F-9FF0-C6C571E9E5D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F484-78E2-495D-8BB2-CBCA80FA2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76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2E29-2FC7-4C2F-9FF0-C6C571E9E5D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F484-78E2-495D-8BB2-CBCA80FA2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57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2E29-2FC7-4C2F-9FF0-C6C571E9E5D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F484-78E2-495D-8BB2-CBCA80FA2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66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2E29-2FC7-4C2F-9FF0-C6C571E9E5D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F484-78E2-495D-8BB2-CBCA80FA2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8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2E29-2FC7-4C2F-9FF0-C6C571E9E5D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F484-78E2-495D-8BB2-CBCA80FA2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46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2E29-2FC7-4C2F-9FF0-C6C571E9E5D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F484-78E2-495D-8BB2-CBCA80FA2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78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69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2E29-2FC7-4C2F-9FF0-C6C571E9E5DA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BF484-78E2-495D-8BB2-CBCA80FA2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6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1.xml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av"/><Relationship Id="rId13" Type="http://schemas.microsoft.com/office/2007/relationships/media" Target="../media/media13.wav"/><Relationship Id="rId18" Type="http://schemas.openxmlformats.org/officeDocument/2006/relationships/audio" Target="../media/media15.wav"/><Relationship Id="rId3" Type="http://schemas.microsoft.com/office/2007/relationships/media" Target="../media/media8.wav"/><Relationship Id="rId21" Type="http://schemas.microsoft.com/office/2007/relationships/media" Target="../media/media17.wav"/><Relationship Id="rId7" Type="http://schemas.microsoft.com/office/2007/relationships/media" Target="../media/media10.wav"/><Relationship Id="rId12" Type="http://schemas.openxmlformats.org/officeDocument/2006/relationships/audio" Target="../media/media12.wav"/><Relationship Id="rId17" Type="http://schemas.microsoft.com/office/2007/relationships/media" Target="../media/media15.wav"/><Relationship Id="rId2" Type="http://schemas.openxmlformats.org/officeDocument/2006/relationships/audio" Target="../media/media7.wav"/><Relationship Id="rId16" Type="http://schemas.openxmlformats.org/officeDocument/2006/relationships/audio" Target="../media/media14.wav"/><Relationship Id="rId20" Type="http://schemas.openxmlformats.org/officeDocument/2006/relationships/audio" Target="../media/media16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microsoft.com/office/2007/relationships/media" Target="../media/media12.wav"/><Relationship Id="rId24" Type="http://schemas.openxmlformats.org/officeDocument/2006/relationships/image" Target="../media/image1.png"/><Relationship Id="rId5" Type="http://schemas.microsoft.com/office/2007/relationships/media" Target="../media/media9.wav"/><Relationship Id="rId15" Type="http://schemas.microsoft.com/office/2007/relationships/media" Target="../media/media14.wav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11.wav"/><Relationship Id="rId19" Type="http://schemas.microsoft.com/office/2007/relationships/media" Target="../media/media16.wav"/><Relationship Id="rId4" Type="http://schemas.openxmlformats.org/officeDocument/2006/relationships/audio" Target="../media/media8.wav"/><Relationship Id="rId9" Type="http://schemas.microsoft.com/office/2007/relationships/media" Target="../media/media11.wav"/><Relationship Id="rId14" Type="http://schemas.openxmlformats.org/officeDocument/2006/relationships/audio" Target="../media/media13.wav"/><Relationship Id="rId22" Type="http://schemas.openxmlformats.org/officeDocument/2006/relationships/audio" Target="../media/media17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wav"/><Relationship Id="rId13" Type="http://schemas.microsoft.com/office/2007/relationships/media" Target="../media/media24.wav"/><Relationship Id="rId18" Type="http://schemas.openxmlformats.org/officeDocument/2006/relationships/audio" Target="../media/media26.wav"/><Relationship Id="rId3" Type="http://schemas.microsoft.com/office/2007/relationships/media" Target="../media/media19.wav"/><Relationship Id="rId7" Type="http://schemas.microsoft.com/office/2007/relationships/media" Target="../media/media21.wav"/><Relationship Id="rId12" Type="http://schemas.openxmlformats.org/officeDocument/2006/relationships/audio" Target="../media/media23.wav"/><Relationship Id="rId17" Type="http://schemas.microsoft.com/office/2007/relationships/media" Target="../media/media26.wav"/><Relationship Id="rId2" Type="http://schemas.openxmlformats.org/officeDocument/2006/relationships/audio" Target="../media/media18.wav"/><Relationship Id="rId16" Type="http://schemas.openxmlformats.org/officeDocument/2006/relationships/audio" Target="../media/media25.wav"/><Relationship Id="rId20" Type="http://schemas.openxmlformats.org/officeDocument/2006/relationships/image" Target="../media/image2.png"/><Relationship Id="rId1" Type="http://schemas.microsoft.com/office/2007/relationships/media" Target="../media/media18.wav"/><Relationship Id="rId6" Type="http://schemas.openxmlformats.org/officeDocument/2006/relationships/audio" Target="../media/media20.wav"/><Relationship Id="rId11" Type="http://schemas.microsoft.com/office/2007/relationships/media" Target="../media/media23.wav"/><Relationship Id="rId5" Type="http://schemas.microsoft.com/office/2007/relationships/media" Target="../media/media20.wav"/><Relationship Id="rId15" Type="http://schemas.microsoft.com/office/2007/relationships/media" Target="../media/media25.wav"/><Relationship Id="rId10" Type="http://schemas.openxmlformats.org/officeDocument/2006/relationships/audio" Target="../media/media22.wav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19.wav"/><Relationship Id="rId9" Type="http://schemas.microsoft.com/office/2007/relationships/media" Target="../media/media22.wav"/><Relationship Id="rId14" Type="http://schemas.openxmlformats.org/officeDocument/2006/relationships/audio" Target="../media/media2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30.wav"/><Relationship Id="rId13" Type="http://schemas.microsoft.com/office/2007/relationships/media" Target="../media/media33.wav"/><Relationship Id="rId18" Type="http://schemas.openxmlformats.org/officeDocument/2006/relationships/image" Target="../media/image1.png"/><Relationship Id="rId3" Type="http://schemas.microsoft.com/office/2007/relationships/media" Target="../media/media28.wav"/><Relationship Id="rId7" Type="http://schemas.microsoft.com/office/2007/relationships/media" Target="../media/media30.wav"/><Relationship Id="rId12" Type="http://schemas.openxmlformats.org/officeDocument/2006/relationships/audio" Target="../media/media32.wav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27.wav"/><Relationship Id="rId16" Type="http://schemas.openxmlformats.org/officeDocument/2006/relationships/audio" Target="../media/media34.wav"/><Relationship Id="rId1" Type="http://schemas.microsoft.com/office/2007/relationships/media" Target="../media/media27.wav"/><Relationship Id="rId6" Type="http://schemas.openxmlformats.org/officeDocument/2006/relationships/audio" Target="../media/media29.wav"/><Relationship Id="rId11" Type="http://schemas.microsoft.com/office/2007/relationships/media" Target="../media/media32.wav"/><Relationship Id="rId5" Type="http://schemas.microsoft.com/office/2007/relationships/media" Target="../media/media29.wav"/><Relationship Id="rId15" Type="http://schemas.microsoft.com/office/2007/relationships/media" Target="../media/media34.wav"/><Relationship Id="rId10" Type="http://schemas.openxmlformats.org/officeDocument/2006/relationships/audio" Target="../media/media31.wav"/><Relationship Id="rId4" Type="http://schemas.openxmlformats.org/officeDocument/2006/relationships/audio" Target="../media/media28.wav"/><Relationship Id="rId9" Type="http://schemas.microsoft.com/office/2007/relationships/media" Target="../media/media31.wav"/><Relationship Id="rId14" Type="http://schemas.openxmlformats.org/officeDocument/2006/relationships/audio" Target="../media/media3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8.wav"/><Relationship Id="rId13" Type="http://schemas.openxmlformats.org/officeDocument/2006/relationships/slideLayout" Target="../slideLayouts/slideLayout7.xml"/><Relationship Id="rId3" Type="http://schemas.microsoft.com/office/2007/relationships/media" Target="../media/media36.wav"/><Relationship Id="rId7" Type="http://schemas.microsoft.com/office/2007/relationships/media" Target="../media/media38.wav"/><Relationship Id="rId12" Type="http://schemas.openxmlformats.org/officeDocument/2006/relationships/audio" Target="../media/media40.wav"/><Relationship Id="rId2" Type="http://schemas.openxmlformats.org/officeDocument/2006/relationships/audio" Target="../media/media35.wav"/><Relationship Id="rId1" Type="http://schemas.microsoft.com/office/2007/relationships/media" Target="../media/media35.wav"/><Relationship Id="rId6" Type="http://schemas.openxmlformats.org/officeDocument/2006/relationships/audio" Target="../media/media37.wav"/><Relationship Id="rId11" Type="http://schemas.microsoft.com/office/2007/relationships/media" Target="../media/media40.wav"/><Relationship Id="rId5" Type="http://schemas.microsoft.com/office/2007/relationships/media" Target="../media/media37.wav"/><Relationship Id="rId10" Type="http://schemas.openxmlformats.org/officeDocument/2006/relationships/audio" Target="../media/media39.wav"/><Relationship Id="rId4" Type="http://schemas.openxmlformats.org/officeDocument/2006/relationships/audio" Target="../media/media36.wav"/><Relationship Id="rId9" Type="http://schemas.microsoft.com/office/2007/relationships/media" Target="../media/media39.wav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4.wav"/><Relationship Id="rId13" Type="http://schemas.microsoft.com/office/2007/relationships/media" Target="../media/media47.wav"/><Relationship Id="rId18" Type="http://schemas.openxmlformats.org/officeDocument/2006/relationships/audio" Target="../media/media49.wav"/><Relationship Id="rId3" Type="http://schemas.microsoft.com/office/2007/relationships/media" Target="../media/media42.wav"/><Relationship Id="rId21" Type="http://schemas.microsoft.com/office/2007/relationships/media" Target="../media/media51.wav"/><Relationship Id="rId7" Type="http://schemas.microsoft.com/office/2007/relationships/media" Target="../media/media44.wav"/><Relationship Id="rId12" Type="http://schemas.openxmlformats.org/officeDocument/2006/relationships/audio" Target="../media/media46.wav"/><Relationship Id="rId17" Type="http://schemas.microsoft.com/office/2007/relationships/media" Target="../media/media49.wav"/><Relationship Id="rId2" Type="http://schemas.openxmlformats.org/officeDocument/2006/relationships/audio" Target="../media/media41.wav"/><Relationship Id="rId16" Type="http://schemas.openxmlformats.org/officeDocument/2006/relationships/audio" Target="../media/media48.wav"/><Relationship Id="rId20" Type="http://schemas.openxmlformats.org/officeDocument/2006/relationships/audio" Target="../media/media50.wav"/><Relationship Id="rId1" Type="http://schemas.microsoft.com/office/2007/relationships/media" Target="../media/media41.wav"/><Relationship Id="rId6" Type="http://schemas.openxmlformats.org/officeDocument/2006/relationships/audio" Target="../media/media43.wav"/><Relationship Id="rId11" Type="http://schemas.microsoft.com/office/2007/relationships/media" Target="../media/media46.wav"/><Relationship Id="rId24" Type="http://schemas.openxmlformats.org/officeDocument/2006/relationships/image" Target="../media/image1.png"/><Relationship Id="rId5" Type="http://schemas.microsoft.com/office/2007/relationships/media" Target="../media/media43.wav"/><Relationship Id="rId15" Type="http://schemas.microsoft.com/office/2007/relationships/media" Target="../media/media48.wav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45.wav"/><Relationship Id="rId19" Type="http://schemas.microsoft.com/office/2007/relationships/media" Target="../media/media50.wav"/><Relationship Id="rId4" Type="http://schemas.openxmlformats.org/officeDocument/2006/relationships/audio" Target="../media/media42.wav"/><Relationship Id="rId9" Type="http://schemas.microsoft.com/office/2007/relationships/media" Target="../media/media45.wav"/><Relationship Id="rId14" Type="http://schemas.openxmlformats.org/officeDocument/2006/relationships/audio" Target="../media/media47.wav"/><Relationship Id="rId22" Type="http://schemas.openxmlformats.org/officeDocument/2006/relationships/audio" Target="../media/media5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5.wav"/><Relationship Id="rId3" Type="http://schemas.microsoft.com/office/2007/relationships/media" Target="../media/media53.wav"/><Relationship Id="rId7" Type="http://schemas.microsoft.com/office/2007/relationships/media" Target="../media/media55.wav"/><Relationship Id="rId12" Type="http://schemas.openxmlformats.org/officeDocument/2006/relationships/image" Target="../media/image1.png"/><Relationship Id="rId2" Type="http://schemas.openxmlformats.org/officeDocument/2006/relationships/audio" Target="../media/media52.wav"/><Relationship Id="rId1" Type="http://schemas.microsoft.com/office/2007/relationships/media" Target="../media/media52.wav"/><Relationship Id="rId6" Type="http://schemas.openxmlformats.org/officeDocument/2006/relationships/audio" Target="../media/media54.wav"/><Relationship Id="rId11" Type="http://schemas.openxmlformats.org/officeDocument/2006/relationships/slideLayout" Target="../slideLayouts/slideLayout7.xml"/><Relationship Id="rId5" Type="http://schemas.microsoft.com/office/2007/relationships/media" Target="../media/media54.wav"/><Relationship Id="rId10" Type="http://schemas.openxmlformats.org/officeDocument/2006/relationships/audio" Target="../media/media56.wav"/><Relationship Id="rId4" Type="http://schemas.openxmlformats.org/officeDocument/2006/relationships/audio" Target="../media/media53.wav"/><Relationship Id="rId9" Type="http://schemas.microsoft.com/office/2007/relationships/media" Target="../media/media56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60.wav"/><Relationship Id="rId13" Type="http://schemas.openxmlformats.org/officeDocument/2006/relationships/slideLayout" Target="../slideLayouts/slideLayout7.xml"/><Relationship Id="rId3" Type="http://schemas.microsoft.com/office/2007/relationships/media" Target="../media/media58.wav"/><Relationship Id="rId7" Type="http://schemas.microsoft.com/office/2007/relationships/media" Target="../media/media60.wav"/><Relationship Id="rId12" Type="http://schemas.openxmlformats.org/officeDocument/2006/relationships/audio" Target="../media/media62.wav"/><Relationship Id="rId2" Type="http://schemas.openxmlformats.org/officeDocument/2006/relationships/audio" Target="../media/media57.wav"/><Relationship Id="rId1" Type="http://schemas.microsoft.com/office/2007/relationships/media" Target="../media/media57.wav"/><Relationship Id="rId6" Type="http://schemas.openxmlformats.org/officeDocument/2006/relationships/audio" Target="../media/media59.wav"/><Relationship Id="rId11" Type="http://schemas.microsoft.com/office/2007/relationships/media" Target="../media/media62.wav"/><Relationship Id="rId5" Type="http://schemas.microsoft.com/office/2007/relationships/media" Target="../media/media59.wav"/><Relationship Id="rId10" Type="http://schemas.openxmlformats.org/officeDocument/2006/relationships/audio" Target="../media/media61.wav"/><Relationship Id="rId4" Type="http://schemas.openxmlformats.org/officeDocument/2006/relationships/audio" Target="../media/media58.wav"/><Relationship Id="rId9" Type="http://schemas.microsoft.com/office/2007/relationships/media" Target="../media/media61.wav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184628"/>
              </p:ext>
            </p:extLst>
          </p:nvPr>
        </p:nvGraphicFramePr>
        <p:xfrm>
          <a:off x="107504" y="332656"/>
          <a:ext cx="8856984" cy="24384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024991"/>
                <a:gridCol w="5831993"/>
              </a:tblGrid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Greetings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SPANISH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Hello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¡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Hola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!         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OH-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Goodbye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¡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Adi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ó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!       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ah-thee-OCE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are you?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¿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ó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mo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est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á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   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KOH-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moh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eh-STAHS</a:t>
                      </a:r>
                      <a:endParaRPr lang="en-GB" sz="28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am well/good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Estoy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bien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      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ay-STOY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bee-YEN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824272"/>
              </p:ext>
            </p:extLst>
          </p:nvPr>
        </p:nvGraphicFramePr>
        <p:xfrm>
          <a:off x="107504" y="3870920"/>
          <a:ext cx="8856984" cy="28651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761132"/>
                <a:gridCol w="4095852"/>
              </a:tblGrid>
              <a:tr h="55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Personal Information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is your name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¿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ó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mo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llamas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KOH-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moh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tay</a:t>
                      </a:r>
                      <a:r>
                        <a:rPr lang="en-GB" sz="28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YAH-</a:t>
                      </a:r>
                      <a:r>
                        <a:rPr lang="en-GB" sz="28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mahs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My name is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llamo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may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YAH-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moh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548474" y="836712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524948" y="1268760"/>
            <a:ext cx="609600" cy="609600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08104" y="1772816"/>
            <a:ext cx="609600" cy="609600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109593" y="2204864"/>
            <a:ext cx="609600" cy="609600"/>
          </a:xfrm>
          <a:prstGeom prst="rect">
            <a:avLst/>
          </a:prstGeom>
        </p:spPr>
      </p:pic>
      <p:pic>
        <p:nvPicPr>
          <p:cNvPr id="15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100392" y="4365104"/>
            <a:ext cx="609600" cy="609600"/>
          </a:xfrm>
          <a:prstGeom prst="rect">
            <a:avLst/>
          </a:prstGeom>
        </p:spPr>
      </p:pic>
      <p:pic>
        <p:nvPicPr>
          <p:cNvPr id="16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89483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11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0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322418"/>
              </p:ext>
            </p:extLst>
          </p:nvPr>
        </p:nvGraphicFramePr>
        <p:xfrm>
          <a:off x="107504" y="260648"/>
          <a:ext cx="8712968" cy="58521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942639"/>
                <a:gridCol w="5770329"/>
              </a:tblGrid>
              <a:tr h="53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Numbers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Zero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Cero         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THAY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roh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One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Uno            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u="non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OO</a:t>
                      </a:r>
                      <a:r>
                        <a:rPr lang="en-GB" sz="3200" i="1" u="non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3200" i="1" u="non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noh</a:t>
                      </a:r>
                      <a:endParaRPr lang="en-GB" sz="3200" i="1" u="none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Two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Dos            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doce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Three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Tres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t-race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Four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Cuatro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KWAH-t-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roh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Five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i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Cinco</a:t>
                      </a:r>
                      <a:r>
                        <a:rPr lang="en-GB" sz="32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THING-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koh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Six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Seis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sace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Seven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Siete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see-YEH-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tay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Eight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ocho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OH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choh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Nine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nueve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en-GB" sz="32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noo</a:t>
                      </a:r>
                      <a:r>
                        <a:rPr lang="en-GB" sz="3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-WAY-bay</a:t>
                      </a:r>
                      <a:endParaRPr lang="en-GB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Ten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Diez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dee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-AYTH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596336" y="620688"/>
            <a:ext cx="609600" cy="609600"/>
          </a:xfrm>
          <a:prstGeom prst="rect">
            <a:avLst/>
          </a:prstGeom>
        </p:spPr>
      </p:pic>
      <p:pic>
        <p:nvPicPr>
          <p:cNvPr id="15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588798" y="1206404"/>
            <a:ext cx="609600" cy="609600"/>
          </a:xfrm>
          <a:prstGeom prst="rect">
            <a:avLst/>
          </a:prstGeom>
        </p:spPr>
      </p:pic>
      <p:pic>
        <p:nvPicPr>
          <p:cNvPr id="16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588798" y="1723882"/>
            <a:ext cx="609600" cy="609600"/>
          </a:xfrm>
          <a:prstGeom prst="rect">
            <a:avLst/>
          </a:prstGeom>
        </p:spPr>
      </p:pic>
      <p:pic>
        <p:nvPicPr>
          <p:cNvPr id="17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380312" y="2132856"/>
            <a:ext cx="609600" cy="609600"/>
          </a:xfrm>
          <a:prstGeom prst="rect">
            <a:avLst/>
          </a:prstGeom>
        </p:spPr>
      </p:pic>
      <p:pic>
        <p:nvPicPr>
          <p:cNvPr id="18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910877" y="2742456"/>
            <a:ext cx="609600" cy="609600"/>
          </a:xfrm>
          <a:prstGeom prst="rect">
            <a:avLst/>
          </a:prstGeom>
        </p:spPr>
      </p:pic>
      <p:pic>
        <p:nvPicPr>
          <p:cNvPr id="19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075512" y="3077963"/>
            <a:ext cx="609600" cy="609600"/>
          </a:xfrm>
          <a:prstGeom prst="rect">
            <a:avLst/>
          </a:prstGeom>
        </p:spPr>
      </p:pic>
      <p:pic>
        <p:nvPicPr>
          <p:cNvPr id="20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130103" y="3573016"/>
            <a:ext cx="609600" cy="609600"/>
          </a:xfrm>
          <a:prstGeom prst="rect">
            <a:avLst/>
          </a:prstGeom>
        </p:spPr>
      </p:pic>
      <p:pic>
        <p:nvPicPr>
          <p:cNvPr id="21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629603" y="4077072"/>
            <a:ext cx="609600" cy="609600"/>
          </a:xfrm>
          <a:prstGeom prst="rect">
            <a:avLst/>
          </a:prstGeom>
        </p:spPr>
      </p:pic>
      <p:pic>
        <p:nvPicPr>
          <p:cNvPr id="22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965550" y="4581128"/>
            <a:ext cx="609600" cy="609600"/>
          </a:xfrm>
          <a:prstGeom prst="rect">
            <a:avLst/>
          </a:prstGeom>
        </p:spPr>
      </p:pic>
      <p:pic>
        <p:nvPicPr>
          <p:cNvPr id="23" name="Sonido grabado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212046" y="5013176"/>
            <a:ext cx="609600" cy="609600"/>
          </a:xfrm>
          <a:prstGeom prst="rect">
            <a:avLst/>
          </a:prstGeom>
        </p:spPr>
      </p:pic>
      <p:pic>
        <p:nvPicPr>
          <p:cNvPr id="24" name="Sonido grabado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116455" y="56072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8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8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9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5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9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29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32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94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19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2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83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205884"/>
              </p:ext>
            </p:extLst>
          </p:nvPr>
        </p:nvGraphicFramePr>
        <p:xfrm>
          <a:off x="107504" y="260648"/>
          <a:ext cx="8712968" cy="48768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942639"/>
                <a:gridCol w="5770329"/>
              </a:tblGrid>
              <a:tr h="53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b="1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Body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head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cabeza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kah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-BAY-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thah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shoulders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los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hombros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u="none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lohs</a:t>
                      </a:r>
                      <a:r>
                        <a:rPr lang="en-GB" sz="3200" i="1" u="non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OHM-b-</a:t>
                      </a:r>
                      <a:r>
                        <a:rPr lang="en-GB" sz="3200" i="1" u="none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rohs</a:t>
                      </a:r>
                      <a:endParaRPr lang="en-GB" sz="3200" i="1" u="none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knees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las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rodillas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lahs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rrroh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-THEE-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yahs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legs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las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piernas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lahs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pee-AYR-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nahs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feet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los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pies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lohs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PEE-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ays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eyes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los</a:t>
                      </a:r>
                      <a:r>
                        <a:rPr lang="en-GB" sz="32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ojos</a:t>
                      </a:r>
                      <a:r>
                        <a:rPr lang="en-GB" sz="320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lohs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OH-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hohs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ears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las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orejas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lahs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oh-RAY-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hahs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mouth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boca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BOH-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kah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nose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nariz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nah-REETH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788024" y="836712"/>
            <a:ext cx="360000" cy="360000"/>
          </a:xfrm>
          <a:prstGeom prst="rect">
            <a:avLst/>
          </a:prstGeom>
        </p:spPr>
      </p:pic>
      <p:pic>
        <p:nvPicPr>
          <p:cNvPr id="15" name="Sound 1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220072" y="1340768"/>
            <a:ext cx="360000" cy="360000"/>
          </a:xfrm>
          <a:prstGeom prst="rect">
            <a:avLst/>
          </a:prstGeom>
        </p:spPr>
      </p:pic>
      <p:pic>
        <p:nvPicPr>
          <p:cNvPr id="16" name="Sound 1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860032" y="1772816"/>
            <a:ext cx="360000" cy="360000"/>
          </a:xfrm>
          <a:prstGeom prst="rect">
            <a:avLst/>
          </a:prstGeom>
        </p:spPr>
      </p:pic>
      <p:pic>
        <p:nvPicPr>
          <p:cNvPr id="17" name="Sound 16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932040" y="2348880"/>
            <a:ext cx="360000" cy="360000"/>
          </a:xfrm>
          <a:prstGeom prst="rect">
            <a:avLst/>
          </a:prstGeom>
        </p:spPr>
      </p:pic>
      <p:pic>
        <p:nvPicPr>
          <p:cNvPr id="18" name="Sound 1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499992" y="2780928"/>
            <a:ext cx="360000" cy="360000"/>
          </a:xfrm>
          <a:prstGeom prst="rect">
            <a:avLst/>
          </a:prstGeom>
        </p:spPr>
      </p:pic>
      <p:pic>
        <p:nvPicPr>
          <p:cNvPr id="19" name="Sound 18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499992" y="3212976"/>
            <a:ext cx="360000" cy="360000"/>
          </a:xfrm>
          <a:prstGeom prst="rect">
            <a:avLst/>
          </a:prstGeom>
        </p:spPr>
      </p:pic>
      <p:pic>
        <p:nvPicPr>
          <p:cNvPr id="20" name="Sound 19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716016" y="3789040"/>
            <a:ext cx="360000" cy="360000"/>
          </a:xfrm>
          <a:prstGeom prst="rect">
            <a:avLst/>
          </a:prstGeom>
        </p:spPr>
      </p:pic>
      <p:pic>
        <p:nvPicPr>
          <p:cNvPr id="21" name="Sound 20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44008" y="4221088"/>
            <a:ext cx="360000" cy="360000"/>
          </a:xfrm>
          <a:prstGeom prst="rect">
            <a:avLst/>
          </a:prstGeom>
        </p:spPr>
      </p:pic>
      <p:pic>
        <p:nvPicPr>
          <p:cNvPr id="22" name="Sound 2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427984" y="472514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1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9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7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27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70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13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78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66338"/>
              </p:ext>
            </p:extLst>
          </p:nvPr>
        </p:nvGraphicFramePr>
        <p:xfrm>
          <a:off x="251520" y="188640"/>
          <a:ext cx="8640960" cy="48768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024991"/>
                <a:gridCol w="5615969"/>
              </a:tblGrid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Calendar 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day is it today?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¿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Qu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é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í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hoy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KAY</a:t>
                      </a:r>
                      <a:r>
                        <a:rPr lang="en-GB" sz="3200" i="1" baseline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THEE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-ah ace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oy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Monday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Lunes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LOO-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nace</a:t>
                      </a:r>
                      <a:r>
                        <a:rPr lang="en-GB" sz="3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Tuesday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Martes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MAR-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ace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Wednesday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é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rcoles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mee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-AYR-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koh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-lace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Thursday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Jueves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h-WAY-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bace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Friday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Viernes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bee-AYR-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nace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Saturday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á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bado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SAH-bah-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doh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Sunday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Domingo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doh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meeng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-go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020272" y="908720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28184" y="1535380"/>
            <a:ext cx="609600" cy="609600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033920" y="2144980"/>
            <a:ext cx="609600" cy="60960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100392" y="2558955"/>
            <a:ext cx="609600" cy="609600"/>
          </a:xfrm>
          <a:prstGeom prst="rect">
            <a:avLst/>
          </a:prstGeom>
        </p:spPr>
      </p:pic>
      <p:pic>
        <p:nvPicPr>
          <p:cNvPr id="15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92375" y="3113964"/>
            <a:ext cx="609600" cy="609600"/>
          </a:xfrm>
          <a:prstGeom prst="rect">
            <a:avLst/>
          </a:prstGeom>
        </p:spPr>
      </p:pic>
      <p:pic>
        <p:nvPicPr>
          <p:cNvPr id="16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197175" y="3573016"/>
            <a:ext cx="609600" cy="609600"/>
          </a:xfrm>
          <a:prstGeom prst="rect">
            <a:avLst/>
          </a:prstGeom>
        </p:spPr>
      </p:pic>
      <p:pic>
        <p:nvPicPr>
          <p:cNvPr id="17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820423" y="4005064"/>
            <a:ext cx="609600" cy="609600"/>
          </a:xfrm>
          <a:prstGeom prst="rect">
            <a:avLst/>
          </a:prstGeom>
        </p:spPr>
      </p:pic>
      <p:pic>
        <p:nvPicPr>
          <p:cNvPr id="18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657168" y="461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60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43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84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54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156244"/>
              </p:ext>
            </p:extLst>
          </p:nvPr>
        </p:nvGraphicFramePr>
        <p:xfrm>
          <a:off x="179512" y="188640"/>
          <a:ext cx="8784976" cy="390144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024991"/>
                <a:gridCol w="5759985"/>
              </a:tblGrid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Classroom Nouns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Table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mesa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MAY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sah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Chair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silla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SEE-yah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Window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ventana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ben-TAH-nah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Door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puerta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PWER-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tah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Pencil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á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piz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 LAH-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peeth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Rubber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goma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GO-ma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36296" y="1052736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626696" y="1556792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44408" y="2060848"/>
            <a:ext cx="609600" cy="609600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41096" y="2537769"/>
            <a:ext cx="609600" cy="609600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986087" y="3124200"/>
            <a:ext cx="609600" cy="60960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19910" y="3573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9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1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6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144806"/>
              </p:ext>
            </p:extLst>
          </p:nvPr>
        </p:nvGraphicFramePr>
        <p:xfrm>
          <a:off x="179512" y="116635"/>
          <a:ext cx="8064896" cy="648385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992801"/>
                <a:gridCol w="5072095"/>
              </a:tblGrid>
              <a:tr h="498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Colours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98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Red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Rojo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ROH-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hoh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Yellow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Amarillo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ah-ma-REE-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yoh</a:t>
                      </a:r>
                      <a:endParaRPr lang="en-GB" sz="3200" i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Blue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Azul 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ah-THOOL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White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Blanco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BLAHNG-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koh</a:t>
                      </a:r>
                      <a:endParaRPr lang="en-GB" sz="3200" i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Black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Negro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NAY-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groh</a:t>
                      </a:r>
                      <a:endParaRPr lang="en-GB" sz="3200" i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Green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Verde 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BAYR-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thay</a:t>
                      </a:r>
                      <a:endParaRPr lang="en-GB" sz="3200" i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Purple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Morado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moh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-RAH-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thoh</a:t>
                      </a:r>
                      <a:endParaRPr lang="en-GB" sz="3200" i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Orange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Naranja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nah-RAHNG-ha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Pink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Rosa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ROH-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sah</a:t>
                      </a:r>
                      <a:endParaRPr lang="en-GB" sz="3200" i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Grey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Gris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greese</a:t>
                      </a:r>
                      <a:endParaRPr lang="en-GB" sz="3200" i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Brown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Marrón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mah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-RRRRONE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156176" y="548680"/>
            <a:ext cx="609600" cy="609600"/>
          </a:xfrm>
          <a:prstGeom prst="rect">
            <a:avLst/>
          </a:prstGeom>
        </p:spPr>
      </p:pic>
      <p:pic>
        <p:nvPicPr>
          <p:cNvPr id="15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452320" y="1161692"/>
            <a:ext cx="609600" cy="609600"/>
          </a:xfrm>
          <a:prstGeom prst="rect">
            <a:avLst/>
          </a:prstGeom>
        </p:spPr>
      </p:pic>
      <p:pic>
        <p:nvPicPr>
          <p:cNvPr id="16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379089" y="1988840"/>
            <a:ext cx="609600" cy="609600"/>
          </a:xfrm>
          <a:prstGeom prst="rect">
            <a:avLst/>
          </a:prstGeom>
        </p:spPr>
      </p:pic>
      <p:pic>
        <p:nvPicPr>
          <p:cNvPr id="17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147520" y="2480838"/>
            <a:ext cx="609600" cy="609600"/>
          </a:xfrm>
          <a:prstGeom prst="rect">
            <a:avLst/>
          </a:prstGeom>
        </p:spPr>
      </p:pic>
      <p:pic>
        <p:nvPicPr>
          <p:cNvPr id="18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988689" y="2996952"/>
            <a:ext cx="609600" cy="609600"/>
          </a:xfrm>
          <a:prstGeom prst="rect">
            <a:avLst/>
          </a:prstGeom>
        </p:spPr>
      </p:pic>
      <p:pic>
        <p:nvPicPr>
          <p:cNvPr id="19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379089" y="3487003"/>
            <a:ext cx="609600" cy="609600"/>
          </a:xfrm>
          <a:prstGeom prst="rect">
            <a:avLst/>
          </a:prstGeom>
        </p:spPr>
      </p:pic>
      <p:pic>
        <p:nvPicPr>
          <p:cNvPr id="20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444782" y="4041006"/>
            <a:ext cx="609600" cy="609600"/>
          </a:xfrm>
          <a:prstGeom prst="rect">
            <a:avLst/>
          </a:prstGeom>
        </p:spPr>
      </p:pic>
      <p:pic>
        <p:nvPicPr>
          <p:cNvPr id="21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269963" y="4509120"/>
            <a:ext cx="609600" cy="609600"/>
          </a:xfrm>
          <a:prstGeom prst="rect">
            <a:avLst/>
          </a:prstGeom>
        </p:spPr>
      </p:pic>
      <p:pic>
        <p:nvPicPr>
          <p:cNvPr id="22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019698" y="5118720"/>
            <a:ext cx="609600" cy="609600"/>
          </a:xfrm>
          <a:prstGeom prst="rect">
            <a:avLst/>
          </a:prstGeom>
        </p:spPr>
      </p:pic>
      <p:pic>
        <p:nvPicPr>
          <p:cNvPr id="23" name="Sonido grabado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410098" y="5589240"/>
            <a:ext cx="609600" cy="609600"/>
          </a:xfrm>
          <a:prstGeom prst="rect">
            <a:avLst/>
          </a:prstGeom>
        </p:spPr>
      </p:pic>
      <p:pic>
        <p:nvPicPr>
          <p:cNvPr id="24" name="Sonido grabado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208221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8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6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32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24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88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27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24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17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190403"/>
              </p:ext>
            </p:extLst>
          </p:nvPr>
        </p:nvGraphicFramePr>
        <p:xfrm>
          <a:off x="251520" y="332656"/>
          <a:ext cx="8208912" cy="58521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024991"/>
                <a:gridCol w="5183921"/>
              </a:tblGrid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Weather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is the weather like today?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¿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Qu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é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tiempo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hace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Kay tee-EM-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poh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AH-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thay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 is nice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Hace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buen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tiempo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AH-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thay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bwayne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tee-EM-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poh</a:t>
                      </a:r>
                      <a:endParaRPr lang="en-GB" sz="3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It is not nice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Hace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mal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tiempo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AH-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thay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mal tee-EM-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poh</a:t>
                      </a:r>
                      <a:endParaRPr lang="en-GB" sz="3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It is cold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Hace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í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AH-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thay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FREE-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oH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It is warm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Hace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calor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AH-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thay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ka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-LOR</a:t>
                      </a:r>
                      <a:endParaRPr lang="en-GB" sz="3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52320" y="836712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47520" y="2276872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57120" y="4077072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72400" y="5085184"/>
            <a:ext cx="609600" cy="609600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5875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998467"/>
              </p:ext>
            </p:extLst>
          </p:nvPr>
        </p:nvGraphicFramePr>
        <p:xfrm>
          <a:off x="251520" y="476672"/>
          <a:ext cx="8424936" cy="34137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024991"/>
                <a:gridCol w="5399945"/>
              </a:tblGrid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Family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Mum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am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á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mee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ma-MAH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Dad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á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mee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p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a-PAH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Brother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hermano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mee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ayr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-MAH-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noh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Sister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hermana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mee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ayr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-MAH-nah)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Granny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abuela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mee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ah-BWAY-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Grand-dad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abuelo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mee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ah-BWAY-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loh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Sound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668344" y="980728"/>
            <a:ext cx="360000" cy="360000"/>
          </a:xfrm>
          <a:prstGeom prst="rect">
            <a:avLst/>
          </a:prstGeom>
        </p:spPr>
      </p:pic>
      <p:pic>
        <p:nvPicPr>
          <p:cNvPr id="11" name="Sound 1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948264" y="1556792"/>
            <a:ext cx="360000" cy="360000"/>
          </a:xfrm>
          <a:prstGeom prst="rect">
            <a:avLst/>
          </a:prstGeom>
        </p:spPr>
      </p:pic>
      <p:pic>
        <p:nvPicPr>
          <p:cNvPr id="12" name="Sound 1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16416" y="1988840"/>
            <a:ext cx="360000" cy="360000"/>
          </a:xfrm>
          <a:prstGeom prst="rect">
            <a:avLst/>
          </a:prstGeom>
        </p:spPr>
      </p:pic>
      <p:pic>
        <p:nvPicPr>
          <p:cNvPr id="13" name="Sound 1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88424" y="2492896"/>
            <a:ext cx="360000" cy="360000"/>
          </a:xfrm>
          <a:prstGeom prst="rect">
            <a:avLst/>
          </a:prstGeom>
        </p:spPr>
      </p:pic>
      <p:pic>
        <p:nvPicPr>
          <p:cNvPr id="14" name="Sound 1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172400" y="2996952"/>
            <a:ext cx="360000" cy="360000"/>
          </a:xfrm>
          <a:prstGeom prst="rect">
            <a:avLst/>
          </a:prstGeom>
        </p:spPr>
      </p:pic>
      <p:pic>
        <p:nvPicPr>
          <p:cNvPr id="15" name="Sound 14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172400" y="350100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1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2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CB979323CE5F419CF00D716B9B3803" ma:contentTypeVersion="12" ma:contentTypeDescription="Create a new document." ma:contentTypeScope="" ma:versionID="9e114151af73c0a24e23c7c30ec91d8c">
  <xsd:schema xmlns:xsd="http://www.w3.org/2001/XMLSchema" xmlns:xs="http://www.w3.org/2001/XMLSchema" xmlns:p="http://schemas.microsoft.com/office/2006/metadata/properties" xmlns:ns2="c8a7503c-63d9-4671-b6a1-64a977c95395" xmlns:ns3="e92d3f56-b8f5-4fd1-b5e8-e292fb5b5843" xmlns:ns4="6936fd13-2b92-4741-a6ee-c4bdaa2ede4e" targetNamespace="http://schemas.microsoft.com/office/2006/metadata/properties" ma:root="true" ma:fieldsID="d7aa3b317f2c6f83ad7f4452e26e0b6b" ns2:_="" ns3:_="" ns4:_="">
    <xsd:import namespace="c8a7503c-63d9-4671-b6a1-64a977c95395"/>
    <xsd:import namespace="e92d3f56-b8f5-4fd1-b5e8-e292fb5b5843"/>
    <xsd:import namespace="6936fd13-2b92-4741-a6ee-c4bdaa2ede4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7503c-63d9-4671-b6a1-64a977c9539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d3f56-b8f5-4fd1-b5e8-e292fb5b5843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6fd13-2b92-4741-a6ee-c4bdaa2ede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Details" ma:index="19" nillable="true" ma:displayName="Details" ma:format="Dropdown" ma:internalName="Detail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tails xmlns="6936fd13-2b92-4741-a6ee-c4bdaa2ede4e" xsi:nil="true"/>
  </documentManagement>
</p:properties>
</file>

<file path=customXml/itemProps1.xml><?xml version="1.0" encoding="utf-8"?>
<ds:datastoreItem xmlns:ds="http://schemas.openxmlformats.org/officeDocument/2006/customXml" ds:itemID="{32E92920-EBEF-48BA-80B6-5B02E663B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7503c-63d9-4671-b6a1-64a977c95395"/>
    <ds:schemaRef ds:uri="e92d3f56-b8f5-4fd1-b5e8-e292fb5b5843"/>
    <ds:schemaRef ds:uri="6936fd13-2b92-4741-a6ee-c4bdaa2ede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7771EC-3C29-4771-BF43-6737F07259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DA1B9A-89EB-4E6B-99D2-BB1A1D0C14A1}">
  <ds:schemaRefs>
    <ds:schemaRef ds:uri="6936fd13-2b92-4741-a6ee-c4bdaa2ede4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e92d3f56-b8f5-4fd1-b5e8-e292fb5b5843"/>
    <ds:schemaRef ds:uri="c8a7503c-63d9-4671-b6a1-64a977c953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323</Words>
  <Application>Microsoft Office PowerPoint</Application>
  <PresentationFormat>On-screen Show (4:3)</PresentationFormat>
  <Paragraphs>148</Paragraphs>
  <Slides>8</Slides>
  <Notes>0</Notes>
  <HiddenSlides>0</HiddenSlides>
  <MMClips>62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Marie Moore</dc:creator>
  <cp:lastModifiedBy>Angela</cp:lastModifiedBy>
  <cp:revision>42</cp:revision>
  <dcterms:created xsi:type="dcterms:W3CDTF">2015-05-27T12:49:22Z</dcterms:created>
  <dcterms:modified xsi:type="dcterms:W3CDTF">2020-04-27T14:32:56Z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0x010100DACB979323CE5F419CF00D716B9B3803</vt:lpwstr>
  </property>
</Properties>
</file>