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64" r:id="rId6"/>
    <p:sldId id="27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57" r:id="rId15"/>
    <p:sldId id="258" r:id="rId16"/>
    <p:sldId id="262" r:id="rId17"/>
    <p:sldId id="260" r:id="rId18"/>
    <p:sldId id="261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6B5A-2331-9E47-8607-845DEA5C385F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34F2-91D6-4048-81CC-6588BCAB4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3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9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left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6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straight 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 the street.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Cross the road!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4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6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is?</a:t>
            </a:r>
          </a:p>
          <a:p>
            <a:r>
              <a:rPr lang="en-US" dirty="0" smtClean="0"/>
              <a:t>the church</a:t>
            </a:r>
          </a:p>
          <a:p>
            <a:r>
              <a:rPr lang="en-US" dirty="0" smtClean="0"/>
              <a:t>the museum</a:t>
            </a:r>
          </a:p>
          <a:p>
            <a:r>
              <a:rPr lang="en-US" dirty="0" smtClean="0"/>
              <a:t>the sports 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the shopping mall/</a:t>
            </a:r>
            <a:r>
              <a:rPr lang="en-US" dirty="0" err="1" smtClean="0"/>
              <a:t>centre</a:t>
            </a:r>
            <a:endParaRPr lang="en-US" dirty="0" smtClean="0"/>
          </a:p>
          <a:p>
            <a:r>
              <a:rPr lang="en-US" dirty="0" smtClean="0"/>
              <a:t>the school</a:t>
            </a:r>
          </a:p>
          <a:p>
            <a:r>
              <a:rPr lang="en-US" dirty="0" smtClean="0"/>
              <a:t>the library</a:t>
            </a:r>
          </a:p>
          <a:p>
            <a:r>
              <a:rPr lang="en-US" dirty="0" smtClean="0"/>
              <a:t>the cinema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church…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8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museum…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8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Sports</a:t>
            </a:r>
            <a:r>
              <a:rPr lang="en-US" baseline="0" dirty="0" smtClean="0"/>
              <a:t> Centre…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83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shopping </a:t>
            </a:r>
            <a:r>
              <a:rPr lang="en-US" dirty="0" err="1" smtClean="0"/>
              <a:t>centre</a:t>
            </a:r>
            <a:r>
              <a:rPr lang="en-US" dirty="0" smtClean="0"/>
              <a:t>/mall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7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cinema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934F2-91D6-4048-81CC-6588BCAB4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6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1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C5A6C-D731-7D4C-ADA8-22A85C0F58EB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0FD1-979B-994E-9560-843E392E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5.jp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br>
              <a:rPr lang="en-US" dirty="0" smtClean="0"/>
            </a:br>
            <a:r>
              <a:rPr lang="en-US" dirty="0" smtClean="0"/>
              <a:t>(Directions)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ville</a:t>
            </a:r>
            <a:endParaRPr lang="en-US" dirty="0" smtClean="0"/>
          </a:p>
          <a:p>
            <a:r>
              <a:rPr lang="en-US" dirty="0" smtClean="0"/>
              <a:t>(The Town)</a:t>
            </a:r>
            <a:endParaRPr lang="en-US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1446" y="7733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omic Sans MS"/>
                <a:cs typeface="Comic Sans MS"/>
              </a:rPr>
              <a:t>Au </a:t>
            </a:r>
            <a:r>
              <a:rPr lang="en-US" sz="4800" dirty="0" err="1" smtClean="0">
                <a:latin typeface="Comic Sans MS"/>
                <a:cs typeface="Comic Sans MS"/>
              </a:rPr>
              <a:t>cinéma</a:t>
            </a:r>
            <a:endParaRPr lang="en-US" sz="4800" dirty="0">
              <a:latin typeface="Comic Sans MS"/>
              <a:cs typeface="Comic Sans MS"/>
            </a:endParaRPr>
          </a:p>
          <a:p>
            <a:pPr algn="ctr"/>
            <a:r>
              <a:rPr lang="en-US" sz="4800" dirty="0" smtClean="0">
                <a:latin typeface="Comic Sans MS"/>
              </a:rPr>
              <a:t>…</a:t>
            </a:r>
          </a:p>
          <a:p>
            <a:pPr algn="ctr"/>
            <a:r>
              <a:rPr lang="en-US" sz="2800" dirty="0" smtClean="0">
                <a:latin typeface="Comic Sans MS"/>
              </a:rPr>
              <a:t>At the cinema…</a:t>
            </a:r>
            <a:endParaRPr lang="en-US" sz="2800" dirty="0">
              <a:latin typeface="Comic Sans MS"/>
            </a:endParaRPr>
          </a:p>
        </p:txBody>
      </p:sp>
      <p:pic>
        <p:nvPicPr>
          <p:cNvPr id="4" name="Picture 3" descr="Unknown-9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11" y="460706"/>
            <a:ext cx="4056160" cy="4454194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2705" y="42064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</a:rPr>
              <a:t>Tournez</a:t>
            </a:r>
            <a:r>
              <a:rPr lang="en-US" sz="4800" dirty="0" smtClean="0">
                <a:latin typeface="Comic Sans MS"/>
              </a:rPr>
              <a:t> à gauche!</a:t>
            </a:r>
          </a:p>
          <a:p>
            <a:pPr algn="ctr"/>
            <a:r>
              <a:rPr lang="en-US" sz="2800" dirty="0" smtClean="0">
                <a:latin typeface="Comic Sans MS"/>
              </a:rPr>
              <a:t>Turn left!</a:t>
            </a:r>
            <a:endParaRPr lang="en-US" sz="2800" dirty="0">
              <a:latin typeface="Comic Sans MS"/>
            </a:endParaRPr>
          </a:p>
        </p:txBody>
      </p:sp>
      <p:pic>
        <p:nvPicPr>
          <p:cNvPr id="6" name="Picture 5" descr="images-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1"/>
          <a:stretch/>
        </p:blipFill>
        <p:spPr>
          <a:xfrm>
            <a:off x="2377002" y="220794"/>
            <a:ext cx="4513933" cy="4454808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2401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</a:rPr>
              <a:t>Tournez</a:t>
            </a:r>
            <a:r>
              <a:rPr lang="en-US" sz="4800" dirty="0" smtClean="0">
                <a:latin typeface="Comic Sans MS"/>
              </a:rPr>
              <a:t> à </a:t>
            </a:r>
            <a:r>
              <a:rPr lang="en-US" sz="4800" dirty="0" err="1" smtClean="0">
                <a:latin typeface="Comic Sans MS"/>
              </a:rPr>
              <a:t>droite</a:t>
            </a:r>
            <a:r>
              <a:rPr lang="en-US" sz="4800" dirty="0" smtClean="0">
                <a:latin typeface="Comic Sans MS"/>
              </a:rPr>
              <a:t>!</a:t>
            </a:r>
          </a:p>
          <a:p>
            <a:pPr algn="ctr"/>
            <a:r>
              <a:rPr lang="en-US" sz="2800" dirty="0" smtClean="0">
                <a:latin typeface="Comic Sans MS"/>
              </a:rPr>
              <a:t>Turn right!</a:t>
            </a:r>
            <a:endParaRPr lang="en-US" sz="2800" dirty="0">
              <a:latin typeface="Comic Sans MS"/>
            </a:endParaRPr>
          </a:p>
        </p:txBody>
      </p:sp>
      <p:pic>
        <p:nvPicPr>
          <p:cNvPr id="4" name="Picture 3" descr="Unknown-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9"/>
          <a:stretch/>
        </p:blipFill>
        <p:spPr>
          <a:xfrm>
            <a:off x="2322955" y="345600"/>
            <a:ext cx="4243700" cy="4275949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5170" y="320555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657" y="4901022"/>
            <a:ext cx="5466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</a:rPr>
              <a:t>Allez</a:t>
            </a:r>
            <a:r>
              <a:rPr lang="en-US" sz="4800" dirty="0" smtClean="0">
                <a:latin typeface="Comic Sans MS"/>
              </a:rPr>
              <a:t> tout droit!</a:t>
            </a:r>
          </a:p>
          <a:p>
            <a:pPr algn="ctr"/>
            <a:r>
              <a:rPr lang="en-US" sz="2800" dirty="0" smtClean="0">
                <a:latin typeface="Comic Sans MS"/>
              </a:rPr>
              <a:t>Go straight on!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Unknown-6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6"/>
          <a:stretch/>
        </p:blipFill>
        <p:spPr>
          <a:xfrm>
            <a:off x="2674257" y="493472"/>
            <a:ext cx="4142685" cy="4128078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0968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3657" y="4901022"/>
            <a:ext cx="54667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</a:rPr>
              <a:t>Traversez</a:t>
            </a:r>
            <a:r>
              <a:rPr lang="en-US" sz="4800" dirty="0" smtClean="0">
                <a:latin typeface="Comic Sans MS"/>
              </a:rPr>
              <a:t> la rue!</a:t>
            </a:r>
          </a:p>
          <a:p>
            <a:pPr algn="ctr"/>
            <a:r>
              <a:rPr lang="en-US" sz="2800" dirty="0" smtClean="0">
                <a:latin typeface="Comic Sans MS"/>
              </a:rPr>
              <a:t>Cross the street!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images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025" y="472762"/>
            <a:ext cx="4830096" cy="4302438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3985" y="12684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067" y="4843185"/>
            <a:ext cx="70279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</a:rPr>
              <a:t>Traversez</a:t>
            </a:r>
            <a:r>
              <a:rPr lang="en-US" sz="4800" dirty="0" smtClean="0">
                <a:latin typeface="Comic Sans MS"/>
              </a:rPr>
              <a:t> la route!</a:t>
            </a:r>
          </a:p>
          <a:p>
            <a:pPr algn="ctr"/>
            <a:r>
              <a:rPr lang="en-US" sz="2800" dirty="0" smtClean="0">
                <a:latin typeface="Comic Sans MS"/>
              </a:rPr>
              <a:t>Cross the road!</a:t>
            </a:r>
            <a:endParaRPr lang="en-US" sz="2800" dirty="0">
              <a:latin typeface="Comic Sans MS"/>
            </a:endParaRPr>
          </a:p>
        </p:txBody>
      </p:sp>
      <p:pic>
        <p:nvPicPr>
          <p:cNvPr id="4" name="Picture 3" descr="animals-chicken-why_did_the_chicken_cross_the_road-hen-road-joke-dre0129_low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9"/>
          <a:stretch/>
        </p:blipFill>
        <p:spPr>
          <a:xfrm>
            <a:off x="2472203" y="340515"/>
            <a:ext cx="4526826" cy="4475643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6246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390" y="4794555"/>
            <a:ext cx="65737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omic Sans MS"/>
              </a:rPr>
              <a:t>Le/la voilà!</a:t>
            </a:r>
          </a:p>
          <a:p>
            <a:pPr algn="ctr"/>
            <a:r>
              <a:rPr lang="en-US" sz="3200" dirty="0" smtClean="0">
                <a:latin typeface="Comic Sans MS"/>
              </a:rPr>
              <a:t>There you go/here it is!</a:t>
            </a:r>
            <a:endParaRPr lang="en-US" sz="3200" dirty="0">
              <a:latin typeface="Comic Sans MS"/>
            </a:endParaRPr>
          </a:p>
        </p:txBody>
      </p:sp>
      <p:pic>
        <p:nvPicPr>
          <p:cNvPr id="1026" name="Picture 2" descr="C:\Users\Angela\AppData\Local\Microsoft\Windows\Temporary Internet Files\Content.IE5\DMJFGSCZ\voila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65350"/>
            <a:ext cx="8890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20773" y="9905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405" y="7228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err="1" smtClean="0">
                <a:latin typeface="Comic Sans MS"/>
                <a:cs typeface="Comic Sans MS"/>
              </a:rPr>
              <a:t>Oú</a:t>
            </a:r>
            <a:r>
              <a:rPr lang="es-ES_tradnl" dirty="0" smtClean="0">
                <a:latin typeface="Comic Sans MS"/>
                <a:cs typeface="Comic Sans MS"/>
              </a:rPr>
              <a:t> </a:t>
            </a:r>
            <a:r>
              <a:rPr lang="es-ES_tradnl" dirty="0" err="1" smtClean="0">
                <a:latin typeface="Comic Sans MS"/>
                <a:cs typeface="Comic Sans MS"/>
              </a:rPr>
              <a:t>est</a:t>
            </a:r>
            <a:r>
              <a:rPr lang="es-ES_tradnl" dirty="0" smtClean="0">
                <a:latin typeface="Comic Sans MS"/>
                <a:cs typeface="Comic Sans MS"/>
              </a:rPr>
              <a:t> le/la………?</a:t>
            </a:r>
            <a:br>
              <a:rPr lang="es-ES_tradnl" dirty="0" smtClean="0">
                <a:latin typeface="Comic Sans MS"/>
                <a:cs typeface="Comic Sans MS"/>
              </a:rPr>
            </a:br>
            <a:r>
              <a:rPr lang="es-ES_tradnl" i="1" dirty="0" err="1" smtClean="0">
                <a:latin typeface="Comic Sans MS"/>
                <a:cs typeface="Comic Sans MS"/>
              </a:rPr>
              <a:t>Where</a:t>
            </a:r>
            <a:r>
              <a:rPr lang="es-ES_tradnl" i="1" dirty="0" smtClean="0">
                <a:latin typeface="Comic Sans MS"/>
                <a:cs typeface="Comic Sans MS"/>
              </a:rPr>
              <a:t> </a:t>
            </a:r>
            <a:r>
              <a:rPr lang="es-ES_tradnl" i="1" dirty="0" err="1" smtClean="0">
                <a:latin typeface="Comic Sans MS"/>
                <a:cs typeface="Comic Sans MS"/>
              </a:rPr>
              <a:t>is</a:t>
            </a:r>
            <a:r>
              <a:rPr lang="es-ES_tradnl" i="1" dirty="0" smtClean="0">
                <a:latin typeface="Comic Sans MS"/>
                <a:cs typeface="Comic Sans MS"/>
              </a:rPr>
              <a:t> </a:t>
            </a:r>
            <a:r>
              <a:rPr lang="es-ES_tradnl" i="1" dirty="0" err="1" smtClean="0">
                <a:latin typeface="Comic Sans MS"/>
                <a:cs typeface="Comic Sans MS"/>
              </a:rPr>
              <a:t>the</a:t>
            </a:r>
            <a:r>
              <a:rPr lang="es-ES_tradnl" i="1" dirty="0" smtClean="0">
                <a:latin typeface="Comic Sans MS"/>
                <a:cs typeface="Comic Sans MS"/>
              </a:rPr>
              <a:t>….?</a:t>
            </a:r>
            <a:r>
              <a:rPr lang="es-ES_tradnl" i="1" dirty="0">
                <a:latin typeface="Comic Sans MS"/>
                <a:cs typeface="Comic Sans MS"/>
              </a:rPr>
              <a:t/>
            </a:r>
            <a:br>
              <a:rPr lang="es-ES_tradnl" i="1" dirty="0">
                <a:latin typeface="Comic Sans MS"/>
                <a:cs typeface="Comic Sans MS"/>
              </a:rPr>
            </a:br>
            <a:endParaRPr lang="en-US" i="1" dirty="0"/>
          </a:p>
        </p:txBody>
      </p:sp>
      <p:pic>
        <p:nvPicPr>
          <p:cNvPr id="3" name="Picture 2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2" y="1754723"/>
            <a:ext cx="2630488" cy="3751141"/>
          </a:xfrm>
          <a:prstGeom prst="rect">
            <a:avLst/>
          </a:prstGeom>
        </p:spPr>
      </p:pic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57" y="1799791"/>
            <a:ext cx="2630488" cy="3751141"/>
          </a:xfrm>
          <a:prstGeom prst="rect">
            <a:avLst/>
          </a:prstGeom>
        </p:spPr>
      </p:pic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1942" y="8594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>
                <a:latin typeface="Comic Sans MS"/>
                <a:cs typeface="Comic Sans MS"/>
              </a:rPr>
              <a:t>Oú</a:t>
            </a:r>
            <a:r>
              <a:rPr lang="es-ES_tradnl" dirty="0">
                <a:latin typeface="Comic Sans MS"/>
                <a:cs typeface="Comic Sans MS"/>
              </a:rPr>
              <a:t> </a:t>
            </a:r>
            <a:r>
              <a:rPr lang="es-ES_tradnl" dirty="0" err="1">
                <a:latin typeface="Comic Sans MS"/>
                <a:cs typeface="Comic Sans MS"/>
              </a:rPr>
              <a:t>est</a:t>
            </a:r>
            <a:r>
              <a:rPr lang="es-ES_tradnl" dirty="0">
                <a:latin typeface="Comic Sans MS"/>
                <a:cs typeface="Comic Sans MS"/>
              </a:rPr>
              <a:t> …?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’ </a:t>
            </a:r>
            <a:r>
              <a:rPr lang="en-US" dirty="0" err="1" smtClean="0">
                <a:latin typeface="Comic Sans MS"/>
                <a:cs typeface="Comic Sans MS"/>
              </a:rPr>
              <a:t>église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le </a:t>
            </a:r>
            <a:r>
              <a:rPr lang="en-US" dirty="0" err="1" smtClean="0">
                <a:latin typeface="Comic Sans MS"/>
                <a:cs typeface="Comic Sans MS"/>
              </a:rPr>
              <a:t>musée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le </a:t>
            </a:r>
            <a:r>
              <a:rPr lang="en-US" dirty="0" err="1" smtClean="0">
                <a:latin typeface="Comic Sans MS"/>
                <a:cs typeface="Comic Sans MS"/>
              </a:rPr>
              <a:t>centre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sportif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>
                <a:latin typeface="Comic Sans MS"/>
                <a:cs typeface="Comic Sans MS"/>
              </a:rPr>
              <a:t>l</a:t>
            </a:r>
            <a:r>
              <a:rPr lang="en-US" dirty="0" smtClean="0">
                <a:latin typeface="Comic Sans MS"/>
                <a:cs typeface="Comic Sans MS"/>
              </a:rPr>
              <a:t>e </a:t>
            </a:r>
            <a:r>
              <a:rPr lang="en-US" dirty="0" err="1" smtClean="0">
                <a:latin typeface="Comic Sans MS"/>
                <a:cs typeface="Comic Sans MS"/>
              </a:rPr>
              <a:t>centre</a:t>
            </a:r>
            <a:r>
              <a:rPr lang="en-US" dirty="0" smtClean="0">
                <a:latin typeface="Comic Sans MS"/>
                <a:cs typeface="Comic Sans MS"/>
              </a:rPr>
              <a:t> commercial</a:t>
            </a:r>
          </a:p>
          <a:p>
            <a:r>
              <a:rPr lang="en-US" dirty="0" smtClean="0">
                <a:latin typeface="Comic Sans MS"/>
                <a:cs typeface="Comic Sans MS"/>
              </a:rPr>
              <a:t>l’ </a:t>
            </a:r>
            <a:r>
              <a:rPr lang="en-US" dirty="0" err="1">
                <a:latin typeface="Comic Sans MS"/>
                <a:cs typeface="Comic Sans MS"/>
              </a:rPr>
              <a:t>école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la </a:t>
            </a:r>
            <a:r>
              <a:rPr lang="en-US" dirty="0" err="1" smtClean="0">
                <a:latin typeface="Comic Sans MS"/>
                <a:cs typeface="Comic Sans MS"/>
              </a:rPr>
              <a:t>bibliothèque</a:t>
            </a: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le </a:t>
            </a:r>
            <a:r>
              <a:rPr lang="en-US" dirty="0" err="1" smtClean="0">
                <a:latin typeface="Comic Sans MS"/>
                <a:cs typeface="Comic Sans MS"/>
              </a:rPr>
              <a:t>cinéma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99249" y="10112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Comic Sans MS"/>
                <a:cs typeface="Comic Sans MS"/>
              </a:rPr>
              <a:t>À</a:t>
            </a:r>
            <a:r>
              <a:rPr lang="en-US" sz="4800" dirty="0" smtClean="0"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latin typeface="Comic Sans MS"/>
                <a:cs typeface="Comic Sans MS"/>
              </a:rPr>
              <a:t>l’église</a:t>
            </a:r>
            <a:endParaRPr lang="en-US" sz="4800" dirty="0" smtClean="0">
              <a:latin typeface="Comic Sans MS"/>
            </a:endParaRPr>
          </a:p>
          <a:p>
            <a:pPr algn="ctr"/>
            <a:r>
              <a:rPr lang="en-US" sz="2800" dirty="0" smtClean="0">
                <a:latin typeface="Comic Sans MS"/>
              </a:rPr>
              <a:t>At the church…</a:t>
            </a:r>
            <a:endParaRPr lang="en-US" sz="2800" dirty="0">
              <a:latin typeface="Comic Sans MS"/>
            </a:endParaRPr>
          </a:p>
        </p:txBody>
      </p:sp>
      <p:pic>
        <p:nvPicPr>
          <p:cNvPr id="2" name="Picture 1" descr="Unknown-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94" y="652278"/>
            <a:ext cx="2542379" cy="4048974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7723" y="18603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omic Sans MS"/>
              </a:rPr>
              <a:t>Au </a:t>
            </a:r>
            <a:r>
              <a:rPr lang="en-US" sz="4800" dirty="0" err="1" smtClean="0">
                <a:latin typeface="Comic Sans MS"/>
              </a:rPr>
              <a:t>musée</a:t>
            </a:r>
            <a:r>
              <a:rPr lang="en-US" sz="4800" dirty="0" smtClean="0">
                <a:latin typeface="Comic Sans MS"/>
              </a:rPr>
              <a:t> </a:t>
            </a:r>
            <a:r>
              <a:rPr lang="en-US" sz="4800" dirty="0">
                <a:latin typeface="Comic Sans MS"/>
              </a:rPr>
              <a:t>…</a:t>
            </a:r>
            <a:endParaRPr lang="en-US" sz="4800" dirty="0" smtClean="0">
              <a:latin typeface="Comic Sans MS"/>
            </a:endParaRPr>
          </a:p>
          <a:p>
            <a:pPr algn="ctr"/>
            <a:r>
              <a:rPr lang="en-US" sz="2800" dirty="0" smtClean="0">
                <a:latin typeface="Comic Sans MS"/>
              </a:rPr>
              <a:t>At the museum…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Unknown-4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>
          <a:xfrm>
            <a:off x="2070292" y="746232"/>
            <a:ext cx="5361108" cy="3415865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31400" y="41620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omic Sans MS"/>
              </a:rPr>
              <a:t>Au </a:t>
            </a:r>
            <a:r>
              <a:rPr lang="en-US" sz="4800" dirty="0" err="1">
                <a:latin typeface="Comic Sans MS"/>
                <a:cs typeface="Comic Sans MS"/>
              </a:rPr>
              <a:t>centre</a:t>
            </a:r>
            <a:r>
              <a:rPr lang="en-US" sz="4800" dirty="0">
                <a:latin typeface="Comic Sans MS"/>
                <a:cs typeface="Comic Sans MS"/>
              </a:rPr>
              <a:t> </a:t>
            </a:r>
            <a:r>
              <a:rPr lang="en-US" sz="4800" dirty="0" err="1" smtClean="0">
                <a:latin typeface="Comic Sans MS"/>
                <a:cs typeface="Comic Sans MS"/>
              </a:rPr>
              <a:t>sportif</a:t>
            </a:r>
            <a:endParaRPr lang="en-US" sz="4800" dirty="0" smtClean="0">
              <a:latin typeface="Comic Sans MS"/>
            </a:endParaRPr>
          </a:p>
          <a:p>
            <a:pPr algn="ctr"/>
            <a:r>
              <a:rPr lang="en-US" sz="2800" dirty="0" smtClean="0">
                <a:latin typeface="Comic Sans MS"/>
              </a:rPr>
              <a:t>At the Sports Centre…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Unknown-5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>
          <a:xfrm>
            <a:off x="1168122" y="1681968"/>
            <a:ext cx="3784503" cy="2413000"/>
          </a:xfrm>
          <a:prstGeom prst="rect">
            <a:avLst/>
          </a:prstGeom>
        </p:spPr>
      </p:pic>
      <p:pic>
        <p:nvPicPr>
          <p:cNvPr id="7" name="Picture 6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18" y="1681968"/>
            <a:ext cx="3365500" cy="2413000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88801" y="50757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omic Sans MS"/>
              </a:rPr>
              <a:t>A</a:t>
            </a:r>
            <a:r>
              <a:rPr lang="en-US" sz="4800" dirty="0">
                <a:latin typeface="Comic Sans MS"/>
              </a:rPr>
              <a:t>u</a:t>
            </a:r>
            <a:r>
              <a:rPr lang="en-US" sz="4800" dirty="0" smtClean="0">
                <a:latin typeface="Comic Sans MS"/>
              </a:rPr>
              <a:t> </a:t>
            </a:r>
            <a:r>
              <a:rPr lang="en-US" sz="4800" dirty="0" err="1">
                <a:latin typeface="Comic Sans MS"/>
                <a:cs typeface="Comic Sans MS"/>
              </a:rPr>
              <a:t>centre</a:t>
            </a:r>
            <a:r>
              <a:rPr lang="en-US" sz="4800" dirty="0">
                <a:latin typeface="Comic Sans MS"/>
                <a:cs typeface="Comic Sans MS"/>
              </a:rPr>
              <a:t> commercial </a:t>
            </a:r>
            <a:r>
              <a:rPr lang="en-US" sz="4800" dirty="0" smtClean="0">
                <a:latin typeface="Comic Sans MS"/>
              </a:rPr>
              <a:t>…</a:t>
            </a:r>
          </a:p>
          <a:p>
            <a:pPr algn="ctr"/>
            <a:r>
              <a:rPr lang="en-US" sz="2800" dirty="0" smtClean="0">
                <a:latin typeface="Comic Sans MS"/>
              </a:rPr>
              <a:t>At the shopping </a:t>
            </a:r>
            <a:r>
              <a:rPr lang="en-US" sz="2800" dirty="0" err="1" smtClean="0">
                <a:latin typeface="Comic Sans MS"/>
              </a:rPr>
              <a:t>centre</a:t>
            </a:r>
            <a:r>
              <a:rPr lang="en-US" sz="2800" dirty="0" smtClean="0">
                <a:latin typeface="Comic Sans MS"/>
              </a:rPr>
              <a:t>/mall…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Unknown-6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2038398" y="822668"/>
            <a:ext cx="4994801" cy="3312402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1853" y="3549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omic Sans MS"/>
                <a:cs typeface="Comic Sans MS"/>
              </a:rPr>
              <a:t>À l</a:t>
            </a:r>
            <a:r>
              <a:rPr lang="en-US" sz="4800" dirty="0">
                <a:latin typeface="Comic Sans MS"/>
                <a:cs typeface="Comic Sans MS"/>
              </a:rPr>
              <a:t>’ </a:t>
            </a:r>
            <a:r>
              <a:rPr lang="en-US" sz="4800" dirty="0" err="1" smtClean="0">
                <a:latin typeface="Comic Sans MS"/>
                <a:cs typeface="Comic Sans MS"/>
              </a:rPr>
              <a:t>école</a:t>
            </a:r>
            <a:endParaRPr lang="en-US" sz="4800" dirty="0" smtClean="0">
              <a:latin typeface="Comic Sans MS"/>
            </a:endParaRPr>
          </a:p>
          <a:p>
            <a:pPr algn="ctr"/>
            <a:r>
              <a:rPr lang="en-US" sz="2800" dirty="0" smtClean="0">
                <a:latin typeface="Comic Sans MS"/>
              </a:rPr>
              <a:t>At the school…</a:t>
            </a:r>
            <a:endParaRPr lang="en-US" sz="2800" dirty="0">
              <a:latin typeface="Comic Sans MS"/>
            </a:endParaRPr>
          </a:p>
        </p:txBody>
      </p:sp>
      <p:pic>
        <p:nvPicPr>
          <p:cNvPr id="5" name="Picture 4" descr="Unknown-7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38" y="164688"/>
            <a:ext cx="5109101" cy="4736334"/>
          </a:xfrm>
          <a:prstGeom prst="rect">
            <a:avLst/>
          </a:prstGeom>
        </p:spPr>
      </p:pic>
      <p:pic>
        <p:nvPicPr>
          <p:cNvPr id="2" name="Soun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7457" y="39696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8123" y="4901022"/>
            <a:ext cx="70270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omic Sans MS"/>
              </a:rPr>
              <a:t>À</a:t>
            </a:r>
            <a:r>
              <a:rPr lang="en-US" sz="4800" dirty="0" smtClean="0">
                <a:latin typeface="Comic Sans MS"/>
              </a:rPr>
              <a:t> </a:t>
            </a:r>
            <a:r>
              <a:rPr lang="en-US" sz="4800" dirty="0">
                <a:latin typeface="Comic Sans MS"/>
                <a:cs typeface="Comic Sans MS"/>
              </a:rPr>
              <a:t>la </a:t>
            </a:r>
            <a:r>
              <a:rPr lang="en-US" sz="4800" dirty="0" err="1">
                <a:latin typeface="Comic Sans MS"/>
                <a:cs typeface="Comic Sans MS"/>
              </a:rPr>
              <a:t>bibliothèque</a:t>
            </a:r>
            <a:endParaRPr lang="en-US" sz="4800" dirty="0">
              <a:latin typeface="Comic Sans MS"/>
              <a:cs typeface="Comic Sans MS"/>
            </a:endParaRPr>
          </a:p>
          <a:p>
            <a:pPr algn="ctr"/>
            <a:r>
              <a:rPr lang="en-US" sz="2800" dirty="0" smtClean="0">
                <a:latin typeface="Comic Sans MS"/>
              </a:rPr>
              <a:t>At the library…</a:t>
            </a:r>
            <a:endParaRPr lang="en-US" sz="2800" dirty="0">
              <a:latin typeface="Comic Sans MS"/>
            </a:endParaRPr>
          </a:p>
        </p:txBody>
      </p:sp>
      <p:pic>
        <p:nvPicPr>
          <p:cNvPr id="2" name="Picture 1" descr="Unknown-8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1843314" y="437644"/>
            <a:ext cx="5912364" cy="3940666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873" y="50947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EC438C888F24F9D4E8D44D3D25F88" ma:contentTypeVersion="6" ma:contentTypeDescription="Create a new document." ma:contentTypeScope="" ma:versionID="a78b43e85c55d34e08e81abf54722f06">
  <xsd:schema xmlns:xsd="http://www.w3.org/2001/XMLSchema" xmlns:xs="http://www.w3.org/2001/XMLSchema" xmlns:p="http://schemas.microsoft.com/office/2006/metadata/properties" xmlns:ns2="56d445d9-b24c-46fb-b05d-4c0ce0eb20c1" xmlns:ns3="8edffae9-1446-41e1-b23b-d9be262497a2" targetNamespace="http://schemas.microsoft.com/office/2006/metadata/properties" ma:root="true" ma:fieldsID="7737521dcb6436b5e9df910a30ff40bb" ns2:_="" ns3:_="">
    <xsd:import namespace="56d445d9-b24c-46fb-b05d-4c0ce0eb20c1"/>
    <xsd:import namespace="8edffae9-1446-41e1-b23b-d9be262497a2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445d9-b24c-46fb-b05d-4c0ce0eb20c1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Time" ma:index="10" nillable="true" ma:displayName="Last Shared By Time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ffae9-1446-41e1-b23b-d9be26249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03C81-C134-46FE-9B71-16A766F0245F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8edffae9-1446-41e1-b23b-d9be262497a2"/>
    <ds:schemaRef ds:uri="56d445d9-b24c-46fb-b05d-4c0ce0eb20c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2BFD76-5A66-4627-898B-5A797B480C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88005-7077-4542-86AE-825E3F4F8F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d445d9-b24c-46fb-b05d-4c0ce0eb20c1"/>
    <ds:schemaRef ds:uri="8edffae9-1446-41e1-b23b-d9be26249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212</Words>
  <Application>Microsoft Office PowerPoint</Application>
  <PresentationFormat>On-screen Show (4:3)</PresentationFormat>
  <Paragraphs>76</Paragraphs>
  <Slides>16</Slides>
  <Notes>15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Directions (Directions)</vt:lpstr>
      <vt:lpstr>Oú est le/la………? Where is the….? </vt:lpstr>
      <vt:lpstr>Oú est 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Education</dc:creator>
  <cp:lastModifiedBy>Angela</cp:lastModifiedBy>
  <cp:revision>39</cp:revision>
  <dcterms:created xsi:type="dcterms:W3CDTF">2016-11-28T10:42:49Z</dcterms:created>
  <dcterms:modified xsi:type="dcterms:W3CDTF">2020-04-20T12:22:07Z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0x0101003DAEC438C888F24F9D4E8D44D3D25F88</vt:lpwstr>
  </property>
  <property fmtid="{D5CDD505-2E9C-101B-9397-08002B2CF9AE}" pid="3" name="display_urn">
    <vt:lpwstr>Angela Noble</vt:lpwstr>
  </property>
</Properties>
</file>