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63"/>
  </p:notesMasterIdLst>
  <p:sldIdLst>
    <p:sldId id="256" r:id="rId5"/>
    <p:sldId id="425" r:id="rId6"/>
    <p:sldId id="426" r:id="rId7"/>
    <p:sldId id="394" r:id="rId8"/>
    <p:sldId id="395" r:id="rId9"/>
    <p:sldId id="396" r:id="rId10"/>
    <p:sldId id="397" r:id="rId11"/>
    <p:sldId id="398" r:id="rId12"/>
    <p:sldId id="355" r:id="rId13"/>
    <p:sldId id="356" r:id="rId14"/>
    <p:sldId id="360" r:id="rId15"/>
    <p:sldId id="359" r:id="rId16"/>
    <p:sldId id="362" r:id="rId17"/>
    <p:sldId id="361" r:id="rId18"/>
    <p:sldId id="364" r:id="rId19"/>
    <p:sldId id="363" r:id="rId20"/>
    <p:sldId id="366" r:id="rId21"/>
    <p:sldId id="365" r:id="rId22"/>
    <p:sldId id="368" r:id="rId23"/>
    <p:sldId id="367" r:id="rId24"/>
    <p:sldId id="370" r:id="rId25"/>
    <p:sldId id="369" r:id="rId26"/>
    <p:sldId id="372" r:id="rId27"/>
    <p:sldId id="371" r:id="rId28"/>
    <p:sldId id="403" r:id="rId29"/>
    <p:sldId id="404" r:id="rId30"/>
    <p:sldId id="405" r:id="rId31"/>
    <p:sldId id="409" r:id="rId32"/>
    <p:sldId id="410" r:id="rId33"/>
    <p:sldId id="406" r:id="rId34"/>
    <p:sldId id="407" r:id="rId35"/>
    <p:sldId id="408" r:id="rId36"/>
    <p:sldId id="331" r:id="rId37"/>
    <p:sldId id="332" r:id="rId38"/>
    <p:sldId id="318" r:id="rId39"/>
    <p:sldId id="317" r:id="rId40"/>
    <p:sldId id="334" r:id="rId41"/>
    <p:sldId id="335" r:id="rId42"/>
    <p:sldId id="327" r:id="rId43"/>
    <p:sldId id="315" r:id="rId44"/>
    <p:sldId id="333" r:id="rId45"/>
    <p:sldId id="326" r:id="rId46"/>
    <p:sldId id="320" r:id="rId47"/>
    <p:sldId id="336" r:id="rId48"/>
    <p:sldId id="378" r:id="rId49"/>
    <p:sldId id="385" r:id="rId50"/>
    <p:sldId id="379" r:id="rId51"/>
    <p:sldId id="380" r:id="rId52"/>
    <p:sldId id="381" r:id="rId53"/>
    <p:sldId id="382" r:id="rId54"/>
    <p:sldId id="430" r:id="rId55"/>
    <p:sldId id="400" r:id="rId56"/>
    <p:sldId id="383" r:id="rId57"/>
    <p:sldId id="424" r:id="rId58"/>
    <p:sldId id="390" r:id="rId59"/>
    <p:sldId id="391" r:id="rId60"/>
    <p:sldId id="401" r:id="rId61"/>
    <p:sldId id="402" r:id="rId6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0000FF"/>
    <a:srgbClr val="CC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81" d="100"/>
          <a:sy n="81" d="100"/>
        </p:scale>
        <p:origin x="-2484" y="-7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419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518C174-FB38-4178-A793-F1BF79F7A599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CCAA69EE-7AB3-4097-910F-751183CB390A}">
      <dgm:prSet phldrT="[Text]" phldr="1"/>
      <dgm:spPr>
        <a:solidFill>
          <a:srgbClr val="FF0000"/>
        </a:solidFill>
      </dgm:spPr>
      <dgm:t>
        <a:bodyPr/>
        <a:lstStyle/>
        <a:p>
          <a:endParaRPr lang="es-ES" dirty="0"/>
        </a:p>
      </dgm:t>
    </dgm:pt>
    <dgm:pt modelId="{95A6C9CB-C9B0-4C0B-A1C4-20BB547F25C8}" type="parTrans" cxnId="{C28EAF33-BFB4-41D9-9854-39FEF36A4FC1}">
      <dgm:prSet/>
      <dgm:spPr/>
      <dgm:t>
        <a:bodyPr/>
        <a:lstStyle/>
        <a:p>
          <a:endParaRPr lang="es-ES"/>
        </a:p>
      </dgm:t>
    </dgm:pt>
    <dgm:pt modelId="{FC68AEF9-9B15-4974-AD09-B81DEFF5E001}" type="sibTrans" cxnId="{C28EAF33-BFB4-41D9-9854-39FEF36A4FC1}">
      <dgm:prSet/>
      <dgm:spPr/>
      <dgm:t>
        <a:bodyPr/>
        <a:lstStyle/>
        <a:p>
          <a:endParaRPr lang="es-ES"/>
        </a:p>
      </dgm:t>
    </dgm:pt>
    <dgm:pt modelId="{66F3532C-0185-4503-B585-7FB204A92AAB}">
      <dgm:prSet phldrT="[Text]"/>
      <dgm:spPr>
        <a:solidFill>
          <a:srgbClr val="FF0000"/>
        </a:solidFill>
      </dgm:spPr>
      <dgm:t>
        <a:bodyPr/>
        <a:lstStyle/>
        <a:p>
          <a:r>
            <a:rPr lang="en-GB" dirty="0" err="1" smtClean="0"/>
            <a:t>Irlande</a:t>
          </a:r>
          <a:endParaRPr lang="es-ES" dirty="0"/>
        </a:p>
      </dgm:t>
    </dgm:pt>
    <dgm:pt modelId="{6976FBE0-FD8A-4137-8F37-5F31B09B4DD1}" type="parTrans" cxnId="{FEBA46FD-215C-41FF-A981-6AD8AC668B7B}">
      <dgm:prSet/>
      <dgm:spPr/>
      <dgm:t>
        <a:bodyPr/>
        <a:lstStyle/>
        <a:p>
          <a:endParaRPr lang="es-ES"/>
        </a:p>
      </dgm:t>
    </dgm:pt>
    <dgm:pt modelId="{E4E24E3D-FE05-45DF-919E-7DF06386041E}" type="sibTrans" cxnId="{FEBA46FD-215C-41FF-A981-6AD8AC668B7B}">
      <dgm:prSet/>
      <dgm:spPr/>
      <dgm:t>
        <a:bodyPr/>
        <a:lstStyle/>
        <a:p>
          <a:endParaRPr lang="es-ES"/>
        </a:p>
      </dgm:t>
    </dgm:pt>
    <dgm:pt modelId="{7D2A59DD-8405-476F-9511-6C44222B9BA6}">
      <dgm:prSet phldrT="[Text]"/>
      <dgm:spPr>
        <a:solidFill>
          <a:srgbClr val="FF0000"/>
        </a:solidFill>
      </dgm:spPr>
      <dgm:t>
        <a:bodyPr/>
        <a:lstStyle/>
        <a:p>
          <a:r>
            <a:rPr lang="es-ES" dirty="0" err="1" smtClean="0"/>
            <a:t>Angleterre</a:t>
          </a:r>
          <a:endParaRPr lang="es-ES" dirty="0"/>
        </a:p>
      </dgm:t>
    </dgm:pt>
    <dgm:pt modelId="{A4CDC97F-D506-468E-BD4B-DCB37BFE513F}" type="parTrans" cxnId="{FC6752F9-1107-4385-96F9-24C459344E2B}">
      <dgm:prSet/>
      <dgm:spPr/>
      <dgm:t>
        <a:bodyPr/>
        <a:lstStyle/>
        <a:p>
          <a:endParaRPr lang="es-ES"/>
        </a:p>
      </dgm:t>
    </dgm:pt>
    <dgm:pt modelId="{BF868ED3-12FB-4822-AFD9-F5F44908C00A}" type="sibTrans" cxnId="{FC6752F9-1107-4385-96F9-24C459344E2B}">
      <dgm:prSet/>
      <dgm:spPr/>
      <dgm:t>
        <a:bodyPr/>
        <a:lstStyle/>
        <a:p>
          <a:endParaRPr lang="es-ES"/>
        </a:p>
      </dgm:t>
    </dgm:pt>
    <dgm:pt modelId="{B47775CE-1B48-483A-8D81-709AA34B0A83}">
      <dgm:prSet phldrT="[Text]"/>
      <dgm:spPr>
        <a:solidFill>
          <a:srgbClr val="FFC000"/>
        </a:solidFill>
      </dgm:spPr>
      <dgm:t>
        <a:bodyPr/>
        <a:lstStyle/>
        <a:p>
          <a:r>
            <a:rPr lang="es-ES" dirty="0" smtClean="0">
              <a:solidFill>
                <a:srgbClr val="FF0000"/>
              </a:solidFill>
            </a:rPr>
            <a:t>France</a:t>
          </a:r>
          <a:endParaRPr lang="es-ES" dirty="0">
            <a:solidFill>
              <a:srgbClr val="FF0000"/>
            </a:solidFill>
          </a:endParaRPr>
        </a:p>
      </dgm:t>
    </dgm:pt>
    <dgm:pt modelId="{EEE9107B-E057-43B0-8742-02B84AF5CBC3}" type="parTrans" cxnId="{6E12279C-7469-452B-BD4C-AB86E3EBAF2F}">
      <dgm:prSet/>
      <dgm:spPr/>
      <dgm:t>
        <a:bodyPr/>
        <a:lstStyle/>
        <a:p>
          <a:endParaRPr lang="es-ES"/>
        </a:p>
      </dgm:t>
    </dgm:pt>
    <dgm:pt modelId="{591F2960-BA4A-4C4D-86C4-6D2A2B29F72A}" type="sibTrans" cxnId="{6E12279C-7469-452B-BD4C-AB86E3EBAF2F}">
      <dgm:prSet/>
      <dgm:spPr/>
      <dgm:t>
        <a:bodyPr/>
        <a:lstStyle/>
        <a:p>
          <a:endParaRPr lang="es-ES"/>
        </a:p>
      </dgm:t>
    </dgm:pt>
    <dgm:pt modelId="{780D1F26-BA18-4B5C-8F84-FA213F60A18D}">
      <dgm:prSet phldrT="[Text]"/>
      <dgm:spPr>
        <a:solidFill>
          <a:srgbClr val="FF0000"/>
        </a:solidFill>
      </dgm:spPr>
      <dgm:t>
        <a:bodyPr/>
        <a:lstStyle/>
        <a:p>
          <a:r>
            <a:rPr lang="es-ES" dirty="0" smtClean="0"/>
            <a:t>France</a:t>
          </a:r>
          <a:endParaRPr lang="es-ES" dirty="0"/>
        </a:p>
      </dgm:t>
    </dgm:pt>
    <dgm:pt modelId="{F4905D30-699D-4525-9A67-E8EDF985FDAE}" type="parTrans" cxnId="{D4F5BB31-79E0-4017-B996-530283F868F4}">
      <dgm:prSet/>
      <dgm:spPr/>
      <dgm:t>
        <a:bodyPr/>
        <a:lstStyle/>
        <a:p>
          <a:endParaRPr lang="es-ES"/>
        </a:p>
      </dgm:t>
    </dgm:pt>
    <dgm:pt modelId="{5F62126B-2326-4CB0-8165-345617A2087D}" type="sibTrans" cxnId="{D4F5BB31-79E0-4017-B996-530283F868F4}">
      <dgm:prSet/>
      <dgm:spPr/>
      <dgm:t>
        <a:bodyPr/>
        <a:lstStyle/>
        <a:p>
          <a:endParaRPr lang="es-ES"/>
        </a:p>
      </dgm:t>
    </dgm:pt>
    <dgm:pt modelId="{057608BD-882C-42CF-9BA1-72287F818F3C}">
      <dgm:prSet/>
      <dgm:spPr>
        <a:solidFill>
          <a:srgbClr val="FF0000"/>
        </a:solidFill>
      </dgm:spPr>
      <dgm:t>
        <a:bodyPr/>
        <a:lstStyle/>
        <a:p>
          <a:r>
            <a:rPr lang="en-GB" dirty="0" smtClean="0"/>
            <a:t>Chine</a:t>
          </a:r>
          <a:endParaRPr lang="es-ES" dirty="0"/>
        </a:p>
      </dgm:t>
    </dgm:pt>
    <dgm:pt modelId="{6659E56B-DFCC-4967-B14A-0A35A5DC8127}" type="parTrans" cxnId="{C8E81073-1AA7-42D4-A437-FEC86EF82237}">
      <dgm:prSet/>
      <dgm:spPr/>
      <dgm:t>
        <a:bodyPr/>
        <a:lstStyle/>
        <a:p>
          <a:endParaRPr lang="es-ES"/>
        </a:p>
      </dgm:t>
    </dgm:pt>
    <dgm:pt modelId="{E5847FA9-4C24-4C6E-B3B7-C166A5D2E106}" type="sibTrans" cxnId="{C8E81073-1AA7-42D4-A437-FEC86EF82237}">
      <dgm:prSet/>
      <dgm:spPr/>
      <dgm:t>
        <a:bodyPr/>
        <a:lstStyle/>
        <a:p>
          <a:endParaRPr lang="es-ES"/>
        </a:p>
      </dgm:t>
    </dgm:pt>
    <dgm:pt modelId="{0DDE1A06-8897-421C-A91D-458802A0AC86}">
      <dgm:prSet phldrT="[Text]"/>
      <dgm:spPr>
        <a:solidFill>
          <a:srgbClr val="FFC000"/>
        </a:solidFill>
      </dgm:spPr>
      <dgm:t>
        <a:bodyPr/>
        <a:lstStyle/>
        <a:p>
          <a:r>
            <a:rPr lang="en-GB" dirty="0" err="1" smtClean="0">
              <a:solidFill>
                <a:srgbClr val="FF0000"/>
              </a:solidFill>
            </a:rPr>
            <a:t>Irlande</a:t>
          </a:r>
          <a:endParaRPr lang="es-ES" dirty="0">
            <a:solidFill>
              <a:srgbClr val="FF0000"/>
            </a:solidFill>
          </a:endParaRPr>
        </a:p>
      </dgm:t>
    </dgm:pt>
    <dgm:pt modelId="{BFFBC944-C0BF-4B3E-B7EB-D168F0F0C0DE}" type="sibTrans" cxnId="{22D2A322-B62E-4F3E-ACB7-E1C2F3575596}">
      <dgm:prSet/>
      <dgm:spPr/>
      <dgm:t>
        <a:bodyPr/>
        <a:lstStyle/>
        <a:p>
          <a:endParaRPr lang="es-ES"/>
        </a:p>
      </dgm:t>
    </dgm:pt>
    <dgm:pt modelId="{EE9ED313-5901-42E3-8505-0A8EEA201DD8}" type="parTrans" cxnId="{22D2A322-B62E-4F3E-ACB7-E1C2F3575596}">
      <dgm:prSet/>
      <dgm:spPr/>
      <dgm:t>
        <a:bodyPr/>
        <a:lstStyle/>
        <a:p>
          <a:endParaRPr lang="es-ES"/>
        </a:p>
      </dgm:t>
    </dgm:pt>
    <dgm:pt modelId="{450F7072-6C09-4AF6-A7E0-EAEA6D009917}" type="pres">
      <dgm:prSet presAssocID="{E518C174-FB38-4178-A793-F1BF79F7A599}" presName="diagram" presStyleCnt="0">
        <dgm:presLayoutVars>
          <dgm:chPref val="1"/>
          <dgm:dir val="rev"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CF6D4503-5B21-482A-9454-1F98EDD883CB}" type="pres">
      <dgm:prSet presAssocID="{CCAA69EE-7AB3-4097-910F-751183CB390A}" presName="root1" presStyleCnt="0"/>
      <dgm:spPr/>
    </dgm:pt>
    <dgm:pt modelId="{A013118C-F67A-48C6-9805-2D158D626444}" type="pres">
      <dgm:prSet presAssocID="{CCAA69EE-7AB3-4097-910F-751183CB390A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D176D691-D617-426E-AC60-B55AB23819CC}" type="pres">
      <dgm:prSet presAssocID="{CCAA69EE-7AB3-4097-910F-751183CB390A}" presName="level2hierChild" presStyleCnt="0"/>
      <dgm:spPr/>
    </dgm:pt>
    <dgm:pt modelId="{C31B223E-27F8-4A84-A0F3-2B6B8A8EE12A}" type="pres">
      <dgm:prSet presAssocID="{EE9ED313-5901-42E3-8505-0A8EEA201DD8}" presName="conn2-1" presStyleLbl="parChTrans1D2" presStyleIdx="0" presStyleCnt="2"/>
      <dgm:spPr/>
      <dgm:t>
        <a:bodyPr/>
        <a:lstStyle/>
        <a:p>
          <a:endParaRPr lang="es-ES"/>
        </a:p>
      </dgm:t>
    </dgm:pt>
    <dgm:pt modelId="{820ECC4A-F8F3-49AA-9077-52ACB20E3D03}" type="pres">
      <dgm:prSet presAssocID="{EE9ED313-5901-42E3-8505-0A8EEA201DD8}" presName="connTx" presStyleLbl="parChTrans1D2" presStyleIdx="0" presStyleCnt="2"/>
      <dgm:spPr/>
      <dgm:t>
        <a:bodyPr/>
        <a:lstStyle/>
        <a:p>
          <a:endParaRPr lang="es-ES"/>
        </a:p>
      </dgm:t>
    </dgm:pt>
    <dgm:pt modelId="{0C28387F-2D66-4081-975C-F980F86113CB}" type="pres">
      <dgm:prSet presAssocID="{0DDE1A06-8897-421C-A91D-458802A0AC86}" presName="root2" presStyleCnt="0"/>
      <dgm:spPr/>
    </dgm:pt>
    <dgm:pt modelId="{E1ACBE64-5324-4C48-9D91-EB96EBEEDA43}" type="pres">
      <dgm:prSet presAssocID="{0DDE1A06-8897-421C-A91D-458802A0AC86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F621F9B4-4191-4D0F-A708-636F74E32AEB}" type="pres">
      <dgm:prSet presAssocID="{0DDE1A06-8897-421C-A91D-458802A0AC86}" presName="level3hierChild" presStyleCnt="0"/>
      <dgm:spPr/>
    </dgm:pt>
    <dgm:pt modelId="{FF27035E-175C-46EC-A5BB-E415BF50363B}" type="pres">
      <dgm:prSet presAssocID="{6976FBE0-FD8A-4137-8F37-5F31B09B4DD1}" presName="conn2-1" presStyleLbl="parChTrans1D3" presStyleIdx="0" presStyleCnt="4"/>
      <dgm:spPr/>
      <dgm:t>
        <a:bodyPr/>
        <a:lstStyle/>
        <a:p>
          <a:endParaRPr lang="es-ES"/>
        </a:p>
      </dgm:t>
    </dgm:pt>
    <dgm:pt modelId="{11BCF70F-8CD7-460B-A604-4C732DB45FC6}" type="pres">
      <dgm:prSet presAssocID="{6976FBE0-FD8A-4137-8F37-5F31B09B4DD1}" presName="connTx" presStyleLbl="parChTrans1D3" presStyleIdx="0" presStyleCnt="4"/>
      <dgm:spPr/>
      <dgm:t>
        <a:bodyPr/>
        <a:lstStyle/>
        <a:p>
          <a:endParaRPr lang="es-ES"/>
        </a:p>
      </dgm:t>
    </dgm:pt>
    <dgm:pt modelId="{B393E208-3562-47BF-B2A5-47D6F7B57474}" type="pres">
      <dgm:prSet presAssocID="{66F3532C-0185-4503-B585-7FB204A92AAB}" presName="root2" presStyleCnt="0"/>
      <dgm:spPr/>
    </dgm:pt>
    <dgm:pt modelId="{31A38204-4BE7-47E8-AEEC-1717687AFF11}" type="pres">
      <dgm:prSet presAssocID="{66F3532C-0185-4503-B585-7FB204A92AAB}" presName="LevelTwoTextNode" presStyleLbl="node3" presStyleIdx="0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82BA596E-CAD8-43D1-A9BD-F0FDFF1E1BC6}" type="pres">
      <dgm:prSet presAssocID="{66F3532C-0185-4503-B585-7FB204A92AAB}" presName="level3hierChild" presStyleCnt="0"/>
      <dgm:spPr/>
    </dgm:pt>
    <dgm:pt modelId="{1C5414B1-E18C-4056-BEC4-9ACC74C76A69}" type="pres">
      <dgm:prSet presAssocID="{A4CDC97F-D506-468E-BD4B-DCB37BFE513F}" presName="conn2-1" presStyleLbl="parChTrans1D3" presStyleIdx="1" presStyleCnt="4"/>
      <dgm:spPr/>
      <dgm:t>
        <a:bodyPr/>
        <a:lstStyle/>
        <a:p>
          <a:endParaRPr lang="es-ES"/>
        </a:p>
      </dgm:t>
    </dgm:pt>
    <dgm:pt modelId="{C6AD3190-3126-4D2E-B6EE-788F79F34B8D}" type="pres">
      <dgm:prSet presAssocID="{A4CDC97F-D506-468E-BD4B-DCB37BFE513F}" presName="connTx" presStyleLbl="parChTrans1D3" presStyleIdx="1" presStyleCnt="4"/>
      <dgm:spPr/>
      <dgm:t>
        <a:bodyPr/>
        <a:lstStyle/>
        <a:p>
          <a:endParaRPr lang="es-ES"/>
        </a:p>
      </dgm:t>
    </dgm:pt>
    <dgm:pt modelId="{A7034E68-1F63-4E7D-80BE-0EDDD4F54101}" type="pres">
      <dgm:prSet presAssocID="{7D2A59DD-8405-476F-9511-6C44222B9BA6}" presName="root2" presStyleCnt="0"/>
      <dgm:spPr/>
    </dgm:pt>
    <dgm:pt modelId="{929286C8-4EA9-4225-9654-396BC8E51352}" type="pres">
      <dgm:prSet presAssocID="{7D2A59DD-8405-476F-9511-6C44222B9BA6}" presName="LevelTwoTextNode" presStyleLbl="node3" presStyleIdx="1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10DD90A6-422B-4EB0-B10E-E28393F13CE1}" type="pres">
      <dgm:prSet presAssocID="{7D2A59DD-8405-476F-9511-6C44222B9BA6}" presName="level3hierChild" presStyleCnt="0"/>
      <dgm:spPr/>
    </dgm:pt>
    <dgm:pt modelId="{502D946F-FCF7-4FA7-9957-D595C5159086}" type="pres">
      <dgm:prSet presAssocID="{EEE9107B-E057-43B0-8742-02B84AF5CBC3}" presName="conn2-1" presStyleLbl="parChTrans1D2" presStyleIdx="1" presStyleCnt="2"/>
      <dgm:spPr/>
      <dgm:t>
        <a:bodyPr/>
        <a:lstStyle/>
        <a:p>
          <a:endParaRPr lang="es-ES"/>
        </a:p>
      </dgm:t>
    </dgm:pt>
    <dgm:pt modelId="{A25DCE1A-54FE-420A-ACDC-B9573C62C272}" type="pres">
      <dgm:prSet presAssocID="{EEE9107B-E057-43B0-8742-02B84AF5CBC3}" presName="connTx" presStyleLbl="parChTrans1D2" presStyleIdx="1" presStyleCnt="2"/>
      <dgm:spPr/>
      <dgm:t>
        <a:bodyPr/>
        <a:lstStyle/>
        <a:p>
          <a:endParaRPr lang="es-ES"/>
        </a:p>
      </dgm:t>
    </dgm:pt>
    <dgm:pt modelId="{22F29CF8-E8BF-4186-B225-2CABD2198CC6}" type="pres">
      <dgm:prSet presAssocID="{B47775CE-1B48-483A-8D81-709AA34B0A83}" presName="root2" presStyleCnt="0"/>
      <dgm:spPr/>
    </dgm:pt>
    <dgm:pt modelId="{187EF039-6A22-4DEC-AC26-DEBC1B85500D}" type="pres">
      <dgm:prSet presAssocID="{B47775CE-1B48-483A-8D81-709AA34B0A83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9230B9A9-B757-4142-B8FE-BF05A72C9A94}" type="pres">
      <dgm:prSet presAssocID="{B47775CE-1B48-483A-8D81-709AA34B0A83}" presName="level3hierChild" presStyleCnt="0"/>
      <dgm:spPr/>
    </dgm:pt>
    <dgm:pt modelId="{4DB49102-F78C-4D01-902B-49E3C7D305B0}" type="pres">
      <dgm:prSet presAssocID="{F4905D30-699D-4525-9A67-E8EDF985FDAE}" presName="conn2-1" presStyleLbl="parChTrans1D3" presStyleIdx="2" presStyleCnt="4"/>
      <dgm:spPr/>
      <dgm:t>
        <a:bodyPr/>
        <a:lstStyle/>
        <a:p>
          <a:endParaRPr lang="es-ES"/>
        </a:p>
      </dgm:t>
    </dgm:pt>
    <dgm:pt modelId="{F759F196-BBD6-42F4-AFD6-94DE3A69BF39}" type="pres">
      <dgm:prSet presAssocID="{F4905D30-699D-4525-9A67-E8EDF985FDAE}" presName="connTx" presStyleLbl="parChTrans1D3" presStyleIdx="2" presStyleCnt="4"/>
      <dgm:spPr/>
      <dgm:t>
        <a:bodyPr/>
        <a:lstStyle/>
        <a:p>
          <a:endParaRPr lang="es-ES"/>
        </a:p>
      </dgm:t>
    </dgm:pt>
    <dgm:pt modelId="{BDC8AC41-E932-4E07-88BF-DCAFF3C0C6DD}" type="pres">
      <dgm:prSet presAssocID="{780D1F26-BA18-4B5C-8F84-FA213F60A18D}" presName="root2" presStyleCnt="0"/>
      <dgm:spPr/>
    </dgm:pt>
    <dgm:pt modelId="{7490E940-0D5C-4A55-B8FB-68842B6FE60E}" type="pres">
      <dgm:prSet presAssocID="{780D1F26-BA18-4B5C-8F84-FA213F60A18D}" presName="LevelTwoTextNode" presStyleLbl="node3" presStyleIdx="2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73338860-62C8-424D-BC87-046701CE3B66}" type="pres">
      <dgm:prSet presAssocID="{780D1F26-BA18-4B5C-8F84-FA213F60A18D}" presName="level3hierChild" presStyleCnt="0"/>
      <dgm:spPr/>
    </dgm:pt>
    <dgm:pt modelId="{0B67A471-2053-4DAC-B2E4-FAE61711A4EA}" type="pres">
      <dgm:prSet presAssocID="{6659E56B-DFCC-4967-B14A-0A35A5DC8127}" presName="conn2-1" presStyleLbl="parChTrans1D3" presStyleIdx="3" presStyleCnt="4"/>
      <dgm:spPr/>
      <dgm:t>
        <a:bodyPr/>
        <a:lstStyle/>
        <a:p>
          <a:endParaRPr lang="es-ES"/>
        </a:p>
      </dgm:t>
    </dgm:pt>
    <dgm:pt modelId="{77795C13-B4E0-455D-ADB0-7D06CC22DA7B}" type="pres">
      <dgm:prSet presAssocID="{6659E56B-DFCC-4967-B14A-0A35A5DC8127}" presName="connTx" presStyleLbl="parChTrans1D3" presStyleIdx="3" presStyleCnt="4"/>
      <dgm:spPr/>
      <dgm:t>
        <a:bodyPr/>
        <a:lstStyle/>
        <a:p>
          <a:endParaRPr lang="es-ES"/>
        </a:p>
      </dgm:t>
    </dgm:pt>
    <dgm:pt modelId="{79757BA1-2372-444A-93BF-75399E2025CD}" type="pres">
      <dgm:prSet presAssocID="{057608BD-882C-42CF-9BA1-72287F818F3C}" presName="root2" presStyleCnt="0"/>
      <dgm:spPr/>
    </dgm:pt>
    <dgm:pt modelId="{F17C9FBA-845D-4063-BD1B-116C7432B27E}" type="pres">
      <dgm:prSet presAssocID="{057608BD-882C-42CF-9BA1-72287F818F3C}" presName="LevelTwoTextNode" presStyleLbl="node3" presStyleIdx="3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216B903C-2CCD-4653-9006-F1C7CBFDCB98}" type="pres">
      <dgm:prSet presAssocID="{057608BD-882C-42CF-9BA1-72287F818F3C}" presName="level3hierChild" presStyleCnt="0"/>
      <dgm:spPr/>
    </dgm:pt>
  </dgm:ptLst>
  <dgm:cxnLst>
    <dgm:cxn modelId="{952D3E82-ACA1-40B1-92D9-F485B7AE0787}" type="presOf" srcId="{057608BD-882C-42CF-9BA1-72287F818F3C}" destId="{F17C9FBA-845D-4063-BD1B-116C7432B27E}" srcOrd="0" destOrd="0" presId="urn:microsoft.com/office/officeart/2005/8/layout/hierarchy2"/>
    <dgm:cxn modelId="{DEB489DD-3DD4-4BF5-AD6A-FF39382A2146}" type="presOf" srcId="{6659E56B-DFCC-4967-B14A-0A35A5DC8127}" destId="{0B67A471-2053-4DAC-B2E4-FAE61711A4EA}" srcOrd="0" destOrd="0" presId="urn:microsoft.com/office/officeart/2005/8/layout/hierarchy2"/>
    <dgm:cxn modelId="{0D666001-DCAE-461F-9F94-49AB8C5C406F}" type="presOf" srcId="{6976FBE0-FD8A-4137-8F37-5F31B09B4DD1}" destId="{11BCF70F-8CD7-460B-A604-4C732DB45FC6}" srcOrd="1" destOrd="0" presId="urn:microsoft.com/office/officeart/2005/8/layout/hierarchy2"/>
    <dgm:cxn modelId="{C28EAF33-BFB4-41D9-9854-39FEF36A4FC1}" srcId="{E518C174-FB38-4178-A793-F1BF79F7A599}" destId="{CCAA69EE-7AB3-4097-910F-751183CB390A}" srcOrd="0" destOrd="0" parTransId="{95A6C9CB-C9B0-4C0B-A1C4-20BB547F25C8}" sibTransId="{FC68AEF9-9B15-4974-AD09-B81DEFF5E001}"/>
    <dgm:cxn modelId="{5F4999C9-3C0B-4BD2-8151-FD77EEC1958D}" type="presOf" srcId="{B47775CE-1B48-483A-8D81-709AA34B0A83}" destId="{187EF039-6A22-4DEC-AC26-DEBC1B85500D}" srcOrd="0" destOrd="0" presId="urn:microsoft.com/office/officeart/2005/8/layout/hierarchy2"/>
    <dgm:cxn modelId="{2D073167-2338-4DCC-B6BA-2A000AB3D15F}" type="presOf" srcId="{EE9ED313-5901-42E3-8505-0A8EEA201DD8}" destId="{820ECC4A-F8F3-49AA-9077-52ACB20E3D03}" srcOrd="1" destOrd="0" presId="urn:microsoft.com/office/officeart/2005/8/layout/hierarchy2"/>
    <dgm:cxn modelId="{9025F14A-2AF6-4A0B-A275-773A8F50DFE4}" type="presOf" srcId="{6976FBE0-FD8A-4137-8F37-5F31B09B4DD1}" destId="{FF27035E-175C-46EC-A5BB-E415BF50363B}" srcOrd="0" destOrd="0" presId="urn:microsoft.com/office/officeart/2005/8/layout/hierarchy2"/>
    <dgm:cxn modelId="{FEBA46FD-215C-41FF-A981-6AD8AC668B7B}" srcId="{0DDE1A06-8897-421C-A91D-458802A0AC86}" destId="{66F3532C-0185-4503-B585-7FB204A92AAB}" srcOrd="0" destOrd="0" parTransId="{6976FBE0-FD8A-4137-8F37-5F31B09B4DD1}" sibTransId="{E4E24E3D-FE05-45DF-919E-7DF06386041E}"/>
    <dgm:cxn modelId="{73ADFE12-8059-4103-8F80-A9F55D1909D3}" type="presOf" srcId="{F4905D30-699D-4525-9A67-E8EDF985FDAE}" destId="{F759F196-BBD6-42F4-AFD6-94DE3A69BF39}" srcOrd="1" destOrd="0" presId="urn:microsoft.com/office/officeart/2005/8/layout/hierarchy2"/>
    <dgm:cxn modelId="{70F8EC67-17C4-41B5-87E3-EB9DB9701616}" type="presOf" srcId="{EEE9107B-E057-43B0-8742-02B84AF5CBC3}" destId="{502D946F-FCF7-4FA7-9957-D595C5159086}" srcOrd="0" destOrd="0" presId="urn:microsoft.com/office/officeart/2005/8/layout/hierarchy2"/>
    <dgm:cxn modelId="{611ADAD5-2C87-428B-AD4F-73DAF6ACA28B}" type="presOf" srcId="{EE9ED313-5901-42E3-8505-0A8EEA201DD8}" destId="{C31B223E-27F8-4A84-A0F3-2B6B8A8EE12A}" srcOrd="0" destOrd="0" presId="urn:microsoft.com/office/officeart/2005/8/layout/hierarchy2"/>
    <dgm:cxn modelId="{FC6752F9-1107-4385-96F9-24C459344E2B}" srcId="{0DDE1A06-8897-421C-A91D-458802A0AC86}" destId="{7D2A59DD-8405-476F-9511-6C44222B9BA6}" srcOrd="1" destOrd="0" parTransId="{A4CDC97F-D506-468E-BD4B-DCB37BFE513F}" sibTransId="{BF868ED3-12FB-4822-AFD9-F5F44908C00A}"/>
    <dgm:cxn modelId="{3A682E36-D202-4852-B71E-1DC747703908}" type="presOf" srcId="{EEE9107B-E057-43B0-8742-02B84AF5CBC3}" destId="{A25DCE1A-54FE-420A-ACDC-B9573C62C272}" srcOrd="1" destOrd="0" presId="urn:microsoft.com/office/officeart/2005/8/layout/hierarchy2"/>
    <dgm:cxn modelId="{2FB44647-97CE-4920-AC18-EB843976E597}" type="presOf" srcId="{E518C174-FB38-4178-A793-F1BF79F7A599}" destId="{450F7072-6C09-4AF6-A7E0-EAEA6D009917}" srcOrd="0" destOrd="0" presId="urn:microsoft.com/office/officeart/2005/8/layout/hierarchy2"/>
    <dgm:cxn modelId="{6E12279C-7469-452B-BD4C-AB86E3EBAF2F}" srcId="{CCAA69EE-7AB3-4097-910F-751183CB390A}" destId="{B47775CE-1B48-483A-8D81-709AA34B0A83}" srcOrd="1" destOrd="0" parTransId="{EEE9107B-E057-43B0-8742-02B84AF5CBC3}" sibTransId="{591F2960-BA4A-4C4D-86C4-6D2A2B29F72A}"/>
    <dgm:cxn modelId="{CB445C02-B026-4210-84D8-2BEF6858F3FA}" type="presOf" srcId="{6659E56B-DFCC-4967-B14A-0A35A5DC8127}" destId="{77795C13-B4E0-455D-ADB0-7D06CC22DA7B}" srcOrd="1" destOrd="0" presId="urn:microsoft.com/office/officeart/2005/8/layout/hierarchy2"/>
    <dgm:cxn modelId="{86B71835-888E-4CB5-A5FC-ABAE62C10D29}" type="presOf" srcId="{0DDE1A06-8897-421C-A91D-458802A0AC86}" destId="{E1ACBE64-5324-4C48-9D91-EB96EBEEDA43}" srcOrd="0" destOrd="0" presId="urn:microsoft.com/office/officeart/2005/8/layout/hierarchy2"/>
    <dgm:cxn modelId="{D4F5BB31-79E0-4017-B996-530283F868F4}" srcId="{B47775CE-1B48-483A-8D81-709AA34B0A83}" destId="{780D1F26-BA18-4B5C-8F84-FA213F60A18D}" srcOrd="0" destOrd="0" parTransId="{F4905D30-699D-4525-9A67-E8EDF985FDAE}" sibTransId="{5F62126B-2326-4CB0-8165-345617A2087D}"/>
    <dgm:cxn modelId="{C8E81073-1AA7-42D4-A437-FEC86EF82237}" srcId="{B47775CE-1B48-483A-8D81-709AA34B0A83}" destId="{057608BD-882C-42CF-9BA1-72287F818F3C}" srcOrd="1" destOrd="0" parTransId="{6659E56B-DFCC-4967-B14A-0A35A5DC8127}" sibTransId="{E5847FA9-4C24-4C6E-B3B7-C166A5D2E106}"/>
    <dgm:cxn modelId="{3C949666-7EED-4BC8-AB67-16216BC64A28}" type="presOf" srcId="{A4CDC97F-D506-468E-BD4B-DCB37BFE513F}" destId="{1C5414B1-E18C-4056-BEC4-9ACC74C76A69}" srcOrd="0" destOrd="0" presId="urn:microsoft.com/office/officeart/2005/8/layout/hierarchy2"/>
    <dgm:cxn modelId="{222F5A5F-AE03-4EEB-B40F-A740C85779CC}" type="presOf" srcId="{7D2A59DD-8405-476F-9511-6C44222B9BA6}" destId="{929286C8-4EA9-4225-9654-396BC8E51352}" srcOrd="0" destOrd="0" presId="urn:microsoft.com/office/officeart/2005/8/layout/hierarchy2"/>
    <dgm:cxn modelId="{4B24404E-39E0-4E52-8C1A-ABCD9D891EC6}" type="presOf" srcId="{780D1F26-BA18-4B5C-8F84-FA213F60A18D}" destId="{7490E940-0D5C-4A55-B8FB-68842B6FE60E}" srcOrd="0" destOrd="0" presId="urn:microsoft.com/office/officeart/2005/8/layout/hierarchy2"/>
    <dgm:cxn modelId="{00AA14F4-0D2F-4BD8-B476-BC50BB596740}" type="presOf" srcId="{A4CDC97F-D506-468E-BD4B-DCB37BFE513F}" destId="{C6AD3190-3126-4D2E-B6EE-788F79F34B8D}" srcOrd="1" destOrd="0" presId="urn:microsoft.com/office/officeart/2005/8/layout/hierarchy2"/>
    <dgm:cxn modelId="{C4919632-FB25-4DBD-B914-BCB289944295}" type="presOf" srcId="{F4905D30-699D-4525-9A67-E8EDF985FDAE}" destId="{4DB49102-F78C-4D01-902B-49E3C7D305B0}" srcOrd="0" destOrd="0" presId="urn:microsoft.com/office/officeart/2005/8/layout/hierarchy2"/>
    <dgm:cxn modelId="{22D2A322-B62E-4F3E-ACB7-E1C2F3575596}" srcId="{CCAA69EE-7AB3-4097-910F-751183CB390A}" destId="{0DDE1A06-8897-421C-A91D-458802A0AC86}" srcOrd="0" destOrd="0" parTransId="{EE9ED313-5901-42E3-8505-0A8EEA201DD8}" sibTransId="{BFFBC944-C0BF-4B3E-B7EB-D168F0F0C0DE}"/>
    <dgm:cxn modelId="{DA9D2EEF-90DE-409E-B08E-7D76DAE4FBBB}" type="presOf" srcId="{CCAA69EE-7AB3-4097-910F-751183CB390A}" destId="{A013118C-F67A-48C6-9805-2D158D626444}" srcOrd="0" destOrd="0" presId="urn:microsoft.com/office/officeart/2005/8/layout/hierarchy2"/>
    <dgm:cxn modelId="{B50DD0FE-7114-45CD-8063-6DE69AD7DB34}" type="presOf" srcId="{66F3532C-0185-4503-B585-7FB204A92AAB}" destId="{31A38204-4BE7-47E8-AEEC-1717687AFF11}" srcOrd="0" destOrd="0" presId="urn:microsoft.com/office/officeart/2005/8/layout/hierarchy2"/>
    <dgm:cxn modelId="{7E814263-D5E2-484F-8A7C-0C82BC126FD1}" type="presParOf" srcId="{450F7072-6C09-4AF6-A7E0-EAEA6D009917}" destId="{CF6D4503-5B21-482A-9454-1F98EDD883CB}" srcOrd="0" destOrd="0" presId="urn:microsoft.com/office/officeart/2005/8/layout/hierarchy2"/>
    <dgm:cxn modelId="{8D8ABDFB-358C-44B6-894B-26EADF1E3D46}" type="presParOf" srcId="{CF6D4503-5B21-482A-9454-1F98EDD883CB}" destId="{A013118C-F67A-48C6-9805-2D158D626444}" srcOrd="0" destOrd="0" presId="urn:microsoft.com/office/officeart/2005/8/layout/hierarchy2"/>
    <dgm:cxn modelId="{F076AD7E-AFA4-4E69-9CB5-C6B5BEA7983D}" type="presParOf" srcId="{CF6D4503-5B21-482A-9454-1F98EDD883CB}" destId="{D176D691-D617-426E-AC60-B55AB23819CC}" srcOrd="1" destOrd="0" presId="urn:microsoft.com/office/officeart/2005/8/layout/hierarchy2"/>
    <dgm:cxn modelId="{C5276F37-98AC-4132-9543-62D1FA5F8F35}" type="presParOf" srcId="{D176D691-D617-426E-AC60-B55AB23819CC}" destId="{C31B223E-27F8-4A84-A0F3-2B6B8A8EE12A}" srcOrd="0" destOrd="0" presId="urn:microsoft.com/office/officeart/2005/8/layout/hierarchy2"/>
    <dgm:cxn modelId="{CC6E8AD8-D88F-41C0-A5CA-EDA5645038E4}" type="presParOf" srcId="{C31B223E-27F8-4A84-A0F3-2B6B8A8EE12A}" destId="{820ECC4A-F8F3-49AA-9077-52ACB20E3D03}" srcOrd="0" destOrd="0" presId="urn:microsoft.com/office/officeart/2005/8/layout/hierarchy2"/>
    <dgm:cxn modelId="{3EFA9825-187F-4366-A21E-7A12AA4FAF98}" type="presParOf" srcId="{D176D691-D617-426E-AC60-B55AB23819CC}" destId="{0C28387F-2D66-4081-975C-F980F86113CB}" srcOrd="1" destOrd="0" presId="urn:microsoft.com/office/officeart/2005/8/layout/hierarchy2"/>
    <dgm:cxn modelId="{1A6A4A53-F44D-4CBC-BC9A-2599285588F1}" type="presParOf" srcId="{0C28387F-2D66-4081-975C-F980F86113CB}" destId="{E1ACBE64-5324-4C48-9D91-EB96EBEEDA43}" srcOrd="0" destOrd="0" presId="urn:microsoft.com/office/officeart/2005/8/layout/hierarchy2"/>
    <dgm:cxn modelId="{ABB9ED9B-3DC6-4621-9535-FC63A65FCC56}" type="presParOf" srcId="{0C28387F-2D66-4081-975C-F980F86113CB}" destId="{F621F9B4-4191-4D0F-A708-636F74E32AEB}" srcOrd="1" destOrd="0" presId="urn:microsoft.com/office/officeart/2005/8/layout/hierarchy2"/>
    <dgm:cxn modelId="{9A0A80FF-CCF2-407C-8D30-38D435009FC6}" type="presParOf" srcId="{F621F9B4-4191-4D0F-A708-636F74E32AEB}" destId="{FF27035E-175C-46EC-A5BB-E415BF50363B}" srcOrd="0" destOrd="0" presId="urn:microsoft.com/office/officeart/2005/8/layout/hierarchy2"/>
    <dgm:cxn modelId="{9A1D9B3D-768E-4FEA-90E6-03C0B03CC965}" type="presParOf" srcId="{FF27035E-175C-46EC-A5BB-E415BF50363B}" destId="{11BCF70F-8CD7-460B-A604-4C732DB45FC6}" srcOrd="0" destOrd="0" presId="urn:microsoft.com/office/officeart/2005/8/layout/hierarchy2"/>
    <dgm:cxn modelId="{E3F98FC2-6725-4778-AF8A-F17F17FE2AC7}" type="presParOf" srcId="{F621F9B4-4191-4D0F-A708-636F74E32AEB}" destId="{B393E208-3562-47BF-B2A5-47D6F7B57474}" srcOrd="1" destOrd="0" presId="urn:microsoft.com/office/officeart/2005/8/layout/hierarchy2"/>
    <dgm:cxn modelId="{9C73E3DC-114A-4609-A963-79AB58757B1D}" type="presParOf" srcId="{B393E208-3562-47BF-B2A5-47D6F7B57474}" destId="{31A38204-4BE7-47E8-AEEC-1717687AFF11}" srcOrd="0" destOrd="0" presId="urn:microsoft.com/office/officeart/2005/8/layout/hierarchy2"/>
    <dgm:cxn modelId="{502D10CC-B867-4EC8-95B5-77EE46A3CD8A}" type="presParOf" srcId="{B393E208-3562-47BF-B2A5-47D6F7B57474}" destId="{82BA596E-CAD8-43D1-A9BD-F0FDFF1E1BC6}" srcOrd="1" destOrd="0" presId="urn:microsoft.com/office/officeart/2005/8/layout/hierarchy2"/>
    <dgm:cxn modelId="{ABA9C81E-462D-44FD-8D34-3A30AA776E4F}" type="presParOf" srcId="{F621F9B4-4191-4D0F-A708-636F74E32AEB}" destId="{1C5414B1-E18C-4056-BEC4-9ACC74C76A69}" srcOrd="2" destOrd="0" presId="urn:microsoft.com/office/officeart/2005/8/layout/hierarchy2"/>
    <dgm:cxn modelId="{8B4848E5-893A-436E-B024-21E5A7E256EA}" type="presParOf" srcId="{1C5414B1-E18C-4056-BEC4-9ACC74C76A69}" destId="{C6AD3190-3126-4D2E-B6EE-788F79F34B8D}" srcOrd="0" destOrd="0" presId="urn:microsoft.com/office/officeart/2005/8/layout/hierarchy2"/>
    <dgm:cxn modelId="{8EBE9FC6-5DF5-4750-8857-7EBF6E148F1B}" type="presParOf" srcId="{F621F9B4-4191-4D0F-A708-636F74E32AEB}" destId="{A7034E68-1F63-4E7D-80BE-0EDDD4F54101}" srcOrd="3" destOrd="0" presId="urn:microsoft.com/office/officeart/2005/8/layout/hierarchy2"/>
    <dgm:cxn modelId="{154325DE-D576-4C3F-B1A3-D76DCD581B4D}" type="presParOf" srcId="{A7034E68-1F63-4E7D-80BE-0EDDD4F54101}" destId="{929286C8-4EA9-4225-9654-396BC8E51352}" srcOrd="0" destOrd="0" presId="urn:microsoft.com/office/officeart/2005/8/layout/hierarchy2"/>
    <dgm:cxn modelId="{D243F92B-50D8-471F-BEF0-139B55705DBB}" type="presParOf" srcId="{A7034E68-1F63-4E7D-80BE-0EDDD4F54101}" destId="{10DD90A6-422B-4EB0-B10E-E28393F13CE1}" srcOrd="1" destOrd="0" presId="urn:microsoft.com/office/officeart/2005/8/layout/hierarchy2"/>
    <dgm:cxn modelId="{80FE3A3D-5204-4A99-8523-7B82BB80D66C}" type="presParOf" srcId="{D176D691-D617-426E-AC60-B55AB23819CC}" destId="{502D946F-FCF7-4FA7-9957-D595C5159086}" srcOrd="2" destOrd="0" presId="urn:microsoft.com/office/officeart/2005/8/layout/hierarchy2"/>
    <dgm:cxn modelId="{2AB13771-5423-46CB-BD11-FB1F606678CB}" type="presParOf" srcId="{502D946F-FCF7-4FA7-9957-D595C5159086}" destId="{A25DCE1A-54FE-420A-ACDC-B9573C62C272}" srcOrd="0" destOrd="0" presId="urn:microsoft.com/office/officeart/2005/8/layout/hierarchy2"/>
    <dgm:cxn modelId="{5E514616-6A51-4C83-A809-2A7C367A44D6}" type="presParOf" srcId="{D176D691-D617-426E-AC60-B55AB23819CC}" destId="{22F29CF8-E8BF-4186-B225-2CABD2198CC6}" srcOrd="3" destOrd="0" presId="urn:microsoft.com/office/officeart/2005/8/layout/hierarchy2"/>
    <dgm:cxn modelId="{453061F9-5168-4C08-AE9F-01BE7D20B3D7}" type="presParOf" srcId="{22F29CF8-E8BF-4186-B225-2CABD2198CC6}" destId="{187EF039-6A22-4DEC-AC26-DEBC1B85500D}" srcOrd="0" destOrd="0" presId="urn:microsoft.com/office/officeart/2005/8/layout/hierarchy2"/>
    <dgm:cxn modelId="{5051B45C-6E86-434F-9B2A-7322581ED6EF}" type="presParOf" srcId="{22F29CF8-E8BF-4186-B225-2CABD2198CC6}" destId="{9230B9A9-B757-4142-B8FE-BF05A72C9A94}" srcOrd="1" destOrd="0" presId="urn:microsoft.com/office/officeart/2005/8/layout/hierarchy2"/>
    <dgm:cxn modelId="{47A6CFC2-B4F2-495F-AEBA-57D46F16BD70}" type="presParOf" srcId="{9230B9A9-B757-4142-B8FE-BF05A72C9A94}" destId="{4DB49102-F78C-4D01-902B-49E3C7D305B0}" srcOrd="0" destOrd="0" presId="urn:microsoft.com/office/officeart/2005/8/layout/hierarchy2"/>
    <dgm:cxn modelId="{65D4AD8E-DD01-4310-BD29-54C33A0993C4}" type="presParOf" srcId="{4DB49102-F78C-4D01-902B-49E3C7D305B0}" destId="{F759F196-BBD6-42F4-AFD6-94DE3A69BF39}" srcOrd="0" destOrd="0" presId="urn:microsoft.com/office/officeart/2005/8/layout/hierarchy2"/>
    <dgm:cxn modelId="{9042B2E1-B26F-48FC-BA18-E9C5E56835B1}" type="presParOf" srcId="{9230B9A9-B757-4142-B8FE-BF05A72C9A94}" destId="{BDC8AC41-E932-4E07-88BF-DCAFF3C0C6DD}" srcOrd="1" destOrd="0" presId="urn:microsoft.com/office/officeart/2005/8/layout/hierarchy2"/>
    <dgm:cxn modelId="{63161BD4-9261-4E7E-92B5-A433D26FFAE6}" type="presParOf" srcId="{BDC8AC41-E932-4E07-88BF-DCAFF3C0C6DD}" destId="{7490E940-0D5C-4A55-B8FB-68842B6FE60E}" srcOrd="0" destOrd="0" presId="urn:microsoft.com/office/officeart/2005/8/layout/hierarchy2"/>
    <dgm:cxn modelId="{727E8917-28EE-4D39-A057-A38B75169838}" type="presParOf" srcId="{BDC8AC41-E932-4E07-88BF-DCAFF3C0C6DD}" destId="{73338860-62C8-424D-BC87-046701CE3B66}" srcOrd="1" destOrd="0" presId="urn:microsoft.com/office/officeart/2005/8/layout/hierarchy2"/>
    <dgm:cxn modelId="{A168DEAD-7E72-4CF3-811B-4A45014BF574}" type="presParOf" srcId="{9230B9A9-B757-4142-B8FE-BF05A72C9A94}" destId="{0B67A471-2053-4DAC-B2E4-FAE61711A4EA}" srcOrd="2" destOrd="0" presId="urn:microsoft.com/office/officeart/2005/8/layout/hierarchy2"/>
    <dgm:cxn modelId="{2E772CBC-A3CD-4E83-8C75-9FBA9AD72FF0}" type="presParOf" srcId="{0B67A471-2053-4DAC-B2E4-FAE61711A4EA}" destId="{77795C13-B4E0-455D-ADB0-7D06CC22DA7B}" srcOrd="0" destOrd="0" presId="urn:microsoft.com/office/officeart/2005/8/layout/hierarchy2"/>
    <dgm:cxn modelId="{D121FB13-B380-41F9-A52B-B7F16E24316E}" type="presParOf" srcId="{9230B9A9-B757-4142-B8FE-BF05A72C9A94}" destId="{79757BA1-2372-444A-93BF-75399E2025CD}" srcOrd="3" destOrd="0" presId="urn:microsoft.com/office/officeart/2005/8/layout/hierarchy2"/>
    <dgm:cxn modelId="{F7475C18-A6CC-4ADE-B04F-24B904623794}" type="presParOf" srcId="{79757BA1-2372-444A-93BF-75399E2025CD}" destId="{F17C9FBA-845D-4063-BD1B-116C7432B27E}" srcOrd="0" destOrd="0" presId="urn:microsoft.com/office/officeart/2005/8/layout/hierarchy2"/>
    <dgm:cxn modelId="{E6BD43A4-C45B-419D-865C-09873CBAC892}" type="presParOf" srcId="{79757BA1-2372-444A-93BF-75399E2025CD}" destId="{216B903C-2CCD-4653-9006-F1C7CBFDCB98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518C174-FB38-4178-A793-F1BF79F7A599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CCAA69EE-7AB3-4097-910F-751183CB390A}">
      <dgm:prSet phldrT="[Text]" phldr="1"/>
      <dgm:spPr>
        <a:solidFill>
          <a:srgbClr val="FF0000"/>
        </a:solidFill>
      </dgm:spPr>
      <dgm:t>
        <a:bodyPr/>
        <a:lstStyle/>
        <a:p>
          <a:endParaRPr lang="es-ES" dirty="0"/>
        </a:p>
      </dgm:t>
    </dgm:pt>
    <dgm:pt modelId="{95A6C9CB-C9B0-4C0B-A1C4-20BB547F25C8}" type="parTrans" cxnId="{C28EAF33-BFB4-41D9-9854-39FEF36A4FC1}">
      <dgm:prSet/>
      <dgm:spPr/>
      <dgm:t>
        <a:bodyPr/>
        <a:lstStyle/>
        <a:p>
          <a:endParaRPr lang="es-ES"/>
        </a:p>
      </dgm:t>
    </dgm:pt>
    <dgm:pt modelId="{FC68AEF9-9B15-4974-AD09-B81DEFF5E001}" type="sibTrans" cxnId="{C28EAF33-BFB4-41D9-9854-39FEF36A4FC1}">
      <dgm:prSet/>
      <dgm:spPr/>
      <dgm:t>
        <a:bodyPr/>
        <a:lstStyle/>
        <a:p>
          <a:endParaRPr lang="es-ES"/>
        </a:p>
      </dgm:t>
    </dgm:pt>
    <dgm:pt modelId="{0DDE1A06-8897-421C-A91D-458802A0AC86}">
      <dgm:prSet phldrT="[Text]"/>
      <dgm:spPr>
        <a:solidFill>
          <a:srgbClr val="FFC000"/>
        </a:solidFill>
      </dgm:spPr>
      <dgm:t>
        <a:bodyPr/>
        <a:lstStyle/>
        <a:p>
          <a:r>
            <a:rPr lang="en-GB" dirty="0" err="1" smtClean="0">
              <a:solidFill>
                <a:srgbClr val="FF0000"/>
              </a:solidFill>
            </a:rPr>
            <a:t>Ecosse</a:t>
          </a:r>
          <a:endParaRPr lang="es-ES" dirty="0">
            <a:solidFill>
              <a:srgbClr val="FF0000"/>
            </a:solidFill>
          </a:endParaRPr>
        </a:p>
      </dgm:t>
    </dgm:pt>
    <dgm:pt modelId="{EE9ED313-5901-42E3-8505-0A8EEA201DD8}" type="parTrans" cxnId="{22D2A322-B62E-4F3E-ACB7-E1C2F3575596}">
      <dgm:prSet/>
      <dgm:spPr/>
      <dgm:t>
        <a:bodyPr/>
        <a:lstStyle/>
        <a:p>
          <a:endParaRPr lang="es-ES"/>
        </a:p>
      </dgm:t>
    </dgm:pt>
    <dgm:pt modelId="{BFFBC944-C0BF-4B3E-B7EB-D168F0F0C0DE}" type="sibTrans" cxnId="{22D2A322-B62E-4F3E-ACB7-E1C2F3575596}">
      <dgm:prSet/>
      <dgm:spPr/>
      <dgm:t>
        <a:bodyPr/>
        <a:lstStyle/>
        <a:p>
          <a:endParaRPr lang="es-ES"/>
        </a:p>
      </dgm:t>
    </dgm:pt>
    <dgm:pt modelId="{66F3532C-0185-4503-B585-7FB204A92AAB}">
      <dgm:prSet phldrT="[Text]"/>
      <dgm:spPr>
        <a:solidFill>
          <a:srgbClr val="FF0000"/>
        </a:solidFill>
      </dgm:spPr>
      <dgm:t>
        <a:bodyPr/>
        <a:lstStyle/>
        <a:p>
          <a:r>
            <a:rPr lang="es-ES" dirty="0" err="1" smtClean="0"/>
            <a:t>Pays</a:t>
          </a:r>
          <a:r>
            <a:rPr lang="es-ES" dirty="0" smtClean="0"/>
            <a:t> de Galles</a:t>
          </a:r>
          <a:endParaRPr lang="es-ES" dirty="0"/>
        </a:p>
      </dgm:t>
    </dgm:pt>
    <dgm:pt modelId="{6976FBE0-FD8A-4137-8F37-5F31B09B4DD1}" type="parTrans" cxnId="{FEBA46FD-215C-41FF-A981-6AD8AC668B7B}">
      <dgm:prSet/>
      <dgm:spPr/>
      <dgm:t>
        <a:bodyPr/>
        <a:lstStyle/>
        <a:p>
          <a:endParaRPr lang="es-ES"/>
        </a:p>
      </dgm:t>
    </dgm:pt>
    <dgm:pt modelId="{E4E24E3D-FE05-45DF-919E-7DF06386041E}" type="sibTrans" cxnId="{FEBA46FD-215C-41FF-A981-6AD8AC668B7B}">
      <dgm:prSet/>
      <dgm:spPr/>
      <dgm:t>
        <a:bodyPr/>
        <a:lstStyle/>
        <a:p>
          <a:endParaRPr lang="es-ES"/>
        </a:p>
      </dgm:t>
    </dgm:pt>
    <dgm:pt modelId="{7D2A59DD-8405-476F-9511-6C44222B9BA6}">
      <dgm:prSet phldrT="[Text]"/>
      <dgm:spPr>
        <a:solidFill>
          <a:srgbClr val="FF0000"/>
        </a:solidFill>
      </dgm:spPr>
      <dgm:t>
        <a:bodyPr/>
        <a:lstStyle/>
        <a:p>
          <a:r>
            <a:rPr lang="en-GB" dirty="0" err="1" smtClean="0"/>
            <a:t>Ecosse</a:t>
          </a:r>
          <a:endParaRPr lang="es-ES" dirty="0"/>
        </a:p>
      </dgm:t>
    </dgm:pt>
    <dgm:pt modelId="{A4CDC97F-D506-468E-BD4B-DCB37BFE513F}" type="parTrans" cxnId="{FC6752F9-1107-4385-96F9-24C459344E2B}">
      <dgm:prSet/>
      <dgm:spPr/>
      <dgm:t>
        <a:bodyPr/>
        <a:lstStyle/>
        <a:p>
          <a:endParaRPr lang="es-ES"/>
        </a:p>
      </dgm:t>
    </dgm:pt>
    <dgm:pt modelId="{BF868ED3-12FB-4822-AFD9-F5F44908C00A}" type="sibTrans" cxnId="{FC6752F9-1107-4385-96F9-24C459344E2B}">
      <dgm:prSet/>
      <dgm:spPr/>
      <dgm:t>
        <a:bodyPr/>
        <a:lstStyle/>
        <a:p>
          <a:endParaRPr lang="es-ES"/>
        </a:p>
      </dgm:t>
    </dgm:pt>
    <dgm:pt modelId="{B47775CE-1B48-483A-8D81-709AA34B0A83}">
      <dgm:prSet phldrT="[Text]"/>
      <dgm:spPr>
        <a:solidFill>
          <a:srgbClr val="FFC000"/>
        </a:solidFill>
      </dgm:spPr>
      <dgm:t>
        <a:bodyPr/>
        <a:lstStyle/>
        <a:p>
          <a:r>
            <a:rPr lang="es-ES" dirty="0" err="1" smtClean="0">
              <a:solidFill>
                <a:srgbClr val="FF0000"/>
              </a:solidFill>
            </a:rPr>
            <a:t>Espagne</a:t>
          </a:r>
          <a:endParaRPr lang="es-ES" dirty="0">
            <a:solidFill>
              <a:srgbClr val="FF0000"/>
            </a:solidFill>
          </a:endParaRPr>
        </a:p>
      </dgm:t>
    </dgm:pt>
    <dgm:pt modelId="{EEE9107B-E057-43B0-8742-02B84AF5CBC3}" type="parTrans" cxnId="{6E12279C-7469-452B-BD4C-AB86E3EBAF2F}">
      <dgm:prSet/>
      <dgm:spPr/>
      <dgm:t>
        <a:bodyPr/>
        <a:lstStyle/>
        <a:p>
          <a:endParaRPr lang="es-ES"/>
        </a:p>
      </dgm:t>
    </dgm:pt>
    <dgm:pt modelId="{591F2960-BA4A-4C4D-86C4-6D2A2B29F72A}" type="sibTrans" cxnId="{6E12279C-7469-452B-BD4C-AB86E3EBAF2F}">
      <dgm:prSet/>
      <dgm:spPr/>
      <dgm:t>
        <a:bodyPr/>
        <a:lstStyle/>
        <a:p>
          <a:endParaRPr lang="es-ES"/>
        </a:p>
      </dgm:t>
    </dgm:pt>
    <dgm:pt modelId="{780D1F26-BA18-4B5C-8F84-FA213F60A18D}">
      <dgm:prSet phldrT="[Text]"/>
      <dgm:spPr>
        <a:solidFill>
          <a:srgbClr val="FF0000"/>
        </a:solidFill>
      </dgm:spPr>
      <dgm:t>
        <a:bodyPr/>
        <a:lstStyle/>
        <a:p>
          <a:r>
            <a:rPr lang="en-GB" dirty="0" smtClean="0"/>
            <a:t>Canada</a:t>
          </a:r>
          <a:endParaRPr lang="es-ES" dirty="0"/>
        </a:p>
      </dgm:t>
    </dgm:pt>
    <dgm:pt modelId="{F4905D30-699D-4525-9A67-E8EDF985FDAE}" type="parTrans" cxnId="{D4F5BB31-79E0-4017-B996-530283F868F4}">
      <dgm:prSet/>
      <dgm:spPr/>
      <dgm:t>
        <a:bodyPr/>
        <a:lstStyle/>
        <a:p>
          <a:endParaRPr lang="es-ES"/>
        </a:p>
      </dgm:t>
    </dgm:pt>
    <dgm:pt modelId="{5F62126B-2326-4CB0-8165-345617A2087D}" type="sibTrans" cxnId="{D4F5BB31-79E0-4017-B996-530283F868F4}">
      <dgm:prSet/>
      <dgm:spPr/>
      <dgm:t>
        <a:bodyPr/>
        <a:lstStyle/>
        <a:p>
          <a:endParaRPr lang="es-ES"/>
        </a:p>
      </dgm:t>
    </dgm:pt>
    <dgm:pt modelId="{057608BD-882C-42CF-9BA1-72287F818F3C}">
      <dgm:prSet/>
      <dgm:spPr>
        <a:solidFill>
          <a:srgbClr val="FF0000"/>
        </a:solidFill>
      </dgm:spPr>
      <dgm:t>
        <a:bodyPr/>
        <a:lstStyle/>
        <a:p>
          <a:r>
            <a:rPr lang="es-ES" dirty="0" err="1" smtClean="0"/>
            <a:t>Espagne</a:t>
          </a:r>
          <a:endParaRPr lang="es-ES" dirty="0"/>
        </a:p>
      </dgm:t>
    </dgm:pt>
    <dgm:pt modelId="{6659E56B-DFCC-4967-B14A-0A35A5DC8127}" type="parTrans" cxnId="{C8E81073-1AA7-42D4-A437-FEC86EF82237}">
      <dgm:prSet/>
      <dgm:spPr/>
      <dgm:t>
        <a:bodyPr/>
        <a:lstStyle/>
        <a:p>
          <a:endParaRPr lang="es-ES"/>
        </a:p>
      </dgm:t>
    </dgm:pt>
    <dgm:pt modelId="{E5847FA9-4C24-4C6E-B3B7-C166A5D2E106}" type="sibTrans" cxnId="{C8E81073-1AA7-42D4-A437-FEC86EF82237}">
      <dgm:prSet/>
      <dgm:spPr/>
      <dgm:t>
        <a:bodyPr/>
        <a:lstStyle/>
        <a:p>
          <a:endParaRPr lang="es-ES"/>
        </a:p>
      </dgm:t>
    </dgm:pt>
    <dgm:pt modelId="{450F7072-6C09-4AF6-A7E0-EAEA6D009917}" type="pres">
      <dgm:prSet presAssocID="{E518C174-FB38-4178-A793-F1BF79F7A599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CF6D4503-5B21-482A-9454-1F98EDD883CB}" type="pres">
      <dgm:prSet presAssocID="{CCAA69EE-7AB3-4097-910F-751183CB390A}" presName="root1" presStyleCnt="0"/>
      <dgm:spPr/>
    </dgm:pt>
    <dgm:pt modelId="{A013118C-F67A-48C6-9805-2D158D626444}" type="pres">
      <dgm:prSet presAssocID="{CCAA69EE-7AB3-4097-910F-751183CB390A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D176D691-D617-426E-AC60-B55AB23819CC}" type="pres">
      <dgm:prSet presAssocID="{CCAA69EE-7AB3-4097-910F-751183CB390A}" presName="level2hierChild" presStyleCnt="0"/>
      <dgm:spPr/>
    </dgm:pt>
    <dgm:pt modelId="{C31B223E-27F8-4A84-A0F3-2B6B8A8EE12A}" type="pres">
      <dgm:prSet presAssocID="{EE9ED313-5901-42E3-8505-0A8EEA201DD8}" presName="conn2-1" presStyleLbl="parChTrans1D2" presStyleIdx="0" presStyleCnt="2"/>
      <dgm:spPr/>
      <dgm:t>
        <a:bodyPr/>
        <a:lstStyle/>
        <a:p>
          <a:endParaRPr lang="es-ES"/>
        </a:p>
      </dgm:t>
    </dgm:pt>
    <dgm:pt modelId="{820ECC4A-F8F3-49AA-9077-52ACB20E3D03}" type="pres">
      <dgm:prSet presAssocID="{EE9ED313-5901-42E3-8505-0A8EEA201DD8}" presName="connTx" presStyleLbl="parChTrans1D2" presStyleIdx="0" presStyleCnt="2"/>
      <dgm:spPr/>
      <dgm:t>
        <a:bodyPr/>
        <a:lstStyle/>
        <a:p>
          <a:endParaRPr lang="es-ES"/>
        </a:p>
      </dgm:t>
    </dgm:pt>
    <dgm:pt modelId="{0C28387F-2D66-4081-975C-F980F86113CB}" type="pres">
      <dgm:prSet presAssocID="{0DDE1A06-8897-421C-A91D-458802A0AC86}" presName="root2" presStyleCnt="0"/>
      <dgm:spPr/>
    </dgm:pt>
    <dgm:pt modelId="{E1ACBE64-5324-4C48-9D91-EB96EBEEDA43}" type="pres">
      <dgm:prSet presAssocID="{0DDE1A06-8897-421C-A91D-458802A0AC86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F621F9B4-4191-4D0F-A708-636F74E32AEB}" type="pres">
      <dgm:prSet presAssocID="{0DDE1A06-8897-421C-A91D-458802A0AC86}" presName="level3hierChild" presStyleCnt="0"/>
      <dgm:spPr/>
    </dgm:pt>
    <dgm:pt modelId="{FF27035E-175C-46EC-A5BB-E415BF50363B}" type="pres">
      <dgm:prSet presAssocID="{6976FBE0-FD8A-4137-8F37-5F31B09B4DD1}" presName="conn2-1" presStyleLbl="parChTrans1D3" presStyleIdx="0" presStyleCnt="4"/>
      <dgm:spPr/>
      <dgm:t>
        <a:bodyPr/>
        <a:lstStyle/>
        <a:p>
          <a:endParaRPr lang="es-ES"/>
        </a:p>
      </dgm:t>
    </dgm:pt>
    <dgm:pt modelId="{11BCF70F-8CD7-460B-A604-4C732DB45FC6}" type="pres">
      <dgm:prSet presAssocID="{6976FBE0-FD8A-4137-8F37-5F31B09B4DD1}" presName="connTx" presStyleLbl="parChTrans1D3" presStyleIdx="0" presStyleCnt="4"/>
      <dgm:spPr/>
      <dgm:t>
        <a:bodyPr/>
        <a:lstStyle/>
        <a:p>
          <a:endParaRPr lang="es-ES"/>
        </a:p>
      </dgm:t>
    </dgm:pt>
    <dgm:pt modelId="{B393E208-3562-47BF-B2A5-47D6F7B57474}" type="pres">
      <dgm:prSet presAssocID="{66F3532C-0185-4503-B585-7FB204A92AAB}" presName="root2" presStyleCnt="0"/>
      <dgm:spPr/>
    </dgm:pt>
    <dgm:pt modelId="{31A38204-4BE7-47E8-AEEC-1717687AFF11}" type="pres">
      <dgm:prSet presAssocID="{66F3532C-0185-4503-B585-7FB204A92AAB}" presName="LevelTwoTextNode" presStyleLbl="node3" presStyleIdx="0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82BA596E-CAD8-43D1-A9BD-F0FDFF1E1BC6}" type="pres">
      <dgm:prSet presAssocID="{66F3532C-0185-4503-B585-7FB204A92AAB}" presName="level3hierChild" presStyleCnt="0"/>
      <dgm:spPr/>
    </dgm:pt>
    <dgm:pt modelId="{1C5414B1-E18C-4056-BEC4-9ACC74C76A69}" type="pres">
      <dgm:prSet presAssocID="{A4CDC97F-D506-468E-BD4B-DCB37BFE513F}" presName="conn2-1" presStyleLbl="parChTrans1D3" presStyleIdx="1" presStyleCnt="4"/>
      <dgm:spPr/>
      <dgm:t>
        <a:bodyPr/>
        <a:lstStyle/>
        <a:p>
          <a:endParaRPr lang="es-ES"/>
        </a:p>
      </dgm:t>
    </dgm:pt>
    <dgm:pt modelId="{C6AD3190-3126-4D2E-B6EE-788F79F34B8D}" type="pres">
      <dgm:prSet presAssocID="{A4CDC97F-D506-468E-BD4B-DCB37BFE513F}" presName="connTx" presStyleLbl="parChTrans1D3" presStyleIdx="1" presStyleCnt="4"/>
      <dgm:spPr/>
      <dgm:t>
        <a:bodyPr/>
        <a:lstStyle/>
        <a:p>
          <a:endParaRPr lang="es-ES"/>
        </a:p>
      </dgm:t>
    </dgm:pt>
    <dgm:pt modelId="{A7034E68-1F63-4E7D-80BE-0EDDD4F54101}" type="pres">
      <dgm:prSet presAssocID="{7D2A59DD-8405-476F-9511-6C44222B9BA6}" presName="root2" presStyleCnt="0"/>
      <dgm:spPr/>
    </dgm:pt>
    <dgm:pt modelId="{929286C8-4EA9-4225-9654-396BC8E51352}" type="pres">
      <dgm:prSet presAssocID="{7D2A59DD-8405-476F-9511-6C44222B9BA6}" presName="LevelTwoTextNode" presStyleLbl="node3" presStyleIdx="1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10DD90A6-422B-4EB0-B10E-E28393F13CE1}" type="pres">
      <dgm:prSet presAssocID="{7D2A59DD-8405-476F-9511-6C44222B9BA6}" presName="level3hierChild" presStyleCnt="0"/>
      <dgm:spPr/>
    </dgm:pt>
    <dgm:pt modelId="{502D946F-FCF7-4FA7-9957-D595C5159086}" type="pres">
      <dgm:prSet presAssocID="{EEE9107B-E057-43B0-8742-02B84AF5CBC3}" presName="conn2-1" presStyleLbl="parChTrans1D2" presStyleIdx="1" presStyleCnt="2"/>
      <dgm:spPr/>
      <dgm:t>
        <a:bodyPr/>
        <a:lstStyle/>
        <a:p>
          <a:endParaRPr lang="es-ES"/>
        </a:p>
      </dgm:t>
    </dgm:pt>
    <dgm:pt modelId="{A25DCE1A-54FE-420A-ACDC-B9573C62C272}" type="pres">
      <dgm:prSet presAssocID="{EEE9107B-E057-43B0-8742-02B84AF5CBC3}" presName="connTx" presStyleLbl="parChTrans1D2" presStyleIdx="1" presStyleCnt="2"/>
      <dgm:spPr/>
      <dgm:t>
        <a:bodyPr/>
        <a:lstStyle/>
        <a:p>
          <a:endParaRPr lang="es-ES"/>
        </a:p>
      </dgm:t>
    </dgm:pt>
    <dgm:pt modelId="{22F29CF8-E8BF-4186-B225-2CABD2198CC6}" type="pres">
      <dgm:prSet presAssocID="{B47775CE-1B48-483A-8D81-709AA34B0A83}" presName="root2" presStyleCnt="0"/>
      <dgm:spPr/>
    </dgm:pt>
    <dgm:pt modelId="{187EF039-6A22-4DEC-AC26-DEBC1B85500D}" type="pres">
      <dgm:prSet presAssocID="{B47775CE-1B48-483A-8D81-709AA34B0A83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9230B9A9-B757-4142-B8FE-BF05A72C9A94}" type="pres">
      <dgm:prSet presAssocID="{B47775CE-1B48-483A-8D81-709AA34B0A83}" presName="level3hierChild" presStyleCnt="0"/>
      <dgm:spPr/>
    </dgm:pt>
    <dgm:pt modelId="{4DB49102-F78C-4D01-902B-49E3C7D305B0}" type="pres">
      <dgm:prSet presAssocID="{F4905D30-699D-4525-9A67-E8EDF985FDAE}" presName="conn2-1" presStyleLbl="parChTrans1D3" presStyleIdx="2" presStyleCnt="4"/>
      <dgm:spPr/>
      <dgm:t>
        <a:bodyPr/>
        <a:lstStyle/>
        <a:p>
          <a:endParaRPr lang="es-ES"/>
        </a:p>
      </dgm:t>
    </dgm:pt>
    <dgm:pt modelId="{F759F196-BBD6-42F4-AFD6-94DE3A69BF39}" type="pres">
      <dgm:prSet presAssocID="{F4905D30-699D-4525-9A67-E8EDF985FDAE}" presName="connTx" presStyleLbl="parChTrans1D3" presStyleIdx="2" presStyleCnt="4"/>
      <dgm:spPr/>
      <dgm:t>
        <a:bodyPr/>
        <a:lstStyle/>
        <a:p>
          <a:endParaRPr lang="es-ES"/>
        </a:p>
      </dgm:t>
    </dgm:pt>
    <dgm:pt modelId="{BDC8AC41-E932-4E07-88BF-DCAFF3C0C6DD}" type="pres">
      <dgm:prSet presAssocID="{780D1F26-BA18-4B5C-8F84-FA213F60A18D}" presName="root2" presStyleCnt="0"/>
      <dgm:spPr/>
    </dgm:pt>
    <dgm:pt modelId="{7490E940-0D5C-4A55-B8FB-68842B6FE60E}" type="pres">
      <dgm:prSet presAssocID="{780D1F26-BA18-4B5C-8F84-FA213F60A18D}" presName="LevelTwoTextNode" presStyleLbl="node3" presStyleIdx="2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73338860-62C8-424D-BC87-046701CE3B66}" type="pres">
      <dgm:prSet presAssocID="{780D1F26-BA18-4B5C-8F84-FA213F60A18D}" presName="level3hierChild" presStyleCnt="0"/>
      <dgm:spPr/>
    </dgm:pt>
    <dgm:pt modelId="{0B67A471-2053-4DAC-B2E4-FAE61711A4EA}" type="pres">
      <dgm:prSet presAssocID="{6659E56B-DFCC-4967-B14A-0A35A5DC8127}" presName="conn2-1" presStyleLbl="parChTrans1D3" presStyleIdx="3" presStyleCnt="4"/>
      <dgm:spPr/>
      <dgm:t>
        <a:bodyPr/>
        <a:lstStyle/>
        <a:p>
          <a:endParaRPr lang="es-ES"/>
        </a:p>
      </dgm:t>
    </dgm:pt>
    <dgm:pt modelId="{77795C13-B4E0-455D-ADB0-7D06CC22DA7B}" type="pres">
      <dgm:prSet presAssocID="{6659E56B-DFCC-4967-B14A-0A35A5DC8127}" presName="connTx" presStyleLbl="parChTrans1D3" presStyleIdx="3" presStyleCnt="4"/>
      <dgm:spPr/>
      <dgm:t>
        <a:bodyPr/>
        <a:lstStyle/>
        <a:p>
          <a:endParaRPr lang="es-ES"/>
        </a:p>
      </dgm:t>
    </dgm:pt>
    <dgm:pt modelId="{79757BA1-2372-444A-93BF-75399E2025CD}" type="pres">
      <dgm:prSet presAssocID="{057608BD-882C-42CF-9BA1-72287F818F3C}" presName="root2" presStyleCnt="0"/>
      <dgm:spPr/>
    </dgm:pt>
    <dgm:pt modelId="{F17C9FBA-845D-4063-BD1B-116C7432B27E}" type="pres">
      <dgm:prSet presAssocID="{057608BD-882C-42CF-9BA1-72287F818F3C}" presName="LevelTwoTextNode" presStyleLbl="node3" presStyleIdx="3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216B903C-2CCD-4653-9006-F1C7CBFDCB98}" type="pres">
      <dgm:prSet presAssocID="{057608BD-882C-42CF-9BA1-72287F818F3C}" presName="level3hierChild" presStyleCnt="0"/>
      <dgm:spPr/>
    </dgm:pt>
  </dgm:ptLst>
  <dgm:cxnLst>
    <dgm:cxn modelId="{C357C696-4DC1-4A80-A35F-F02CB1BAD664}" type="presOf" srcId="{66F3532C-0185-4503-B585-7FB204A92AAB}" destId="{31A38204-4BE7-47E8-AEEC-1717687AFF11}" srcOrd="0" destOrd="0" presId="urn:microsoft.com/office/officeart/2005/8/layout/hierarchy2"/>
    <dgm:cxn modelId="{311C4049-B31D-48F2-858D-ACB8121E0B6C}" type="presOf" srcId="{EEE9107B-E057-43B0-8742-02B84AF5CBC3}" destId="{A25DCE1A-54FE-420A-ACDC-B9573C62C272}" srcOrd="1" destOrd="0" presId="urn:microsoft.com/office/officeart/2005/8/layout/hierarchy2"/>
    <dgm:cxn modelId="{E4CDF38A-BA7A-418C-B93A-69A5D8FE8A3F}" type="presOf" srcId="{EEE9107B-E057-43B0-8742-02B84AF5CBC3}" destId="{502D946F-FCF7-4FA7-9957-D595C5159086}" srcOrd="0" destOrd="0" presId="urn:microsoft.com/office/officeart/2005/8/layout/hierarchy2"/>
    <dgm:cxn modelId="{A921722D-7E27-45A2-A227-7FC6D05187C6}" type="presOf" srcId="{057608BD-882C-42CF-9BA1-72287F818F3C}" destId="{F17C9FBA-845D-4063-BD1B-116C7432B27E}" srcOrd="0" destOrd="0" presId="urn:microsoft.com/office/officeart/2005/8/layout/hierarchy2"/>
    <dgm:cxn modelId="{34EA8674-F9DF-4687-A262-1AB945D6D576}" type="presOf" srcId="{B47775CE-1B48-483A-8D81-709AA34B0A83}" destId="{187EF039-6A22-4DEC-AC26-DEBC1B85500D}" srcOrd="0" destOrd="0" presId="urn:microsoft.com/office/officeart/2005/8/layout/hierarchy2"/>
    <dgm:cxn modelId="{C28EAF33-BFB4-41D9-9854-39FEF36A4FC1}" srcId="{E518C174-FB38-4178-A793-F1BF79F7A599}" destId="{CCAA69EE-7AB3-4097-910F-751183CB390A}" srcOrd="0" destOrd="0" parTransId="{95A6C9CB-C9B0-4C0B-A1C4-20BB547F25C8}" sibTransId="{FC68AEF9-9B15-4974-AD09-B81DEFF5E001}"/>
    <dgm:cxn modelId="{FEBA46FD-215C-41FF-A981-6AD8AC668B7B}" srcId="{0DDE1A06-8897-421C-A91D-458802A0AC86}" destId="{66F3532C-0185-4503-B585-7FB204A92AAB}" srcOrd="0" destOrd="0" parTransId="{6976FBE0-FD8A-4137-8F37-5F31B09B4DD1}" sibTransId="{E4E24E3D-FE05-45DF-919E-7DF06386041E}"/>
    <dgm:cxn modelId="{1BD2D828-F2E0-4984-9EB4-5D3CEC9C99BC}" type="presOf" srcId="{6976FBE0-FD8A-4137-8F37-5F31B09B4DD1}" destId="{11BCF70F-8CD7-460B-A604-4C732DB45FC6}" srcOrd="1" destOrd="0" presId="urn:microsoft.com/office/officeart/2005/8/layout/hierarchy2"/>
    <dgm:cxn modelId="{48445BB4-E47B-4F49-8917-109EDF89200E}" type="presOf" srcId="{F4905D30-699D-4525-9A67-E8EDF985FDAE}" destId="{4DB49102-F78C-4D01-902B-49E3C7D305B0}" srcOrd="0" destOrd="0" presId="urn:microsoft.com/office/officeart/2005/8/layout/hierarchy2"/>
    <dgm:cxn modelId="{FC6752F9-1107-4385-96F9-24C459344E2B}" srcId="{0DDE1A06-8897-421C-A91D-458802A0AC86}" destId="{7D2A59DD-8405-476F-9511-6C44222B9BA6}" srcOrd="1" destOrd="0" parTransId="{A4CDC97F-D506-468E-BD4B-DCB37BFE513F}" sibTransId="{BF868ED3-12FB-4822-AFD9-F5F44908C00A}"/>
    <dgm:cxn modelId="{9E66B2E5-D44E-44EF-94B9-F45C627D4066}" type="presOf" srcId="{F4905D30-699D-4525-9A67-E8EDF985FDAE}" destId="{F759F196-BBD6-42F4-AFD6-94DE3A69BF39}" srcOrd="1" destOrd="0" presId="urn:microsoft.com/office/officeart/2005/8/layout/hierarchy2"/>
    <dgm:cxn modelId="{585B8F4D-18A9-43AC-9238-382DAC6A3543}" type="presOf" srcId="{EE9ED313-5901-42E3-8505-0A8EEA201DD8}" destId="{820ECC4A-F8F3-49AA-9077-52ACB20E3D03}" srcOrd="1" destOrd="0" presId="urn:microsoft.com/office/officeart/2005/8/layout/hierarchy2"/>
    <dgm:cxn modelId="{6E12279C-7469-452B-BD4C-AB86E3EBAF2F}" srcId="{CCAA69EE-7AB3-4097-910F-751183CB390A}" destId="{B47775CE-1B48-483A-8D81-709AA34B0A83}" srcOrd="1" destOrd="0" parTransId="{EEE9107B-E057-43B0-8742-02B84AF5CBC3}" sibTransId="{591F2960-BA4A-4C4D-86C4-6D2A2B29F72A}"/>
    <dgm:cxn modelId="{D4F5BB31-79E0-4017-B996-530283F868F4}" srcId="{B47775CE-1B48-483A-8D81-709AA34B0A83}" destId="{780D1F26-BA18-4B5C-8F84-FA213F60A18D}" srcOrd="0" destOrd="0" parTransId="{F4905D30-699D-4525-9A67-E8EDF985FDAE}" sibTransId="{5F62126B-2326-4CB0-8165-345617A2087D}"/>
    <dgm:cxn modelId="{C8E81073-1AA7-42D4-A437-FEC86EF82237}" srcId="{B47775CE-1B48-483A-8D81-709AA34B0A83}" destId="{057608BD-882C-42CF-9BA1-72287F818F3C}" srcOrd="1" destOrd="0" parTransId="{6659E56B-DFCC-4967-B14A-0A35A5DC8127}" sibTransId="{E5847FA9-4C24-4C6E-B3B7-C166A5D2E106}"/>
    <dgm:cxn modelId="{E8456E22-916B-4748-84B0-72B2278C96AF}" type="presOf" srcId="{0DDE1A06-8897-421C-A91D-458802A0AC86}" destId="{E1ACBE64-5324-4C48-9D91-EB96EBEEDA43}" srcOrd="0" destOrd="0" presId="urn:microsoft.com/office/officeart/2005/8/layout/hierarchy2"/>
    <dgm:cxn modelId="{62652CFE-7238-4A55-A4CD-BC045C796800}" type="presOf" srcId="{6659E56B-DFCC-4967-B14A-0A35A5DC8127}" destId="{0B67A471-2053-4DAC-B2E4-FAE61711A4EA}" srcOrd="0" destOrd="0" presId="urn:microsoft.com/office/officeart/2005/8/layout/hierarchy2"/>
    <dgm:cxn modelId="{9807642C-CDB3-464F-AF32-605C26E2EF25}" type="presOf" srcId="{7D2A59DD-8405-476F-9511-6C44222B9BA6}" destId="{929286C8-4EA9-4225-9654-396BC8E51352}" srcOrd="0" destOrd="0" presId="urn:microsoft.com/office/officeart/2005/8/layout/hierarchy2"/>
    <dgm:cxn modelId="{756AE4B2-3F0C-4442-A8BF-8C0C67A2DA18}" type="presOf" srcId="{780D1F26-BA18-4B5C-8F84-FA213F60A18D}" destId="{7490E940-0D5C-4A55-B8FB-68842B6FE60E}" srcOrd="0" destOrd="0" presId="urn:microsoft.com/office/officeart/2005/8/layout/hierarchy2"/>
    <dgm:cxn modelId="{910D24CB-41BF-41AA-A228-ED281D1C83CB}" type="presOf" srcId="{A4CDC97F-D506-468E-BD4B-DCB37BFE513F}" destId="{C6AD3190-3126-4D2E-B6EE-788F79F34B8D}" srcOrd="1" destOrd="0" presId="urn:microsoft.com/office/officeart/2005/8/layout/hierarchy2"/>
    <dgm:cxn modelId="{E17278AC-3523-44BB-BA18-0F344CFC9613}" type="presOf" srcId="{E518C174-FB38-4178-A793-F1BF79F7A599}" destId="{450F7072-6C09-4AF6-A7E0-EAEA6D009917}" srcOrd="0" destOrd="0" presId="urn:microsoft.com/office/officeart/2005/8/layout/hierarchy2"/>
    <dgm:cxn modelId="{E2FA0E4B-DE25-4486-BC70-E6BCE412A250}" type="presOf" srcId="{A4CDC97F-D506-468E-BD4B-DCB37BFE513F}" destId="{1C5414B1-E18C-4056-BEC4-9ACC74C76A69}" srcOrd="0" destOrd="0" presId="urn:microsoft.com/office/officeart/2005/8/layout/hierarchy2"/>
    <dgm:cxn modelId="{8130AD70-B7FF-4677-8BD2-6F6DFF5DE635}" type="presOf" srcId="{6976FBE0-FD8A-4137-8F37-5F31B09B4DD1}" destId="{FF27035E-175C-46EC-A5BB-E415BF50363B}" srcOrd="0" destOrd="0" presId="urn:microsoft.com/office/officeart/2005/8/layout/hierarchy2"/>
    <dgm:cxn modelId="{B09E5920-911E-41EC-AFD5-46F87ED0F4E3}" type="presOf" srcId="{EE9ED313-5901-42E3-8505-0A8EEA201DD8}" destId="{C31B223E-27F8-4A84-A0F3-2B6B8A8EE12A}" srcOrd="0" destOrd="0" presId="urn:microsoft.com/office/officeart/2005/8/layout/hierarchy2"/>
    <dgm:cxn modelId="{22D2A322-B62E-4F3E-ACB7-E1C2F3575596}" srcId="{CCAA69EE-7AB3-4097-910F-751183CB390A}" destId="{0DDE1A06-8897-421C-A91D-458802A0AC86}" srcOrd="0" destOrd="0" parTransId="{EE9ED313-5901-42E3-8505-0A8EEA201DD8}" sibTransId="{BFFBC944-C0BF-4B3E-B7EB-D168F0F0C0DE}"/>
    <dgm:cxn modelId="{46D09604-4706-40B8-A933-35D27C330E72}" type="presOf" srcId="{6659E56B-DFCC-4967-B14A-0A35A5DC8127}" destId="{77795C13-B4E0-455D-ADB0-7D06CC22DA7B}" srcOrd="1" destOrd="0" presId="urn:microsoft.com/office/officeart/2005/8/layout/hierarchy2"/>
    <dgm:cxn modelId="{25F36C8D-FDC7-49D1-8262-5714EFD9223D}" type="presOf" srcId="{CCAA69EE-7AB3-4097-910F-751183CB390A}" destId="{A013118C-F67A-48C6-9805-2D158D626444}" srcOrd="0" destOrd="0" presId="urn:microsoft.com/office/officeart/2005/8/layout/hierarchy2"/>
    <dgm:cxn modelId="{F1D51299-6334-4FEF-9DF7-617127961AD2}" type="presParOf" srcId="{450F7072-6C09-4AF6-A7E0-EAEA6D009917}" destId="{CF6D4503-5B21-482A-9454-1F98EDD883CB}" srcOrd="0" destOrd="0" presId="urn:microsoft.com/office/officeart/2005/8/layout/hierarchy2"/>
    <dgm:cxn modelId="{73AD133F-C59E-4A05-A482-5B439D002B8B}" type="presParOf" srcId="{CF6D4503-5B21-482A-9454-1F98EDD883CB}" destId="{A013118C-F67A-48C6-9805-2D158D626444}" srcOrd="0" destOrd="0" presId="urn:microsoft.com/office/officeart/2005/8/layout/hierarchy2"/>
    <dgm:cxn modelId="{A9943100-37EB-447F-B831-12A1722A379E}" type="presParOf" srcId="{CF6D4503-5B21-482A-9454-1F98EDD883CB}" destId="{D176D691-D617-426E-AC60-B55AB23819CC}" srcOrd="1" destOrd="0" presId="urn:microsoft.com/office/officeart/2005/8/layout/hierarchy2"/>
    <dgm:cxn modelId="{1508691D-82EC-4FF1-9230-3947270AA48C}" type="presParOf" srcId="{D176D691-D617-426E-AC60-B55AB23819CC}" destId="{C31B223E-27F8-4A84-A0F3-2B6B8A8EE12A}" srcOrd="0" destOrd="0" presId="urn:microsoft.com/office/officeart/2005/8/layout/hierarchy2"/>
    <dgm:cxn modelId="{DE2F59AF-17AB-441D-8262-C9349B10D076}" type="presParOf" srcId="{C31B223E-27F8-4A84-A0F3-2B6B8A8EE12A}" destId="{820ECC4A-F8F3-49AA-9077-52ACB20E3D03}" srcOrd="0" destOrd="0" presId="urn:microsoft.com/office/officeart/2005/8/layout/hierarchy2"/>
    <dgm:cxn modelId="{96DB407E-3C07-4503-9639-52B8E6197EC1}" type="presParOf" srcId="{D176D691-D617-426E-AC60-B55AB23819CC}" destId="{0C28387F-2D66-4081-975C-F980F86113CB}" srcOrd="1" destOrd="0" presId="urn:microsoft.com/office/officeart/2005/8/layout/hierarchy2"/>
    <dgm:cxn modelId="{2D283D05-9684-40D7-85E3-DD895E2321FC}" type="presParOf" srcId="{0C28387F-2D66-4081-975C-F980F86113CB}" destId="{E1ACBE64-5324-4C48-9D91-EB96EBEEDA43}" srcOrd="0" destOrd="0" presId="urn:microsoft.com/office/officeart/2005/8/layout/hierarchy2"/>
    <dgm:cxn modelId="{9840D417-E5F2-4348-8B02-022BCBAC7A2F}" type="presParOf" srcId="{0C28387F-2D66-4081-975C-F980F86113CB}" destId="{F621F9B4-4191-4D0F-A708-636F74E32AEB}" srcOrd="1" destOrd="0" presId="urn:microsoft.com/office/officeart/2005/8/layout/hierarchy2"/>
    <dgm:cxn modelId="{327C53CA-4F67-49A8-B528-89834F052FFB}" type="presParOf" srcId="{F621F9B4-4191-4D0F-A708-636F74E32AEB}" destId="{FF27035E-175C-46EC-A5BB-E415BF50363B}" srcOrd="0" destOrd="0" presId="urn:microsoft.com/office/officeart/2005/8/layout/hierarchy2"/>
    <dgm:cxn modelId="{78AFE06B-65D0-4C2A-894B-B5D3C369510F}" type="presParOf" srcId="{FF27035E-175C-46EC-A5BB-E415BF50363B}" destId="{11BCF70F-8CD7-460B-A604-4C732DB45FC6}" srcOrd="0" destOrd="0" presId="urn:microsoft.com/office/officeart/2005/8/layout/hierarchy2"/>
    <dgm:cxn modelId="{832EA0F5-5E1D-4D9A-B9AD-00CC0D1DB192}" type="presParOf" srcId="{F621F9B4-4191-4D0F-A708-636F74E32AEB}" destId="{B393E208-3562-47BF-B2A5-47D6F7B57474}" srcOrd="1" destOrd="0" presId="urn:microsoft.com/office/officeart/2005/8/layout/hierarchy2"/>
    <dgm:cxn modelId="{CEA1D89A-1C9E-4843-B1F5-95915A711B50}" type="presParOf" srcId="{B393E208-3562-47BF-B2A5-47D6F7B57474}" destId="{31A38204-4BE7-47E8-AEEC-1717687AFF11}" srcOrd="0" destOrd="0" presId="urn:microsoft.com/office/officeart/2005/8/layout/hierarchy2"/>
    <dgm:cxn modelId="{07D4D9F5-2F1A-4743-AAA6-1113BF8F4476}" type="presParOf" srcId="{B393E208-3562-47BF-B2A5-47D6F7B57474}" destId="{82BA596E-CAD8-43D1-A9BD-F0FDFF1E1BC6}" srcOrd="1" destOrd="0" presId="urn:microsoft.com/office/officeart/2005/8/layout/hierarchy2"/>
    <dgm:cxn modelId="{219C1E7A-E586-457D-BDD0-F6ABB38F2202}" type="presParOf" srcId="{F621F9B4-4191-4D0F-A708-636F74E32AEB}" destId="{1C5414B1-E18C-4056-BEC4-9ACC74C76A69}" srcOrd="2" destOrd="0" presId="urn:microsoft.com/office/officeart/2005/8/layout/hierarchy2"/>
    <dgm:cxn modelId="{B77CD2FC-FA40-427B-B022-8DDDAF930634}" type="presParOf" srcId="{1C5414B1-E18C-4056-BEC4-9ACC74C76A69}" destId="{C6AD3190-3126-4D2E-B6EE-788F79F34B8D}" srcOrd="0" destOrd="0" presId="urn:microsoft.com/office/officeart/2005/8/layout/hierarchy2"/>
    <dgm:cxn modelId="{771DC317-036D-470D-A96F-41D0C43D02FA}" type="presParOf" srcId="{F621F9B4-4191-4D0F-A708-636F74E32AEB}" destId="{A7034E68-1F63-4E7D-80BE-0EDDD4F54101}" srcOrd="3" destOrd="0" presId="urn:microsoft.com/office/officeart/2005/8/layout/hierarchy2"/>
    <dgm:cxn modelId="{99677634-0106-4A55-A202-EA98FF520219}" type="presParOf" srcId="{A7034E68-1F63-4E7D-80BE-0EDDD4F54101}" destId="{929286C8-4EA9-4225-9654-396BC8E51352}" srcOrd="0" destOrd="0" presId="urn:microsoft.com/office/officeart/2005/8/layout/hierarchy2"/>
    <dgm:cxn modelId="{796CCEF5-7282-4D42-B062-DADD7E8A2FC6}" type="presParOf" srcId="{A7034E68-1F63-4E7D-80BE-0EDDD4F54101}" destId="{10DD90A6-422B-4EB0-B10E-E28393F13CE1}" srcOrd="1" destOrd="0" presId="urn:microsoft.com/office/officeart/2005/8/layout/hierarchy2"/>
    <dgm:cxn modelId="{1E47B73C-03AC-4494-8856-6CCB494C6A38}" type="presParOf" srcId="{D176D691-D617-426E-AC60-B55AB23819CC}" destId="{502D946F-FCF7-4FA7-9957-D595C5159086}" srcOrd="2" destOrd="0" presId="urn:microsoft.com/office/officeart/2005/8/layout/hierarchy2"/>
    <dgm:cxn modelId="{35A0C1AA-8C8F-4AA9-9147-C2FD8614546F}" type="presParOf" srcId="{502D946F-FCF7-4FA7-9957-D595C5159086}" destId="{A25DCE1A-54FE-420A-ACDC-B9573C62C272}" srcOrd="0" destOrd="0" presId="urn:microsoft.com/office/officeart/2005/8/layout/hierarchy2"/>
    <dgm:cxn modelId="{92FC0B10-47F7-4991-BC3F-558978E8CABA}" type="presParOf" srcId="{D176D691-D617-426E-AC60-B55AB23819CC}" destId="{22F29CF8-E8BF-4186-B225-2CABD2198CC6}" srcOrd="3" destOrd="0" presId="urn:microsoft.com/office/officeart/2005/8/layout/hierarchy2"/>
    <dgm:cxn modelId="{2B374ACE-D794-44EA-BCFD-D8EB1447C0CC}" type="presParOf" srcId="{22F29CF8-E8BF-4186-B225-2CABD2198CC6}" destId="{187EF039-6A22-4DEC-AC26-DEBC1B85500D}" srcOrd="0" destOrd="0" presId="urn:microsoft.com/office/officeart/2005/8/layout/hierarchy2"/>
    <dgm:cxn modelId="{5A4E28C5-E9CB-46C2-A99F-2EBF1FF7898B}" type="presParOf" srcId="{22F29CF8-E8BF-4186-B225-2CABD2198CC6}" destId="{9230B9A9-B757-4142-B8FE-BF05A72C9A94}" srcOrd="1" destOrd="0" presId="urn:microsoft.com/office/officeart/2005/8/layout/hierarchy2"/>
    <dgm:cxn modelId="{D1F8F353-5196-469A-BA16-3E345C3C101B}" type="presParOf" srcId="{9230B9A9-B757-4142-B8FE-BF05A72C9A94}" destId="{4DB49102-F78C-4D01-902B-49E3C7D305B0}" srcOrd="0" destOrd="0" presId="urn:microsoft.com/office/officeart/2005/8/layout/hierarchy2"/>
    <dgm:cxn modelId="{D2A218C3-BE29-430E-9B17-92A01968FDFA}" type="presParOf" srcId="{4DB49102-F78C-4D01-902B-49E3C7D305B0}" destId="{F759F196-BBD6-42F4-AFD6-94DE3A69BF39}" srcOrd="0" destOrd="0" presId="urn:microsoft.com/office/officeart/2005/8/layout/hierarchy2"/>
    <dgm:cxn modelId="{8379A132-9F8F-48CC-9846-A73E558BAAC5}" type="presParOf" srcId="{9230B9A9-B757-4142-B8FE-BF05A72C9A94}" destId="{BDC8AC41-E932-4E07-88BF-DCAFF3C0C6DD}" srcOrd="1" destOrd="0" presId="urn:microsoft.com/office/officeart/2005/8/layout/hierarchy2"/>
    <dgm:cxn modelId="{D6BE4F27-E126-4311-93E0-A3FE7E562CB3}" type="presParOf" srcId="{BDC8AC41-E932-4E07-88BF-DCAFF3C0C6DD}" destId="{7490E940-0D5C-4A55-B8FB-68842B6FE60E}" srcOrd="0" destOrd="0" presId="urn:microsoft.com/office/officeart/2005/8/layout/hierarchy2"/>
    <dgm:cxn modelId="{B3CC209E-A7C4-43CC-8AC1-C554D472CD7A}" type="presParOf" srcId="{BDC8AC41-E932-4E07-88BF-DCAFF3C0C6DD}" destId="{73338860-62C8-424D-BC87-046701CE3B66}" srcOrd="1" destOrd="0" presId="urn:microsoft.com/office/officeart/2005/8/layout/hierarchy2"/>
    <dgm:cxn modelId="{BB24F238-56D2-43B8-9065-57F1E49D6FD3}" type="presParOf" srcId="{9230B9A9-B757-4142-B8FE-BF05A72C9A94}" destId="{0B67A471-2053-4DAC-B2E4-FAE61711A4EA}" srcOrd="2" destOrd="0" presId="urn:microsoft.com/office/officeart/2005/8/layout/hierarchy2"/>
    <dgm:cxn modelId="{CE535261-DE46-46E8-A98B-A101D8DB3D7B}" type="presParOf" srcId="{0B67A471-2053-4DAC-B2E4-FAE61711A4EA}" destId="{77795C13-B4E0-455D-ADB0-7D06CC22DA7B}" srcOrd="0" destOrd="0" presId="urn:microsoft.com/office/officeart/2005/8/layout/hierarchy2"/>
    <dgm:cxn modelId="{A4944847-689B-4E6B-B301-D6E3CA0FD40E}" type="presParOf" srcId="{9230B9A9-B757-4142-B8FE-BF05A72C9A94}" destId="{79757BA1-2372-444A-93BF-75399E2025CD}" srcOrd="3" destOrd="0" presId="urn:microsoft.com/office/officeart/2005/8/layout/hierarchy2"/>
    <dgm:cxn modelId="{FC406017-AFB8-48AA-B258-357C872292D6}" type="presParOf" srcId="{79757BA1-2372-444A-93BF-75399E2025CD}" destId="{F17C9FBA-845D-4063-BD1B-116C7432B27E}" srcOrd="0" destOrd="0" presId="urn:microsoft.com/office/officeart/2005/8/layout/hierarchy2"/>
    <dgm:cxn modelId="{0D3434A6-1EA9-487D-A9DB-00810D87B2A0}" type="presParOf" srcId="{79757BA1-2372-444A-93BF-75399E2025CD}" destId="{216B903C-2CCD-4653-9006-F1C7CBFDCB98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518C174-FB38-4178-A793-F1BF79F7A599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CCAA69EE-7AB3-4097-910F-751183CB390A}">
      <dgm:prSet phldrT="[Text]" phldr="1"/>
      <dgm:spPr>
        <a:solidFill>
          <a:srgbClr val="FF0000"/>
        </a:solidFill>
      </dgm:spPr>
      <dgm:t>
        <a:bodyPr/>
        <a:lstStyle/>
        <a:p>
          <a:endParaRPr lang="es-ES" dirty="0"/>
        </a:p>
      </dgm:t>
    </dgm:pt>
    <dgm:pt modelId="{95A6C9CB-C9B0-4C0B-A1C4-20BB547F25C8}" type="parTrans" cxnId="{C28EAF33-BFB4-41D9-9854-39FEF36A4FC1}">
      <dgm:prSet/>
      <dgm:spPr/>
      <dgm:t>
        <a:bodyPr/>
        <a:lstStyle/>
        <a:p>
          <a:endParaRPr lang="es-ES"/>
        </a:p>
      </dgm:t>
    </dgm:pt>
    <dgm:pt modelId="{FC68AEF9-9B15-4974-AD09-B81DEFF5E001}" type="sibTrans" cxnId="{C28EAF33-BFB4-41D9-9854-39FEF36A4FC1}">
      <dgm:prSet/>
      <dgm:spPr/>
      <dgm:t>
        <a:bodyPr/>
        <a:lstStyle/>
        <a:p>
          <a:endParaRPr lang="es-ES"/>
        </a:p>
      </dgm:t>
    </dgm:pt>
    <dgm:pt modelId="{0DDE1A06-8897-421C-A91D-458802A0AC86}">
      <dgm:prSet phldrT="[Text]"/>
      <dgm:spPr>
        <a:solidFill>
          <a:srgbClr val="FFC000"/>
        </a:solidFill>
      </dgm:spPr>
      <dgm:t>
        <a:bodyPr/>
        <a:lstStyle/>
        <a:p>
          <a:r>
            <a:rPr lang="en-GB" dirty="0" err="1" smtClean="0">
              <a:solidFill>
                <a:srgbClr val="FF0000"/>
              </a:solidFill>
            </a:rPr>
            <a:t>Irlande</a:t>
          </a:r>
          <a:endParaRPr lang="es-ES" dirty="0">
            <a:solidFill>
              <a:srgbClr val="FF0000"/>
            </a:solidFill>
          </a:endParaRPr>
        </a:p>
      </dgm:t>
    </dgm:pt>
    <dgm:pt modelId="{BFFBC944-C0BF-4B3E-B7EB-D168F0F0C0DE}" type="sibTrans" cxnId="{22D2A322-B62E-4F3E-ACB7-E1C2F3575596}">
      <dgm:prSet/>
      <dgm:spPr/>
      <dgm:t>
        <a:bodyPr/>
        <a:lstStyle/>
        <a:p>
          <a:endParaRPr lang="es-ES"/>
        </a:p>
      </dgm:t>
    </dgm:pt>
    <dgm:pt modelId="{EE9ED313-5901-42E3-8505-0A8EEA201DD8}" type="parTrans" cxnId="{22D2A322-B62E-4F3E-ACB7-E1C2F3575596}">
      <dgm:prSet/>
      <dgm:spPr/>
      <dgm:t>
        <a:bodyPr/>
        <a:lstStyle/>
        <a:p>
          <a:endParaRPr lang="es-ES"/>
        </a:p>
      </dgm:t>
    </dgm:pt>
    <dgm:pt modelId="{B47775CE-1B48-483A-8D81-709AA34B0A83}">
      <dgm:prSet phldrT="[Text]"/>
      <dgm:spPr>
        <a:solidFill>
          <a:srgbClr val="FFC000"/>
        </a:solidFill>
      </dgm:spPr>
      <dgm:t>
        <a:bodyPr/>
        <a:lstStyle/>
        <a:p>
          <a:r>
            <a:rPr lang="es-ES" dirty="0" smtClean="0">
              <a:solidFill>
                <a:srgbClr val="FF0000"/>
              </a:solidFill>
            </a:rPr>
            <a:t>France</a:t>
          </a:r>
          <a:endParaRPr lang="es-ES" dirty="0">
            <a:solidFill>
              <a:srgbClr val="FF0000"/>
            </a:solidFill>
          </a:endParaRPr>
        </a:p>
      </dgm:t>
    </dgm:pt>
    <dgm:pt modelId="{591F2960-BA4A-4C4D-86C4-6D2A2B29F72A}" type="sibTrans" cxnId="{6E12279C-7469-452B-BD4C-AB86E3EBAF2F}">
      <dgm:prSet/>
      <dgm:spPr/>
      <dgm:t>
        <a:bodyPr/>
        <a:lstStyle/>
        <a:p>
          <a:endParaRPr lang="es-ES"/>
        </a:p>
      </dgm:t>
    </dgm:pt>
    <dgm:pt modelId="{EEE9107B-E057-43B0-8742-02B84AF5CBC3}" type="parTrans" cxnId="{6E12279C-7469-452B-BD4C-AB86E3EBAF2F}">
      <dgm:prSet/>
      <dgm:spPr/>
      <dgm:t>
        <a:bodyPr/>
        <a:lstStyle/>
        <a:p>
          <a:endParaRPr lang="es-ES"/>
        </a:p>
      </dgm:t>
    </dgm:pt>
    <dgm:pt modelId="{450F7072-6C09-4AF6-A7E0-EAEA6D009917}" type="pres">
      <dgm:prSet presAssocID="{E518C174-FB38-4178-A793-F1BF79F7A599}" presName="diagram" presStyleCnt="0">
        <dgm:presLayoutVars>
          <dgm:chPref val="1"/>
          <dgm:dir val="rev"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CF6D4503-5B21-482A-9454-1F98EDD883CB}" type="pres">
      <dgm:prSet presAssocID="{CCAA69EE-7AB3-4097-910F-751183CB390A}" presName="root1" presStyleCnt="0"/>
      <dgm:spPr/>
    </dgm:pt>
    <dgm:pt modelId="{A013118C-F67A-48C6-9805-2D158D626444}" type="pres">
      <dgm:prSet presAssocID="{CCAA69EE-7AB3-4097-910F-751183CB390A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D176D691-D617-426E-AC60-B55AB23819CC}" type="pres">
      <dgm:prSet presAssocID="{CCAA69EE-7AB3-4097-910F-751183CB390A}" presName="level2hierChild" presStyleCnt="0"/>
      <dgm:spPr/>
    </dgm:pt>
    <dgm:pt modelId="{C31B223E-27F8-4A84-A0F3-2B6B8A8EE12A}" type="pres">
      <dgm:prSet presAssocID="{EE9ED313-5901-42E3-8505-0A8EEA201DD8}" presName="conn2-1" presStyleLbl="parChTrans1D2" presStyleIdx="0" presStyleCnt="2"/>
      <dgm:spPr/>
      <dgm:t>
        <a:bodyPr/>
        <a:lstStyle/>
        <a:p>
          <a:endParaRPr lang="es-ES"/>
        </a:p>
      </dgm:t>
    </dgm:pt>
    <dgm:pt modelId="{820ECC4A-F8F3-49AA-9077-52ACB20E3D03}" type="pres">
      <dgm:prSet presAssocID="{EE9ED313-5901-42E3-8505-0A8EEA201DD8}" presName="connTx" presStyleLbl="parChTrans1D2" presStyleIdx="0" presStyleCnt="2"/>
      <dgm:spPr/>
      <dgm:t>
        <a:bodyPr/>
        <a:lstStyle/>
        <a:p>
          <a:endParaRPr lang="es-ES"/>
        </a:p>
      </dgm:t>
    </dgm:pt>
    <dgm:pt modelId="{0C28387F-2D66-4081-975C-F980F86113CB}" type="pres">
      <dgm:prSet presAssocID="{0DDE1A06-8897-421C-A91D-458802A0AC86}" presName="root2" presStyleCnt="0"/>
      <dgm:spPr/>
    </dgm:pt>
    <dgm:pt modelId="{E1ACBE64-5324-4C48-9D91-EB96EBEEDA43}" type="pres">
      <dgm:prSet presAssocID="{0DDE1A06-8897-421C-A91D-458802A0AC86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F621F9B4-4191-4D0F-A708-636F74E32AEB}" type="pres">
      <dgm:prSet presAssocID="{0DDE1A06-8897-421C-A91D-458802A0AC86}" presName="level3hierChild" presStyleCnt="0"/>
      <dgm:spPr/>
    </dgm:pt>
    <dgm:pt modelId="{502D946F-FCF7-4FA7-9957-D595C5159086}" type="pres">
      <dgm:prSet presAssocID="{EEE9107B-E057-43B0-8742-02B84AF5CBC3}" presName="conn2-1" presStyleLbl="parChTrans1D2" presStyleIdx="1" presStyleCnt="2"/>
      <dgm:spPr/>
      <dgm:t>
        <a:bodyPr/>
        <a:lstStyle/>
        <a:p>
          <a:endParaRPr lang="es-ES"/>
        </a:p>
      </dgm:t>
    </dgm:pt>
    <dgm:pt modelId="{A25DCE1A-54FE-420A-ACDC-B9573C62C272}" type="pres">
      <dgm:prSet presAssocID="{EEE9107B-E057-43B0-8742-02B84AF5CBC3}" presName="connTx" presStyleLbl="parChTrans1D2" presStyleIdx="1" presStyleCnt="2"/>
      <dgm:spPr/>
      <dgm:t>
        <a:bodyPr/>
        <a:lstStyle/>
        <a:p>
          <a:endParaRPr lang="es-ES"/>
        </a:p>
      </dgm:t>
    </dgm:pt>
    <dgm:pt modelId="{22F29CF8-E8BF-4186-B225-2CABD2198CC6}" type="pres">
      <dgm:prSet presAssocID="{B47775CE-1B48-483A-8D81-709AA34B0A83}" presName="root2" presStyleCnt="0"/>
      <dgm:spPr/>
    </dgm:pt>
    <dgm:pt modelId="{187EF039-6A22-4DEC-AC26-DEBC1B85500D}" type="pres">
      <dgm:prSet presAssocID="{B47775CE-1B48-483A-8D81-709AA34B0A83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9230B9A9-B757-4142-B8FE-BF05A72C9A94}" type="pres">
      <dgm:prSet presAssocID="{B47775CE-1B48-483A-8D81-709AA34B0A83}" presName="level3hierChild" presStyleCnt="0"/>
      <dgm:spPr/>
    </dgm:pt>
  </dgm:ptLst>
  <dgm:cxnLst>
    <dgm:cxn modelId="{6E12279C-7469-452B-BD4C-AB86E3EBAF2F}" srcId="{CCAA69EE-7AB3-4097-910F-751183CB390A}" destId="{B47775CE-1B48-483A-8D81-709AA34B0A83}" srcOrd="1" destOrd="0" parTransId="{EEE9107B-E057-43B0-8742-02B84AF5CBC3}" sibTransId="{591F2960-BA4A-4C4D-86C4-6D2A2B29F72A}"/>
    <dgm:cxn modelId="{BAC76C8D-68EF-47E3-BB01-3A6B28A387CB}" type="presOf" srcId="{CCAA69EE-7AB3-4097-910F-751183CB390A}" destId="{A013118C-F67A-48C6-9805-2D158D626444}" srcOrd="0" destOrd="0" presId="urn:microsoft.com/office/officeart/2005/8/layout/hierarchy2"/>
    <dgm:cxn modelId="{C28EAF33-BFB4-41D9-9854-39FEF36A4FC1}" srcId="{E518C174-FB38-4178-A793-F1BF79F7A599}" destId="{CCAA69EE-7AB3-4097-910F-751183CB390A}" srcOrd="0" destOrd="0" parTransId="{95A6C9CB-C9B0-4C0B-A1C4-20BB547F25C8}" sibTransId="{FC68AEF9-9B15-4974-AD09-B81DEFF5E001}"/>
    <dgm:cxn modelId="{E26A347E-9566-42ED-857A-C0EE1C85668D}" type="presOf" srcId="{EE9ED313-5901-42E3-8505-0A8EEA201DD8}" destId="{C31B223E-27F8-4A84-A0F3-2B6B8A8EE12A}" srcOrd="0" destOrd="0" presId="urn:microsoft.com/office/officeart/2005/8/layout/hierarchy2"/>
    <dgm:cxn modelId="{283BE01F-CC9A-4CC8-8FCE-7730DD473367}" type="presOf" srcId="{E518C174-FB38-4178-A793-F1BF79F7A599}" destId="{450F7072-6C09-4AF6-A7E0-EAEA6D009917}" srcOrd="0" destOrd="0" presId="urn:microsoft.com/office/officeart/2005/8/layout/hierarchy2"/>
    <dgm:cxn modelId="{22D2A322-B62E-4F3E-ACB7-E1C2F3575596}" srcId="{CCAA69EE-7AB3-4097-910F-751183CB390A}" destId="{0DDE1A06-8897-421C-A91D-458802A0AC86}" srcOrd="0" destOrd="0" parTransId="{EE9ED313-5901-42E3-8505-0A8EEA201DD8}" sibTransId="{BFFBC944-C0BF-4B3E-B7EB-D168F0F0C0DE}"/>
    <dgm:cxn modelId="{F0EBAAB7-43A5-4B8A-8CD5-1C534ACDA933}" type="presOf" srcId="{EEE9107B-E057-43B0-8742-02B84AF5CBC3}" destId="{A25DCE1A-54FE-420A-ACDC-B9573C62C272}" srcOrd="1" destOrd="0" presId="urn:microsoft.com/office/officeart/2005/8/layout/hierarchy2"/>
    <dgm:cxn modelId="{ABE6EBD3-A8D1-4BB2-993A-958C36275EA4}" type="presOf" srcId="{EEE9107B-E057-43B0-8742-02B84AF5CBC3}" destId="{502D946F-FCF7-4FA7-9957-D595C5159086}" srcOrd="0" destOrd="0" presId="urn:microsoft.com/office/officeart/2005/8/layout/hierarchy2"/>
    <dgm:cxn modelId="{65AFB197-0B42-45C1-B588-E8FEEAAB670C}" type="presOf" srcId="{EE9ED313-5901-42E3-8505-0A8EEA201DD8}" destId="{820ECC4A-F8F3-49AA-9077-52ACB20E3D03}" srcOrd="1" destOrd="0" presId="urn:microsoft.com/office/officeart/2005/8/layout/hierarchy2"/>
    <dgm:cxn modelId="{118301D4-1F54-4D6C-AE0D-8EA1D23F58DE}" type="presOf" srcId="{0DDE1A06-8897-421C-A91D-458802A0AC86}" destId="{E1ACBE64-5324-4C48-9D91-EB96EBEEDA43}" srcOrd="0" destOrd="0" presId="urn:microsoft.com/office/officeart/2005/8/layout/hierarchy2"/>
    <dgm:cxn modelId="{C10957DB-1FAA-49EE-833A-7611D33578C6}" type="presOf" srcId="{B47775CE-1B48-483A-8D81-709AA34B0A83}" destId="{187EF039-6A22-4DEC-AC26-DEBC1B85500D}" srcOrd="0" destOrd="0" presId="urn:microsoft.com/office/officeart/2005/8/layout/hierarchy2"/>
    <dgm:cxn modelId="{D54BFDCB-791A-444F-9710-5712C1D3595B}" type="presParOf" srcId="{450F7072-6C09-4AF6-A7E0-EAEA6D009917}" destId="{CF6D4503-5B21-482A-9454-1F98EDD883CB}" srcOrd="0" destOrd="0" presId="urn:microsoft.com/office/officeart/2005/8/layout/hierarchy2"/>
    <dgm:cxn modelId="{D77DA6EB-9C41-4273-881A-B7BF21D7A74B}" type="presParOf" srcId="{CF6D4503-5B21-482A-9454-1F98EDD883CB}" destId="{A013118C-F67A-48C6-9805-2D158D626444}" srcOrd="0" destOrd="0" presId="urn:microsoft.com/office/officeart/2005/8/layout/hierarchy2"/>
    <dgm:cxn modelId="{5F826ED2-FAA5-4898-9FBF-9B8790A28EBA}" type="presParOf" srcId="{CF6D4503-5B21-482A-9454-1F98EDD883CB}" destId="{D176D691-D617-426E-AC60-B55AB23819CC}" srcOrd="1" destOrd="0" presId="urn:microsoft.com/office/officeart/2005/8/layout/hierarchy2"/>
    <dgm:cxn modelId="{9475C840-B9A7-4ABE-9895-8C469BFCC514}" type="presParOf" srcId="{D176D691-D617-426E-AC60-B55AB23819CC}" destId="{C31B223E-27F8-4A84-A0F3-2B6B8A8EE12A}" srcOrd="0" destOrd="0" presId="urn:microsoft.com/office/officeart/2005/8/layout/hierarchy2"/>
    <dgm:cxn modelId="{9D2864CE-122F-44FE-88F7-0C925E10BC7C}" type="presParOf" srcId="{C31B223E-27F8-4A84-A0F3-2B6B8A8EE12A}" destId="{820ECC4A-F8F3-49AA-9077-52ACB20E3D03}" srcOrd="0" destOrd="0" presId="urn:microsoft.com/office/officeart/2005/8/layout/hierarchy2"/>
    <dgm:cxn modelId="{8375AE31-98E9-42B0-B818-828CD3642A18}" type="presParOf" srcId="{D176D691-D617-426E-AC60-B55AB23819CC}" destId="{0C28387F-2D66-4081-975C-F980F86113CB}" srcOrd="1" destOrd="0" presId="urn:microsoft.com/office/officeart/2005/8/layout/hierarchy2"/>
    <dgm:cxn modelId="{5CE47E30-46A4-4677-9884-4B01B518F629}" type="presParOf" srcId="{0C28387F-2D66-4081-975C-F980F86113CB}" destId="{E1ACBE64-5324-4C48-9D91-EB96EBEEDA43}" srcOrd="0" destOrd="0" presId="urn:microsoft.com/office/officeart/2005/8/layout/hierarchy2"/>
    <dgm:cxn modelId="{2F5F7C31-4CDB-4F78-983A-A4B3CFFC321C}" type="presParOf" srcId="{0C28387F-2D66-4081-975C-F980F86113CB}" destId="{F621F9B4-4191-4D0F-A708-636F74E32AEB}" srcOrd="1" destOrd="0" presId="urn:microsoft.com/office/officeart/2005/8/layout/hierarchy2"/>
    <dgm:cxn modelId="{F4F2EE86-8A08-47D8-9A99-2A53ECB3EB63}" type="presParOf" srcId="{D176D691-D617-426E-AC60-B55AB23819CC}" destId="{502D946F-FCF7-4FA7-9957-D595C5159086}" srcOrd="2" destOrd="0" presId="urn:microsoft.com/office/officeart/2005/8/layout/hierarchy2"/>
    <dgm:cxn modelId="{73A7D555-6976-4E58-84A5-DC87CA7B2742}" type="presParOf" srcId="{502D946F-FCF7-4FA7-9957-D595C5159086}" destId="{A25DCE1A-54FE-420A-ACDC-B9573C62C272}" srcOrd="0" destOrd="0" presId="urn:microsoft.com/office/officeart/2005/8/layout/hierarchy2"/>
    <dgm:cxn modelId="{61C3F49C-CB08-48E3-B6DC-569F759E16F4}" type="presParOf" srcId="{D176D691-D617-426E-AC60-B55AB23819CC}" destId="{22F29CF8-E8BF-4186-B225-2CABD2198CC6}" srcOrd="3" destOrd="0" presId="urn:microsoft.com/office/officeart/2005/8/layout/hierarchy2"/>
    <dgm:cxn modelId="{E3B6506A-204A-4483-9301-4990BDE2FA5C}" type="presParOf" srcId="{22F29CF8-E8BF-4186-B225-2CABD2198CC6}" destId="{187EF039-6A22-4DEC-AC26-DEBC1B85500D}" srcOrd="0" destOrd="0" presId="urn:microsoft.com/office/officeart/2005/8/layout/hierarchy2"/>
    <dgm:cxn modelId="{D8876322-1E2F-4A09-BF23-D2A177912FA2}" type="presParOf" srcId="{22F29CF8-E8BF-4186-B225-2CABD2198CC6}" destId="{9230B9A9-B757-4142-B8FE-BF05A72C9A94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518C174-FB38-4178-A793-F1BF79F7A599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CCAA69EE-7AB3-4097-910F-751183CB390A}">
      <dgm:prSet phldrT="[Text]" phldr="1"/>
      <dgm:spPr>
        <a:solidFill>
          <a:srgbClr val="FF0000"/>
        </a:solidFill>
      </dgm:spPr>
      <dgm:t>
        <a:bodyPr/>
        <a:lstStyle/>
        <a:p>
          <a:endParaRPr lang="es-ES" dirty="0"/>
        </a:p>
      </dgm:t>
    </dgm:pt>
    <dgm:pt modelId="{95A6C9CB-C9B0-4C0B-A1C4-20BB547F25C8}" type="parTrans" cxnId="{C28EAF33-BFB4-41D9-9854-39FEF36A4FC1}">
      <dgm:prSet/>
      <dgm:spPr/>
      <dgm:t>
        <a:bodyPr/>
        <a:lstStyle/>
        <a:p>
          <a:endParaRPr lang="es-ES"/>
        </a:p>
      </dgm:t>
    </dgm:pt>
    <dgm:pt modelId="{FC68AEF9-9B15-4974-AD09-B81DEFF5E001}" type="sibTrans" cxnId="{C28EAF33-BFB4-41D9-9854-39FEF36A4FC1}">
      <dgm:prSet/>
      <dgm:spPr/>
      <dgm:t>
        <a:bodyPr/>
        <a:lstStyle/>
        <a:p>
          <a:endParaRPr lang="es-ES"/>
        </a:p>
      </dgm:t>
    </dgm:pt>
    <dgm:pt modelId="{0DDE1A06-8897-421C-A91D-458802A0AC86}">
      <dgm:prSet phldrT="[Text]"/>
      <dgm:spPr>
        <a:solidFill>
          <a:srgbClr val="FFC000"/>
        </a:solidFill>
      </dgm:spPr>
      <dgm:t>
        <a:bodyPr/>
        <a:lstStyle/>
        <a:p>
          <a:r>
            <a:rPr lang="en-GB" dirty="0" err="1" smtClean="0">
              <a:solidFill>
                <a:srgbClr val="FF0000"/>
              </a:solidFill>
            </a:rPr>
            <a:t>Ecosse</a:t>
          </a:r>
          <a:endParaRPr lang="es-ES" dirty="0">
            <a:solidFill>
              <a:srgbClr val="FF0000"/>
            </a:solidFill>
          </a:endParaRPr>
        </a:p>
      </dgm:t>
    </dgm:pt>
    <dgm:pt modelId="{EE9ED313-5901-42E3-8505-0A8EEA201DD8}" type="parTrans" cxnId="{22D2A322-B62E-4F3E-ACB7-E1C2F3575596}">
      <dgm:prSet/>
      <dgm:spPr/>
      <dgm:t>
        <a:bodyPr/>
        <a:lstStyle/>
        <a:p>
          <a:endParaRPr lang="es-ES"/>
        </a:p>
      </dgm:t>
    </dgm:pt>
    <dgm:pt modelId="{BFFBC944-C0BF-4B3E-B7EB-D168F0F0C0DE}" type="sibTrans" cxnId="{22D2A322-B62E-4F3E-ACB7-E1C2F3575596}">
      <dgm:prSet/>
      <dgm:spPr/>
      <dgm:t>
        <a:bodyPr/>
        <a:lstStyle/>
        <a:p>
          <a:endParaRPr lang="es-ES"/>
        </a:p>
      </dgm:t>
    </dgm:pt>
    <dgm:pt modelId="{B47775CE-1B48-483A-8D81-709AA34B0A83}">
      <dgm:prSet phldrT="[Text]"/>
      <dgm:spPr>
        <a:solidFill>
          <a:srgbClr val="FFC000"/>
        </a:solidFill>
      </dgm:spPr>
      <dgm:t>
        <a:bodyPr/>
        <a:lstStyle/>
        <a:p>
          <a:r>
            <a:rPr lang="es-ES" dirty="0" err="1" smtClean="0">
              <a:solidFill>
                <a:srgbClr val="FF0000"/>
              </a:solidFill>
            </a:rPr>
            <a:t>Espagne</a:t>
          </a:r>
          <a:endParaRPr lang="es-ES" dirty="0">
            <a:solidFill>
              <a:srgbClr val="FF0000"/>
            </a:solidFill>
          </a:endParaRPr>
        </a:p>
      </dgm:t>
    </dgm:pt>
    <dgm:pt modelId="{EEE9107B-E057-43B0-8742-02B84AF5CBC3}" type="parTrans" cxnId="{6E12279C-7469-452B-BD4C-AB86E3EBAF2F}">
      <dgm:prSet/>
      <dgm:spPr/>
      <dgm:t>
        <a:bodyPr/>
        <a:lstStyle/>
        <a:p>
          <a:endParaRPr lang="es-ES"/>
        </a:p>
      </dgm:t>
    </dgm:pt>
    <dgm:pt modelId="{591F2960-BA4A-4C4D-86C4-6D2A2B29F72A}" type="sibTrans" cxnId="{6E12279C-7469-452B-BD4C-AB86E3EBAF2F}">
      <dgm:prSet/>
      <dgm:spPr/>
      <dgm:t>
        <a:bodyPr/>
        <a:lstStyle/>
        <a:p>
          <a:endParaRPr lang="es-ES"/>
        </a:p>
      </dgm:t>
    </dgm:pt>
    <dgm:pt modelId="{450F7072-6C09-4AF6-A7E0-EAEA6D009917}" type="pres">
      <dgm:prSet presAssocID="{E518C174-FB38-4178-A793-F1BF79F7A599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CF6D4503-5B21-482A-9454-1F98EDD883CB}" type="pres">
      <dgm:prSet presAssocID="{CCAA69EE-7AB3-4097-910F-751183CB390A}" presName="root1" presStyleCnt="0"/>
      <dgm:spPr/>
    </dgm:pt>
    <dgm:pt modelId="{A013118C-F67A-48C6-9805-2D158D626444}" type="pres">
      <dgm:prSet presAssocID="{CCAA69EE-7AB3-4097-910F-751183CB390A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D176D691-D617-426E-AC60-B55AB23819CC}" type="pres">
      <dgm:prSet presAssocID="{CCAA69EE-7AB3-4097-910F-751183CB390A}" presName="level2hierChild" presStyleCnt="0"/>
      <dgm:spPr/>
    </dgm:pt>
    <dgm:pt modelId="{C31B223E-27F8-4A84-A0F3-2B6B8A8EE12A}" type="pres">
      <dgm:prSet presAssocID="{EE9ED313-5901-42E3-8505-0A8EEA201DD8}" presName="conn2-1" presStyleLbl="parChTrans1D2" presStyleIdx="0" presStyleCnt="2"/>
      <dgm:spPr/>
      <dgm:t>
        <a:bodyPr/>
        <a:lstStyle/>
        <a:p>
          <a:endParaRPr lang="es-ES"/>
        </a:p>
      </dgm:t>
    </dgm:pt>
    <dgm:pt modelId="{820ECC4A-F8F3-49AA-9077-52ACB20E3D03}" type="pres">
      <dgm:prSet presAssocID="{EE9ED313-5901-42E3-8505-0A8EEA201DD8}" presName="connTx" presStyleLbl="parChTrans1D2" presStyleIdx="0" presStyleCnt="2"/>
      <dgm:spPr/>
      <dgm:t>
        <a:bodyPr/>
        <a:lstStyle/>
        <a:p>
          <a:endParaRPr lang="es-ES"/>
        </a:p>
      </dgm:t>
    </dgm:pt>
    <dgm:pt modelId="{0C28387F-2D66-4081-975C-F980F86113CB}" type="pres">
      <dgm:prSet presAssocID="{0DDE1A06-8897-421C-A91D-458802A0AC86}" presName="root2" presStyleCnt="0"/>
      <dgm:spPr/>
    </dgm:pt>
    <dgm:pt modelId="{E1ACBE64-5324-4C48-9D91-EB96EBEEDA43}" type="pres">
      <dgm:prSet presAssocID="{0DDE1A06-8897-421C-A91D-458802A0AC86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F621F9B4-4191-4D0F-A708-636F74E32AEB}" type="pres">
      <dgm:prSet presAssocID="{0DDE1A06-8897-421C-A91D-458802A0AC86}" presName="level3hierChild" presStyleCnt="0"/>
      <dgm:spPr/>
    </dgm:pt>
    <dgm:pt modelId="{502D946F-FCF7-4FA7-9957-D595C5159086}" type="pres">
      <dgm:prSet presAssocID="{EEE9107B-E057-43B0-8742-02B84AF5CBC3}" presName="conn2-1" presStyleLbl="parChTrans1D2" presStyleIdx="1" presStyleCnt="2"/>
      <dgm:spPr/>
      <dgm:t>
        <a:bodyPr/>
        <a:lstStyle/>
        <a:p>
          <a:endParaRPr lang="es-ES"/>
        </a:p>
      </dgm:t>
    </dgm:pt>
    <dgm:pt modelId="{A25DCE1A-54FE-420A-ACDC-B9573C62C272}" type="pres">
      <dgm:prSet presAssocID="{EEE9107B-E057-43B0-8742-02B84AF5CBC3}" presName="connTx" presStyleLbl="parChTrans1D2" presStyleIdx="1" presStyleCnt="2"/>
      <dgm:spPr/>
      <dgm:t>
        <a:bodyPr/>
        <a:lstStyle/>
        <a:p>
          <a:endParaRPr lang="es-ES"/>
        </a:p>
      </dgm:t>
    </dgm:pt>
    <dgm:pt modelId="{22F29CF8-E8BF-4186-B225-2CABD2198CC6}" type="pres">
      <dgm:prSet presAssocID="{B47775CE-1B48-483A-8D81-709AA34B0A83}" presName="root2" presStyleCnt="0"/>
      <dgm:spPr/>
    </dgm:pt>
    <dgm:pt modelId="{187EF039-6A22-4DEC-AC26-DEBC1B85500D}" type="pres">
      <dgm:prSet presAssocID="{B47775CE-1B48-483A-8D81-709AA34B0A83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9230B9A9-B757-4142-B8FE-BF05A72C9A94}" type="pres">
      <dgm:prSet presAssocID="{B47775CE-1B48-483A-8D81-709AA34B0A83}" presName="level3hierChild" presStyleCnt="0"/>
      <dgm:spPr/>
    </dgm:pt>
  </dgm:ptLst>
  <dgm:cxnLst>
    <dgm:cxn modelId="{6E12279C-7469-452B-BD4C-AB86E3EBAF2F}" srcId="{CCAA69EE-7AB3-4097-910F-751183CB390A}" destId="{B47775CE-1B48-483A-8D81-709AA34B0A83}" srcOrd="1" destOrd="0" parTransId="{EEE9107B-E057-43B0-8742-02B84AF5CBC3}" sibTransId="{591F2960-BA4A-4C4D-86C4-6D2A2B29F72A}"/>
    <dgm:cxn modelId="{B3C08DAD-B406-49F1-8117-E55BF32E5F33}" type="presOf" srcId="{EEE9107B-E057-43B0-8742-02B84AF5CBC3}" destId="{502D946F-FCF7-4FA7-9957-D595C5159086}" srcOrd="0" destOrd="0" presId="urn:microsoft.com/office/officeart/2005/8/layout/hierarchy2"/>
    <dgm:cxn modelId="{C28EAF33-BFB4-41D9-9854-39FEF36A4FC1}" srcId="{E518C174-FB38-4178-A793-F1BF79F7A599}" destId="{CCAA69EE-7AB3-4097-910F-751183CB390A}" srcOrd="0" destOrd="0" parTransId="{95A6C9CB-C9B0-4C0B-A1C4-20BB547F25C8}" sibTransId="{FC68AEF9-9B15-4974-AD09-B81DEFF5E001}"/>
    <dgm:cxn modelId="{A16A3099-38BD-472A-91D2-0AADCEC648F9}" type="presOf" srcId="{EEE9107B-E057-43B0-8742-02B84AF5CBC3}" destId="{A25DCE1A-54FE-420A-ACDC-B9573C62C272}" srcOrd="1" destOrd="0" presId="urn:microsoft.com/office/officeart/2005/8/layout/hierarchy2"/>
    <dgm:cxn modelId="{6ADF2D3E-07DB-4348-BB4B-AD6E4952D91F}" type="presOf" srcId="{CCAA69EE-7AB3-4097-910F-751183CB390A}" destId="{A013118C-F67A-48C6-9805-2D158D626444}" srcOrd="0" destOrd="0" presId="urn:microsoft.com/office/officeart/2005/8/layout/hierarchy2"/>
    <dgm:cxn modelId="{22D2A322-B62E-4F3E-ACB7-E1C2F3575596}" srcId="{CCAA69EE-7AB3-4097-910F-751183CB390A}" destId="{0DDE1A06-8897-421C-A91D-458802A0AC86}" srcOrd="0" destOrd="0" parTransId="{EE9ED313-5901-42E3-8505-0A8EEA201DD8}" sibTransId="{BFFBC944-C0BF-4B3E-B7EB-D168F0F0C0DE}"/>
    <dgm:cxn modelId="{073E5A0B-AE4A-4446-9B4D-229D872276AB}" type="presOf" srcId="{0DDE1A06-8897-421C-A91D-458802A0AC86}" destId="{E1ACBE64-5324-4C48-9D91-EB96EBEEDA43}" srcOrd="0" destOrd="0" presId="urn:microsoft.com/office/officeart/2005/8/layout/hierarchy2"/>
    <dgm:cxn modelId="{4A77F140-5888-429C-8FE5-D2075C6463B0}" type="presOf" srcId="{EE9ED313-5901-42E3-8505-0A8EEA201DD8}" destId="{820ECC4A-F8F3-49AA-9077-52ACB20E3D03}" srcOrd="1" destOrd="0" presId="urn:microsoft.com/office/officeart/2005/8/layout/hierarchy2"/>
    <dgm:cxn modelId="{4244BF9A-12E3-4449-945F-46AF3E3E81B9}" type="presOf" srcId="{E518C174-FB38-4178-A793-F1BF79F7A599}" destId="{450F7072-6C09-4AF6-A7E0-EAEA6D009917}" srcOrd="0" destOrd="0" presId="urn:microsoft.com/office/officeart/2005/8/layout/hierarchy2"/>
    <dgm:cxn modelId="{83C70C0B-1CE2-463D-A099-4865A1794A09}" type="presOf" srcId="{B47775CE-1B48-483A-8D81-709AA34B0A83}" destId="{187EF039-6A22-4DEC-AC26-DEBC1B85500D}" srcOrd="0" destOrd="0" presId="urn:microsoft.com/office/officeart/2005/8/layout/hierarchy2"/>
    <dgm:cxn modelId="{61328F2C-6F65-4B09-BF41-794330DDEDA1}" type="presOf" srcId="{EE9ED313-5901-42E3-8505-0A8EEA201DD8}" destId="{C31B223E-27F8-4A84-A0F3-2B6B8A8EE12A}" srcOrd="0" destOrd="0" presId="urn:microsoft.com/office/officeart/2005/8/layout/hierarchy2"/>
    <dgm:cxn modelId="{C784BEA5-DCDC-4A47-A5C8-624574B6AAEF}" type="presParOf" srcId="{450F7072-6C09-4AF6-A7E0-EAEA6D009917}" destId="{CF6D4503-5B21-482A-9454-1F98EDD883CB}" srcOrd="0" destOrd="0" presId="urn:microsoft.com/office/officeart/2005/8/layout/hierarchy2"/>
    <dgm:cxn modelId="{8A581AC9-A632-46B7-B104-590D75A456C3}" type="presParOf" srcId="{CF6D4503-5B21-482A-9454-1F98EDD883CB}" destId="{A013118C-F67A-48C6-9805-2D158D626444}" srcOrd="0" destOrd="0" presId="urn:microsoft.com/office/officeart/2005/8/layout/hierarchy2"/>
    <dgm:cxn modelId="{FC5C9761-1953-4776-BE94-CD3258928731}" type="presParOf" srcId="{CF6D4503-5B21-482A-9454-1F98EDD883CB}" destId="{D176D691-D617-426E-AC60-B55AB23819CC}" srcOrd="1" destOrd="0" presId="urn:microsoft.com/office/officeart/2005/8/layout/hierarchy2"/>
    <dgm:cxn modelId="{C7F8DC78-FAE3-45F4-A1A8-36EECA9BB847}" type="presParOf" srcId="{D176D691-D617-426E-AC60-B55AB23819CC}" destId="{C31B223E-27F8-4A84-A0F3-2B6B8A8EE12A}" srcOrd="0" destOrd="0" presId="urn:microsoft.com/office/officeart/2005/8/layout/hierarchy2"/>
    <dgm:cxn modelId="{66D8017A-B8E5-4924-9929-250478421522}" type="presParOf" srcId="{C31B223E-27F8-4A84-A0F3-2B6B8A8EE12A}" destId="{820ECC4A-F8F3-49AA-9077-52ACB20E3D03}" srcOrd="0" destOrd="0" presId="urn:microsoft.com/office/officeart/2005/8/layout/hierarchy2"/>
    <dgm:cxn modelId="{2A319CC0-C610-4CBE-9ECA-07E86B74D1FA}" type="presParOf" srcId="{D176D691-D617-426E-AC60-B55AB23819CC}" destId="{0C28387F-2D66-4081-975C-F980F86113CB}" srcOrd="1" destOrd="0" presId="urn:microsoft.com/office/officeart/2005/8/layout/hierarchy2"/>
    <dgm:cxn modelId="{215C6E32-D29D-4531-BF69-27C87EADFA8A}" type="presParOf" srcId="{0C28387F-2D66-4081-975C-F980F86113CB}" destId="{E1ACBE64-5324-4C48-9D91-EB96EBEEDA43}" srcOrd="0" destOrd="0" presId="urn:microsoft.com/office/officeart/2005/8/layout/hierarchy2"/>
    <dgm:cxn modelId="{8FDFC0AD-9AE4-4975-8DE1-E8A24ABEDF3A}" type="presParOf" srcId="{0C28387F-2D66-4081-975C-F980F86113CB}" destId="{F621F9B4-4191-4D0F-A708-636F74E32AEB}" srcOrd="1" destOrd="0" presId="urn:microsoft.com/office/officeart/2005/8/layout/hierarchy2"/>
    <dgm:cxn modelId="{5BA64DE9-F4D3-422D-B146-257DB1EEB517}" type="presParOf" srcId="{D176D691-D617-426E-AC60-B55AB23819CC}" destId="{502D946F-FCF7-4FA7-9957-D595C5159086}" srcOrd="2" destOrd="0" presId="urn:microsoft.com/office/officeart/2005/8/layout/hierarchy2"/>
    <dgm:cxn modelId="{0701D8C8-5BA3-4633-9DC6-9DEA4CB91B88}" type="presParOf" srcId="{502D946F-FCF7-4FA7-9957-D595C5159086}" destId="{A25DCE1A-54FE-420A-ACDC-B9573C62C272}" srcOrd="0" destOrd="0" presId="urn:microsoft.com/office/officeart/2005/8/layout/hierarchy2"/>
    <dgm:cxn modelId="{1B10734F-442C-47B9-855C-FC0F4D4A6751}" type="presParOf" srcId="{D176D691-D617-426E-AC60-B55AB23819CC}" destId="{22F29CF8-E8BF-4186-B225-2CABD2198CC6}" srcOrd="3" destOrd="0" presId="urn:microsoft.com/office/officeart/2005/8/layout/hierarchy2"/>
    <dgm:cxn modelId="{E8946295-671D-4252-9EAC-068B687EE1AF}" type="presParOf" srcId="{22F29CF8-E8BF-4186-B225-2CABD2198CC6}" destId="{187EF039-6A22-4DEC-AC26-DEBC1B85500D}" srcOrd="0" destOrd="0" presId="urn:microsoft.com/office/officeart/2005/8/layout/hierarchy2"/>
    <dgm:cxn modelId="{E6821DEF-E0A1-487D-BA8D-D545BBF56E71}" type="presParOf" srcId="{22F29CF8-E8BF-4186-B225-2CABD2198CC6}" destId="{9230B9A9-B757-4142-B8FE-BF05A72C9A94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82F84C3-A88D-4EE1-98DC-061FB3314571}" type="doc">
      <dgm:prSet loTypeId="urn:microsoft.com/office/officeart/2005/8/layout/arrow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C63E4709-DB2A-4FFF-A2B2-CBD8697ADD93}">
      <dgm:prSet phldrT="[Text]"/>
      <dgm:spPr>
        <a:solidFill>
          <a:srgbClr val="FFC000"/>
        </a:solidFill>
      </dgm:spPr>
      <dgm:t>
        <a:bodyPr/>
        <a:lstStyle/>
        <a:p>
          <a:r>
            <a:rPr lang="es-ES" dirty="0" smtClean="0">
              <a:solidFill>
                <a:srgbClr val="FF0000"/>
              </a:solidFill>
            </a:rPr>
            <a:t>France</a:t>
          </a:r>
          <a:endParaRPr lang="es-ES" dirty="0">
            <a:solidFill>
              <a:srgbClr val="FF0000"/>
            </a:solidFill>
          </a:endParaRPr>
        </a:p>
      </dgm:t>
    </dgm:pt>
    <dgm:pt modelId="{7B022263-5CB5-4E2F-B539-4F1E96661DB6}" type="parTrans" cxnId="{642DFAE3-C838-49CE-BAC0-49958C26D749}">
      <dgm:prSet/>
      <dgm:spPr/>
      <dgm:t>
        <a:bodyPr/>
        <a:lstStyle/>
        <a:p>
          <a:endParaRPr lang="es-ES"/>
        </a:p>
      </dgm:t>
    </dgm:pt>
    <dgm:pt modelId="{77F905E1-91C0-4DCA-A674-063AFD793E83}" type="sibTrans" cxnId="{642DFAE3-C838-49CE-BAC0-49958C26D749}">
      <dgm:prSet/>
      <dgm:spPr/>
      <dgm:t>
        <a:bodyPr/>
        <a:lstStyle/>
        <a:p>
          <a:endParaRPr lang="es-ES"/>
        </a:p>
      </dgm:t>
    </dgm:pt>
    <dgm:pt modelId="{9E8A8BC3-C851-4E1E-AA1B-155366180315}">
      <dgm:prSet phldrT="[Text]"/>
      <dgm:spPr>
        <a:solidFill>
          <a:srgbClr val="00B0F0"/>
        </a:solidFill>
      </dgm:spPr>
      <dgm:t>
        <a:bodyPr/>
        <a:lstStyle/>
        <a:p>
          <a:r>
            <a:rPr lang="es-ES" dirty="0" err="1" smtClean="0">
              <a:solidFill>
                <a:schemeClr val="bg1"/>
              </a:solidFill>
            </a:rPr>
            <a:t>Ecosse</a:t>
          </a:r>
          <a:endParaRPr lang="es-ES" dirty="0">
            <a:solidFill>
              <a:schemeClr val="bg1"/>
            </a:solidFill>
          </a:endParaRPr>
        </a:p>
      </dgm:t>
    </dgm:pt>
    <dgm:pt modelId="{058FE877-E07A-4331-BAD4-562AC232E237}" type="parTrans" cxnId="{662BE666-8AAD-4572-90AC-F6AA06AD196B}">
      <dgm:prSet/>
      <dgm:spPr/>
      <dgm:t>
        <a:bodyPr/>
        <a:lstStyle/>
        <a:p>
          <a:endParaRPr lang="es-ES"/>
        </a:p>
      </dgm:t>
    </dgm:pt>
    <dgm:pt modelId="{7AACE33C-35E7-4A0D-AE74-237F456E8C17}" type="sibTrans" cxnId="{662BE666-8AAD-4572-90AC-F6AA06AD196B}">
      <dgm:prSet/>
      <dgm:spPr/>
      <dgm:t>
        <a:bodyPr/>
        <a:lstStyle/>
        <a:p>
          <a:endParaRPr lang="es-ES"/>
        </a:p>
      </dgm:t>
    </dgm:pt>
    <dgm:pt modelId="{9901B5A2-6B95-4381-994D-E867DB401D3F}" type="pres">
      <dgm:prSet presAssocID="{682F84C3-A88D-4EE1-98DC-061FB331457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65619AC8-B427-4A14-BDA2-C9560166F6E5}" type="pres">
      <dgm:prSet presAssocID="{C63E4709-DB2A-4FFF-A2B2-CBD8697ADD93}" presName="arrow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014C429-A80F-47DB-A3AC-98558C6C6685}" type="pres">
      <dgm:prSet presAssocID="{9E8A8BC3-C851-4E1E-AA1B-155366180315}" presName="arrow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2F26A7DA-7980-4CB7-8410-FCE02FE64B07}" type="presOf" srcId="{682F84C3-A88D-4EE1-98DC-061FB3314571}" destId="{9901B5A2-6B95-4381-994D-E867DB401D3F}" srcOrd="0" destOrd="0" presId="urn:microsoft.com/office/officeart/2005/8/layout/arrow5"/>
    <dgm:cxn modelId="{2A755A0A-60B7-4A3B-B261-61DE218520DC}" type="presOf" srcId="{9E8A8BC3-C851-4E1E-AA1B-155366180315}" destId="{9014C429-A80F-47DB-A3AC-98558C6C6685}" srcOrd="0" destOrd="0" presId="urn:microsoft.com/office/officeart/2005/8/layout/arrow5"/>
    <dgm:cxn modelId="{642DFAE3-C838-49CE-BAC0-49958C26D749}" srcId="{682F84C3-A88D-4EE1-98DC-061FB3314571}" destId="{C63E4709-DB2A-4FFF-A2B2-CBD8697ADD93}" srcOrd="0" destOrd="0" parTransId="{7B022263-5CB5-4E2F-B539-4F1E96661DB6}" sibTransId="{77F905E1-91C0-4DCA-A674-063AFD793E83}"/>
    <dgm:cxn modelId="{C0F59222-1BC6-42E4-800C-3ACDB74ADB24}" type="presOf" srcId="{C63E4709-DB2A-4FFF-A2B2-CBD8697ADD93}" destId="{65619AC8-B427-4A14-BDA2-C9560166F6E5}" srcOrd="0" destOrd="0" presId="urn:microsoft.com/office/officeart/2005/8/layout/arrow5"/>
    <dgm:cxn modelId="{662BE666-8AAD-4572-90AC-F6AA06AD196B}" srcId="{682F84C3-A88D-4EE1-98DC-061FB3314571}" destId="{9E8A8BC3-C851-4E1E-AA1B-155366180315}" srcOrd="1" destOrd="0" parTransId="{058FE877-E07A-4331-BAD4-562AC232E237}" sibTransId="{7AACE33C-35E7-4A0D-AE74-237F456E8C17}"/>
    <dgm:cxn modelId="{BA731AF6-A6D7-4585-A163-5112D5BB2EA0}" type="presParOf" srcId="{9901B5A2-6B95-4381-994D-E867DB401D3F}" destId="{65619AC8-B427-4A14-BDA2-C9560166F6E5}" srcOrd="0" destOrd="0" presId="urn:microsoft.com/office/officeart/2005/8/layout/arrow5"/>
    <dgm:cxn modelId="{D863E4D3-CF47-4E2F-BF8C-229D968204E6}" type="presParOf" srcId="{9901B5A2-6B95-4381-994D-E867DB401D3F}" destId="{9014C429-A80F-47DB-A3AC-98558C6C6685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13118C-F67A-48C6-9805-2D158D626444}">
      <dsp:nvSpPr>
        <dsp:cNvPr id="0" name=""/>
        <dsp:cNvSpPr/>
      </dsp:nvSpPr>
      <dsp:spPr>
        <a:xfrm>
          <a:off x="3488178" y="886271"/>
          <a:ext cx="1026914" cy="513457"/>
        </a:xfrm>
        <a:prstGeom prst="roundRect">
          <a:avLst>
            <a:gd name="adj" fmla="val 10000"/>
          </a:avLst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700" kern="1200" dirty="0"/>
        </a:p>
      </dsp:txBody>
      <dsp:txXfrm>
        <a:off x="3503217" y="901310"/>
        <a:ext cx="996836" cy="483379"/>
      </dsp:txXfrm>
    </dsp:sp>
    <dsp:sp modelId="{C31B223E-27F8-4A84-A0F3-2B6B8A8EE12A}">
      <dsp:nvSpPr>
        <dsp:cNvPr id="0" name=""/>
        <dsp:cNvSpPr/>
      </dsp:nvSpPr>
      <dsp:spPr>
        <a:xfrm rot="14110531">
          <a:off x="2923146" y="827547"/>
          <a:ext cx="719298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719298" y="2021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 rot="10800000">
        <a:off x="3264813" y="829779"/>
        <a:ext cx="35964" cy="35964"/>
      </dsp:txXfrm>
    </dsp:sp>
    <dsp:sp modelId="{E1ACBE64-5324-4C48-9D91-EB96EBEEDA43}">
      <dsp:nvSpPr>
        <dsp:cNvPr id="0" name=""/>
        <dsp:cNvSpPr/>
      </dsp:nvSpPr>
      <dsp:spPr>
        <a:xfrm>
          <a:off x="2050498" y="295795"/>
          <a:ext cx="1026914" cy="513457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700" kern="1200" dirty="0" err="1" smtClean="0">
              <a:solidFill>
                <a:srgbClr val="FF0000"/>
              </a:solidFill>
            </a:rPr>
            <a:t>Irlande</a:t>
          </a:r>
          <a:endParaRPr lang="es-ES" sz="1700" kern="1200" dirty="0">
            <a:solidFill>
              <a:srgbClr val="FF0000"/>
            </a:solidFill>
          </a:endParaRPr>
        </a:p>
      </dsp:txBody>
      <dsp:txXfrm>
        <a:off x="2065537" y="310834"/>
        <a:ext cx="996836" cy="483379"/>
      </dsp:txXfrm>
    </dsp:sp>
    <dsp:sp modelId="{FF27035E-175C-46EC-A5BB-E415BF50363B}">
      <dsp:nvSpPr>
        <dsp:cNvPr id="0" name=""/>
        <dsp:cNvSpPr/>
      </dsp:nvSpPr>
      <dsp:spPr>
        <a:xfrm rot="12942401">
          <a:off x="1592186" y="384690"/>
          <a:ext cx="505859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505859" y="2021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 rot="10800000">
        <a:off x="1832469" y="392259"/>
        <a:ext cx="25292" cy="25292"/>
      </dsp:txXfrm>
    </dsp:sp>
    <dsp:sp modelId="{31A38204-4BE7-47E8-AEEC-1717687AFF11}">
      <dsp:nvSpPr>
        <dsp:cNvPr id="0" name=""/>
        <dsp:cNvSpPr/>
      </dsp:nvSpPr>
      <dsp:spPr>
        <a:xfrm>
          <a:off x="612819" y="558"/>
          <a:ext cx="1026914" cy="513457"/>
        </a:xfrm>
        <a:prstGeom prst="roundRect">
          <a:avLst>
            <a:gd name="adj" fmla="val 10000"/>
          </a:avLst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700" kern="1200" dirty="0" err="1" smtClean="0"/>
            <a:t>Irlande</a:t>
          </a:r>
          <a:endParaRPr lang="es-ES" sz="1700" kern="1200" dirty="0"/>
        </a:p>
      </dsp:txBody>
      <dsp:txXfrm>
        <a:off x="627858" y="15597"/>
        <a:ext cx="996836" cy="483379"/>
      </dsp:txXfrm>
    </dsp:sp>
    <dsp:sp modelId="{1C5414B1-E18C-4056-BEC4-9ACC74C76A69}">
      <dsp:nvSpPr>
        <dsp:cNvPr id="0" name=""/>
        <dsp:cNvSpPr/>
      </dsp:nvSpPr>
      <dsp:spPr>
        <a:xfrm rot="8657599">
          <a:off x="1592186" y="679928"/>
          <a:ext cx="505859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505859" y="2021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 rot="10800000">
        <a:off x="1832469" y="687496"/>
        <a:ext cx="25292" cy="25292"/>
      </dsp:txXfrm>
    </dsp:sp>
    <dsp:sp modelId="{929286C8-4EA9-4225-9654-396BC8E51352}">
      <dsp:nvSpPr>
        <dsp:cNvPr id="0" name=""/>
        <dsp:cNvSpPr/>
      </dsp:nvSpPr>
      <dsp:spPr>
        <a:xfrm>
          <a:off x="612819" y="591033"/>
          <a:ext cx="1026914" cy="513457"/>
        </a:xfrm>
        <a:prstGeom prst="roundRect">
          <a:avLst>
            <a:gd name="adj" fmla="val 10000"/>
          </a:avLst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err="1" smtClean="0"/>
            <a:t>Angleterre</a:t>
          </a:r>
          <a:endParaRPr lang="es-ES" sz="1700" kern="1200" dirty="0"/>
        </a:p>
      </dsp:txBody>
      <dsp:txXfrm>
        <a:off x="627858" y="606072"/>
        <a:ext cx="996836" cy="483379"/>
      </dsp:txXfrm>
    </dsp:sp>
    <dsp:sp modelId="{502D946F-FCF7-4FA7-9957-D595C5159086}">
      <dsp:nvSpPr>
        <dsp:cNvPr id="0" name=""/>
        <dsp:cNvSpPr/>
      </dsp:nvSpPr>
      <dsp:spPr>
        <a:xfrm rot="7489469">
          <a:off x="2923146" y="1418022"/>
          <a:ext cx="719298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719298" y="2021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 rot="10800000">
        <a:off x="3264813" y="1420255"/>
        <a:ext cx="35964" cy="35964"/>
      </dsp:txXfrm>
    </dsp:sp>
    <dsp:sp modelId="{187EF039-6A22-4DEC-AC26-DEBC1B85500D}">
      <dsp:nvSpPr>
        <dsp:cNvPr id="0" name=""/>
        <dsp:cNvSpPr/>
      </dsp:nvSpPr>
      <dsp:spPr>
        <a:xfrm>
          <a:off x="2050498" y="1476747"/>
          <a:ext cx="1026914" cy="513457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>
              <a:solidFill>
                <a:srgbClr val="FF0000"/>
              </a:solidFill>
            </a:rPr>
            <a:t>France</a:t>
          </a:r>
          <a:endParaRPr lang="es-ES" sz="1700" kern="1200" dirty="0">
            <a:solidFill>
              <a:srgbClr val="FF0000"/>
            </a:solidFill>
          </a:endParaRPr>
        </a:p>
      </dsp:txBody>
      <dsp:txXfrm>
        <a:off x="2065537" y="1491786"/>
        <a:ext cx="996836" cy="483379"/>
      </dsp:txXfrm>
    </dsp:sp>
    <dsp:sp modelId="{4DB49102-F78C-4D01-902B-49E3C7D305B0}">
      <dsp:nvSpPr>
        <dsp:cNvPr id="0" name=""/>
        <dsp:cNvSpPr/>
      </dsp:nvSpPr>
      <dsp:spPr>
        <a:xfrm rot="12942401">
          <a:off x="1592186" y="1565641"/>
          <a:ext cx="505859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505859" y="2021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 rot="10800000">
        <a:off x="1832469" y="1573210"/>
        <a:ext cx="25292" cy="25292"/>
      </dsp:txXfrm>
    </dsp:sp>
    <dsp:sp modelId="{7490E940-0D5C-4A55-B8FB-68842B6FE60E}">
      <dsp:nvSpPr>
        <dsp:cNvPr id="0" name=""/>
        <dsp:cNvSpPr/>
      </dsp:nvSpPr>
      <dsp:spPr>
        <a:xfrm>
          <a:off x="612819" y="1181509"/>
          <a:ext cx="1026914" cy="513457"/>
        </a:xfrm>
        <a:prstGeom prst="roundRect">
          <a:avLst>
            <a:gd name="adj" fmla="val 10000"/>
          </a:avLst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/>
            <a:t>France</a:t>
          </a:r>
          <a:endParaRPr lang="es-ES" sz="1700" kern="1200" dirty="0"/>
        </a:p>
      </dsp:txBody>
      <dsp:txXfrm>
        <a:off x="627858" y="1196548"/>
        <a:ext cx="996836" cy="483379"/>
      </dsp:txXfrm>
    </dsp:sp>
    <dsp:sp modelId="{0B67A471-2053-4DAC-B2E4-FAE61711A4EA}">
      <dsp:nvSpPr>
        <dsp:cNvPr id="0" name=""/>
        <dsp:cNvSpPr/>
      </dsp:nvSpPr>
      <dsp:spPr>
        <a:xfrm rot="8657599">
          <a:off x="1592186" y="1860879"/>
          <a:ext cx="505859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505859" y="2021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 rot="10800000">
        <a:off x="1832469" y="1868447"/>
        <a:ext cx="25292" cy="25292"/>
      </dsp:txXfrm>
    </dsp:sp>
    <dsp:sp modelId="{F17C9FBA-845D-4063-BD1B-116C7432B27E}">
      <dsp:nvSpPr>
        <dsp:cNvPr id="0" name=""/>
        <dsp:cNvSpPr/>
      </dsp:nvSpPr>
      <dsp:spPr>
        <a:xfrm>
          <a:off x="612819" y="1771984"/>
          <a:ext cx="1026914" cy="513457"/>
        </a:xfrm>
        <a:prstGeom prst="roundRect">
          <a:avLst>
            <a:gd name="adj" fmla="val 10000"/>
          </a:avLst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700" kern="1200" dirty="0" smtClean="0"/>
            <a:t>Chine</a:t>
          </a:r>
          <a:endParaRPr lang="es-ES" sz="1700" kern="1200" dirty="0"/>
        </a:p>
      </dsp:txBody>
      <dsp:txXfrm>
        <a:off x="627858" y="1787023"/>
        <a:ext cx="996836" cy="48337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13118C-F67A-48C6-9805-2D158D626444}">
      <dsp:nvSpPr>
        <dsp:cNvPr id="0" name=""/>
        <dsp:cNvSpPr/>
      </dsp:nvSpPr>
      <dsp:spPr>
        <a:xfrm>
          <a:off x="612820" y="886271"/>
          <a:ext cx="1026914" cy="513457"/>
        </a:xfrm>
        <a:prstGeom prst="roundRect">
          <a:avLst>
            <a:gd name="adj" fmla="val 10000"/>
          </a:avLst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600" kern="1200" dirty="0"/>
        </a:p>
      </dsp:txBody>
      <dsp:txXfrm>
        <a:off x="627859" y="901310"/>
        <a:ext cx="996836" cy="483379"/>
      </dsp:txXfrm>
    </dsp:sp>
    <dsp:sp modelId="{C31B223E-27F8-4A84-A0F3-2B6B8A8EE12A}">
      <dsp:nvSpPr>
        <dsp:cNvPr id="0" name=""/>
        <dsp:cNvSpPr/>
      </dsp:nvSpPr>
      <dsp:spPr>
        <a:xfrm rot="18289469">
          <a:off x="1485468" y="827547"/>
          <a:ext cx="719298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719298" y="2021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1827134" y="829779"/>
        <a:ext cx="35964" cy="35964"/>
      </dsp:txXfrm>
    </dsp:sp>
    <dsp:sp modelId="{E1ACBE64-5324-4C48-9D91-EB96EBEEDA43}">
      <dsp:nvSpPr>
        <dsp:cNvPr id="0" name=""/>
        <dsp:cNvSpPr/>
      </dsp:nvSpPr>
      <dsp:spPr>
        <a:xfrm>
          <a:off x="2050499" y="295795"/>
          <a:ext cx="1026914" cy="513457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err="1" smtClean="0">
              <a:solidFill>
                <a:srgbClr val="FF0000"/>
              </a:solidFill>
            </a:rPr>
            <a:t>Ecosse</a:t>
          </a:r>
          <a:endParaRPr lang="es-ES" sz="1600" kern="1200" dirty="0">
            <a:solidFill>
              <a:srgbClr val="FF0000"/>
            </a:solidFill>
          </a:endParaRPr>
        </a:p>
      </dsp:txBody>
      <dsp:txXfrm>
        <a:off x="2065538" y="310834"/>
        <a:ext cx="996836" cy="483379"/>
      </dsp:txXfrm>
    </dsp:sp>
    <dsp:sp modelId="{FF27035E-175C-46EC-A5BB-E415BF50363B}">
      <dsp:nvSpPr>
        <dsp:cNvPr id="0" name=""/>
        <dsp:cNvSpPr/>
      </dsp:nvSpPr>
      <dsp:spPr>
        <a:xfrm rot="19457599">
          <a:off x="3029867" y="384690"/>
          <a:ext cx="505859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505859" y="2021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3270150" y="392259"/>
        <a:ext cx="25292" cy="25292"/>
      </dsp:txXfrm>
    </dsp:sp>
    <dsp:sp modelId="{31A38204-4BE7-47E8-AEEC-1717687AFF11}">
      <dsp:nvSpPr>
        <dsp:cNvPr id="0" name=""/>
        <dsp:cNvSpPr/>
      </dsp:nvSpPr>
      <dsp:spPr>
        <a:xfrm>
          <a:off x="3488179" y="558"/>
          <a:ext cx="1026914" cy="513457"/>
        </a:xfrm>
        <a:prstGeom prst="roundRect">
          <a:avLst>
            <a:gd name="adj" fmla="val 10000"/>
          </a:avLst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err="1" smtClean="0"/>
            <a:t>Pays</a:t>
          </a:r>
          <a:r>
            <a:rPr lang="es-ES" sz="1600" kern="1200" dirty="0" smtClean="0"/>
            <a:t> de Galles</a:t>
          </a:r>
          <a:endParaRPr lang="es-ES" sz="1600" kern="1200" dirty="0"/>
        </a:p>
      </dsp:txBody>
      <dsp:txXfrm>
        <a:off x="3503218" y="15597"/>
        <a:ext cx="996836" cy="483379"/>
      </dsp:txXfrm>
    </dsp:sp>
    <dsp:sp modelId="{1C5414B1-E18C-4056-BEC4-9ACC74C76A69}">
      <dsp:nvSpPr>
        <dsp:cNvPr id="0" name=""/>
        <dsp:cNvSpPr/>
      </dsp:nvSpPr>
      <dsp:spPr>
        <a:xfrm rot="2142401">
          <a:off x="3029867" y="679928"/>
          <a:ext cx="505859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505859" y="2021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3270150" y="687496"/>
        <a:ext cx="25292" cy="25292"/>
      </dsp:txXfrm>
    </dsp:sp>
    <dsp:sp modelId="{929286C8-4EA9-4225-9654-396BC8E51352}">
      <dsp:nvSpPr>
        <dsp:cNvPr id="0" name=""/>
        <dsp:cNvSpPr/>
      </dsp:nvSpPr>
      <dsp:spPr>
        <a:xfrm>
          <a:off x="3488179" y="591033"/>
          <a:ext cx="1026914" cy="513457"/>
        </a:xfrm>
        <a:prstGeom prst="roundRect">
          <a:avLst>
            <a:gd name="adj" fmla="val 10000"/>
          </a:avLst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err="1" smtClean="0"/>
            <a:t>Ecosse</a:t>
          </a:r>
          <a:endParaRPr lang="es-ES" sz="1600" kern="1200" dirty="0"/>
        </a:p>
      </dsp:txBody>
      <dsp:txXfrm>
        <a:off x="3503218" y="606072"/>
        <a:ext cx="996836" cy="483379"/>
      </dsp:txXfrm>
    </dsp:sp>
    <dsp:sp modelId="{502D946F-FCF7-4FA7-9957-D595C5159086}">
      <dsp:nvSpPr>
        <dsp:cNvPr id="0" name=""/>
        <dsp:cNvSpPr/>
      </dsp:nvSpPr>
      <dsp:spPr>
        <a:xfrm rot="3310531">
          <a:off x="1485468" y="1418022"/>
          <a:ext cx="719298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719298" y="2021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1827134" y="1420255"/>
        <a:ext cx="35964" cy="35964"/>
      </dsp:txXfrm>
    </dsp:sp>
    <dsp:sp modelId="{187EF039-6A22-4DEC-AC26-DEBC1B85500D}">
      <dsp:nvSpPr>
        <dsp:cNvPr id="0" name=""/>
        <dsp:cNvSpPr/>
      </dsp:nvSpPr>
      <dsp:spPr>
        <a:xfrm>
          <a:off x="2050499" y="1476747"/>
          <a:ext cx="1026914" cy="513457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err="1" smtClean="0">
              <a:solidFill>
                <a:srgbClr val="FF0000"/>
              </a:solidFill>
            </a:rPr>
            <a:t>Espagne</a:t>
          </a:r>
          <a:endParaRPr lang="es-ES" sz="1600" kern="1200" dirty="0">
            <a:solidFill>
              <a:srgbClr val="FF0000"/>
            </a:solidFill>
          </a:endParaRPr>
        </a:p>
      </dsp:txBody>
      <dsp:txXfrm>
        <a:off x="2065538" y="1491786"/>
        <a:ext cx="996836" cy="483379"/>
      </dsp:txXfrm>
    </dsp:sp>
    <dsp:sp modelId="{4DB49102-F78C-4D01-902B-49E3C7D305B0}">
      <dsp:nvSpPr>
        <dsp:cNvPr id="0" name=""/>
        <dsp:cNvSpPr/>
      </dsp:nvSpPr>
      <dsp:spPr>
        <a:xfrm rot="19457599">
          <a:off x="3029867" y="1565641"/>
          <a:ext cx="505859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505859" y="2021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3270150" y="1573210"/>
        <a:ext cx="25292" cy="25292"/>
      </dsp:txXfrm>
    </dsp:sp>
    <dsp:sp modelId="{7490E940-0D5C-4A55-B8FB-68842B6FE60E}">
      <dsp:nvSpPr>
        <dsp:cNvPr id="0" name=""/>
        <dsp:cNvSpPr/>
      </dsp:nvSpPr>
      <dsp:spPr>
        <a:xfrm>
          <a:off x="3488179" y="1181509"/>
          <a:ext cx="1026914" cy="513457"/>
        </a:xfrm>
        <a:prstGeom prst="roundRect">
          <a:avLst>
            <a:gd name="adj" fmla="val 10000"/>
          </a:avLst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smtClean="0"/>
            <a:t>Canada</a:t>
          </a:r>
          <a:endParaRPr lang="es-ES" sz="1600" kern="1200" dirty="0"/>
        </a:p>
      </dsp:txBody>
      <dsp:txXfrm>
        <a:off x="3503218" y="1196548"/>
        <a:ext cx="996836" cy="483379"/>
      </dsp:txXfrm>
    </dsp:sp>
    <dsp:sp modelId="{0B67A471-2053-4DAC-B2E4-FAE61711A4EA}">
      <dsp:nvSpPr>
        <dsp:cNvPr id="0" name=""/>
        <dsp:cNvSpPr/>
      </dsp:nvSpPr>
      <dsp:spPr>
        <a:xfrm rot="2142401">
          <a:off x="3029867" y="1860879"/>
          <a:ext cx="505859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505859" y="2021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3270150" y="1868447"/>
        <a:ext cx="25292" cy="25292"/>
      </dsp:txXfrm>
    </dsp:sp>
    <dsp:sp modelId="{F17C9FBA-845D-4063-BD1B-116C7432B27E}">
      <dsp:nvSpPr>
        <dsp:cNvPr id="0" name=""/>
        <dsp:cNvSpPr/>
      </dsp:nvSpPr>
      <dsp:spPr>
        <a:xfrm>
          <a:off x="3488179" y="1771984"/>
          <a:ext cx="1026914" cy="513457"/>
        </a:xfrm>
        <a:prstGeom prst="roundRect">
          <a:avLst>
            <a:gd name="adj" fmla="val 10000"/>
          </a:avLst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err="1" smtClean="0"/>
            <a:t>Espagne</a:t>
          </a:r>
          <a:endParaRPr lang="es-ES" sz="1600" kern="1200" dirty="0"/>
        </a:p>
      </dsp:txBody>
      <dsp:txXfrm>
        <a:off x="3503218" y="1787023"/>
        <a:ext cx="996836" cy="48337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13118C-F67A-48C6-9805-2D158D626444}">
      <dsp:nvSpPr>
        <dsp:cNvPr id="0" name=""/>
        <dsp:cNvSpPr/>
      </dsp:nvSpPr>
      <dsp:spPr>
        <a:xfrm>
          <a:off x="2391207" y="489346"/>
          <a:ext cx="1700212" cy="850106"/>
        </a:xfrm>
        <a:prstGeom prst="roundRect">
          <a:avLst>
            <a:gd name="adj" fmla="val 10000"/>
          </a:avLst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305" tIns="27305" rIns="27305" bIns="27305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4300" kern="1200" dirty="0"/>
        </a:p>
      </dsp:txBody>
      <dsp:txXfrm>
        <a:off x="2416106" y="514245"/>
        <a:ext cx="1650414" cy="800308"/>
      </dsp:txXfrm>
    </dsp:sp>
    <dsp:sp modelId="{C31B223E-27F8-4A84-A0F3-2B6B8A8EE12A}">
      <dsp:nvSpPr>
        <dsp:cNvPr id="0" name=""/>
        <dsp:cNvSpPr/>
      </dsp:nvSpPr>
      <dsp:spPr>
        <a:xfrm rot="12942401">
          <a:off x="1632401" y="628158"/>
          <a:ext cx="837527" cy="83671"/>
        </a:xfrm>
        <a:custGeom>
          <a:avLst/>
          <a:gdLst/>
          <a:ahLst/>
          <a:cxnLst/>
          <a:rect l="0" t="0" r="0" b="0"/>
          <a:pathLst>
            <a:path>
              <a:moveTo>
                <a:pt x="0" y="41835"/>
              </a:moveTo>
              <a:lnTo>
                <a:pt x="837527" y="4183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 rot="10800000">
        <a:off x="2030226" y="649056"/>
        <a:ext cx="41876" cy="41876"/>
      </dsp:txXfrm>
    </dsp:sp>
    <dsp:sp modelId="{E1ACBE64-5324-4C48-9D91-EB96EBEEDA43}">
      <dsp:nvSpPr>
        <dsp:cNvPr id="0" name=""/>
        <dsp:cNvSpPr/>
      </dsp:nvSpPr>
      <dsp:spPr>
        <a:xfrm>
          <a:off x="10910" y="535"/>
          <a:ext cx="1700212" cy="850106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305" tIns="27305" rIns="27305" bIns="27305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4300" kern="1200" dirty="0" err="1" smtClean="0">
              <a:solidFill>
                <a:srgbClr val="FF0000"/>
              </a:solidFill>
            </a:rPr>
            <a:t>Irlande</a:t>
          </a:r>
          <a:endParaRPr lang="es-ES" sz="4300" kern="1200" dirty="0">
            <a:solidFill>
              <a:srgbClr val="FF0000"/>
            </a:solidFill>
          </a:endParaRPr>
        </a:p>
      </dsp:txBody>
      <dsp:txXfrm>
        <a:off x="35809" y="25434"/>
        <a:ext cx="1650414" cy="800308"/>
      </dsp:txXfrm>
    </dsp:sp>
    <dsp:sp modelId="{502D946F-FCF7-4FA7-9957-D595C5159086}">
      <dsp:nvSpPr>
        <dsp:cNvPr id="0" name=""/>
        <dsp:cNvSpPr/>
      </dsp:nvSpPr>
      <dsp:spPr>
        <a:xfrm rot="8657599">
          <a:off x="1632401" y="1116969"/>
          <a:ext cx="837527" cy="83671"/>
        </a:xfrm>
        <a:custGeom>
          <a:avLst/>
          <a:gdLst/>
          <a:ahLst/>
          <a:cxnLst/>
          <a:rect l="0" t="0" r="0" b="0"/>
          <a:pathLst>
            <a:path>
              <a:moveTo>
                <a:pt x="0" y="41835"/>
              </a:moveTo>
              <a:lnTo>
                <a:pt x="837527" y="4183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 rot="10800000">
        <a:off x="2030226" y="1137867"/>
        <a:ext cx="41876" cy="41876"/>
      </dsp:txXfrm>
    </dsp:sp>
    <dsp:sp modelId="{187EF039-6A22-4DEC-AC26-DEBC1B85500D}">
      <dsp:nvSpPr>
        <dsp:cNvPr id="0" name=""/>
        <dsp:cNvSpPr/>
      </dsp:nvSpPr>
      <dsp:spPr>
        <a:xfrm>
          <a:off x="10910" y="978157"/>
          <a:ext cx="1700212" cy="850106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305" tIns="27305" rIns="27305" bIns="27305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300" kern="1200" dirty="0" smtClean="0">
              <a:solidFill>
                <a:srgbClr val="FF0000"/>
              </a:solidFill>
            </a:rPr>
            <a:t>France</a:t>
          </a:r>
          <a:endParaRPr lang="es-ES" sz="4300" kern="1200" dirty="0">
            <a:solidFill>
              <a:srgbClr val="FF0000"/>
            </a:solidFill>
          </a:endParaRPr>
        </a:p>
      </dsp:txBody>
      <dsp:txXfrm>
        <a:off x="35809" y="1003056"/>
        <a:ext cx="1650414" cy="80030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13118C-F67A-48C6-9805-2D158D626444}">
      <dsp:nvSpPr>
        <dsp:cNvPr id="0" name=""/>
        <dsp:cNvSpPr/>
      </dsp:nvSpPr>
      <dsp:spPr>
        <a:xfrm>
          <a:off x="523702" y="489346"/>
          <a:ext cx="1700212" cy="850106"/>
        </a:xfrm>
        <a:prstGeom prst="roundRect">
          <a:avLst>
            <a:gd name="adj" fmla="val 10000"/>
          </a:avLst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95" tIns="23495" rIns="23495" bIns="23495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3700" kern="1200" dirty="0"/>
        </a:p>
      </dsp:txBody>
      <dsp:txXfrm>
        <a:off x="548601" y="514245"/>
        <a:ext cx="1650414" cy="800308"/>
      </dsp:txXfrm>
    </dsp:sp>
    <dsp:sp modelId="{C31B223E-27F8-4A84-A0F3-2B6B8A8EE12A}">
      <dsp:nvSpPr>
        <dsp:cNvPr id="0" name=""/>
        <dsp:cNvSpPr/>
      </dsp:nvSpPr>
      <dsp:spPr>
        <a:xfrm rot="19457599">
          <a:off x="2145193" y="628158"/>
          <a:ext cx="837527" cy="83671"/>
        </a:xfrm>
        <a:custGeom>
          <a:avLst/>
          <a:gdLst/>
          <a:ahLst/>
          <a:cxnLst/>
          <a:rect l="0" t="0" r="0" b="0"/>
          <a:pathLst>
            <a:path>
              <a:moveTo>
                <a:pt x="0" y="41835"/>
              </a:moveTo>
              <a:lnTo>
                <a:pt x="837527" y="4183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2543018" y="649056"/>
        <a:ext cx="41876" cy="41876"/>
      </dsp:txXfrm>
    </dsp:sp>
    <dsp:sp modelId="{E1ACBE64-5324-4C48-9D91-EB96EBEEDA43}">
      <dsp:nvSpPr>
        <dsp:cNvPr id="0" name=""/>
        <dsp:cNvSpPr/>
      </dsp:nvSpPr>
      <dsp:spPr>
        <a:xfrm>
          <a:off x="2903999" y="535"/>
          <a:ext cx="1700212" cy="850106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95" tIns="23495" rIns="23495" bIns="23495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700" kern="1200" dirty="0" err="1" smtClean="0">
              <a:solidFill>
                <a:srgbClr val="FF0000"/>
              </a:solidFill>
            </a:rPr>
            <a:t>Ecosse</a:t>
          </a:r>
          <a:endParaRPr lang="es-ES" sz="3700" kern="1200" dirty="0">
            <a:solidFill>
              <a:srgbClr val="FF0000"/>
            </a:solidFill>
          </a:endParaRPr>
        </a:p>
      </dsp:txBody>
      <dsp:txXfrm>
        <a:off x="2928898" y="25434"/>
        <a:ext cx="1650414" cy="800308"/>
      </dsp:txXfrm>
    </dsp:sp>
    <dsp:sp modelId="{502D946F-FCF7-4FA7-9957-D595C5159086}">
      <dsp:nvSpPr>
        <dsp:cNvPr id="0" name=""/>
        <dsp:cNvSpPr/>
      </dsp:nvSpPr>
      <dsp:spPr>
        <a:xfrm rot="2142401">
          <a:off x="2145193" y="1116969"/>
          <a:ext cx="837527" cy="83671"/>
        </a:xfrm>
        <a:custGeom>
          <a:avLst/>
          <a:gdLst/>
          <a:ahLst/>
          <a:cxnLst/>
          <a:rect l="0" t="0" r="0" b="0"/>
          <a:pathLst>
            <a:path>
              <a:moveTo>
                <a:pt x="0" y="41835"/>
              </a:moveTo>
              <a:lnTo>
                <a:pt x="837527" y="4183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2543018" y="1137867"/>
        <a:ext cx="41876" cy="41876"/>
      </dsp:txXfrm>
    </dsp:sp>
    <dsp:sp modelId="{187EF039-6A22-4DEC-AC26-DEBC1B85500D}">
      <dsp:nvSpPr>
        <dsp:cNvPr id="0" name=""/>
        <dsp:cNvSpPr/>
      </dsp:nvSpPr>
      <dsp:spPr>
        <a:xfrm>
          <a:off x="2903999" y="978157"/>
          <a:ext cx="1700212" cy="850106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95" tIns="23495" rIns="23495" bIns="23495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700" kern="1200" dirty="0" err="1" smtClean="0">
              <a:solidFill>
                <a:srgbClr val="FF0000"/>
              </a:solidFill>
            </a:rPr>
            <a:t>Espagne</a:t>
          </a:r>
          <a:endParaRPr lang="es-ES" sz="3700" kern="1200" dirty="0">
            <a:solidFill>
              <a:srgbClr val="FF0000"/>
            </a:solidFill>
          </a:endParaRPr>
        </a:p>
      </dsp:txBody>
      <dsp:txXfrm>
        <a:off x="2928898" y="1003056"/>
        <a:ext cx="1650414" cy="80030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619AC8-B427-4A14-BDA2-C9560166F6E5}">
      <dsp:nvSpPr>
        <dsp:cNvPr id="0" name=""/>
        <dsp:cNvSpPr/>
      </dsp:nvSpPr>
      <dsp:spPr>
        <a:xfrm rot="16200000">
          <a:off x="1322" y="558601"/>
          <a:ext cx="2946796" cy="2946796"/>
        </a:xfrm>
        <a:prstGeom prst="downArrow">
          <a:avLst>
            <a:gd name="adj1" fmla="val 50000"/>
            <a:gd name="adj2" fmla="val 35000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8488" tIns="348488" rIns="348488" bIns="348488" numCol="1" spcCol="1270" anchor="ctr" anchorCtr="0">
          <a:noAutofit/>
        </a:bodyPr>
        <a:lstStyle/>
        <a:p>
          <a:pPr lvl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900" kern="1200" dirty="0" smtClean="0">
              <a:solidFill>
                <a:srgbClr val="FF0000"/>
              </a:solidFill>
            </a:rPr>
            <a:t>France</a:t>
          </a:r>
          <a:endParaRPr lang="es-ES" sz="4900" kern="1200" dirty="0">
            <a:solidFill>
              <a:srgbClr val="FF0000"/>
            </a:solidFill>
          </a:endParaRPr>
        </a:p>
      </dsp:txBody>
      <dsp:txXfrm rot="5400000">
        <a:off x="1323" y="1295299"/>
        <a:ext cx="2431107" cy="1473398"/>
      </dsp:txXfrm>
    </dsp:sp>
    <dsp:sp modelId="{9014C429-A80F-47DB-A3AC-98558C6C6685}">
      <dsp:nvSpPr>
        <dsp:cNvPr id="0" name=""/>
        <dsp:cNvSpPr/>
      </dsp:nvSpPr>
      <dsp:spPr>
        <a:xfrm rot="5400000">
          <a:off x="3147880" y="558601"/>
          <a:ext cx="2946796" cy="2946796"/>
        </a:xfrm>
        <a:prstGeom prst="downArrow">
          <a:avLst>
            <a:gd name="adj1" fmla="val 50000"/>
            <a:gd name="adj2" fmla="val 35000"/>
          </a:avLst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8488" tIns="348488" rIns="348488" bIns="348488" numCol="1" spcCol="1270" anchor="ctr" anchorCtr="0">
          <a:noAutofit/>
        </a:bodyPr>
        <a:lstStyle/>
        <a:p>
          <a:pPr lvl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900" kern="1200" dirty="0" err="1" smtClean="0">
              <a:solidFill>
                <a:schemeClr val="bg1"/>
              </a:solidFill>
            </a:rPr>
            <a:t>Ecosse</a:t>
          </a:r>
          <a:endParaRPr lang="es-ES" sz="4900" kern="1200" dirty="0">
            <a:solidFill>
              <a:schemeClr val="bg1"/>
            </a:solidFill>
          </a:endParaRPr>
        </a:p>
      </dsp:txBody>
      <dsp:txXfrm rot="-5400000">
        <a:off x="3663570" y="1295300"/>
        <a:ext cx="2431107" cy="14733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2D5649-DCA4-4148-AA30-A8264D820157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545DF3-D839-2142-B0CC-904129A95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420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The year can be edited here.</a:t>
            </a:r>
          </a:p>
          <a:p>
            <a:r>
              <a:rPr lang="en-GB" dirty="0" smtClean="0"/>
              <a:t>The language of the world cup can</a:t>
            </a:r>
            <a:r>
              <a:rPr lang="en-GB" baseline="0" dirty="0" smtClean="0"/>
              <a:t> also be edited.</a:t>
            </a:r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545DF3-D839-2142-B0CC-904129A95A97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9822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is your nationality?</a:t>
            </a:r>
          </a:p>
          <a:p>
            <a:r>
              <a:rPr lang="en-US" dirty="0" smtClean="0"/>
              <a:t>Where are you from?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5E1B13-6456-D641-8AEF-7808E7748699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57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Front</a:t>
            </a:r>
            <a:r>
              <a:rPr lang="en-GB" baseline="0" dirty="0" smtClean="0"/>
              <a:t> – do not edit.</a:t>
            </a:r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EC236E-AA4C-42B1-B4DF-7E8DB64BDB55}" type="slidenum">
              <a:rPr lang="es-ES" smtClean="0"/>
              <a:t>52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67447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Front</a:t>
            </a:r>
            <a:r>
              <a:rPr lang="en-GB" baseline="0" dirty="0" smtClean="0"/>
              <a:t> – do not edit.</a:t>
            </a:r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EC236E-AA4C-42B1-B4DF-7E8DB64BDB55}" type="slidenum">
              <a:rPr lang="es-ES" smtClean="0"/>
              <a:t>55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938557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Background – do not edit</a:t>
            </a:r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EC236E-AA4C-42B1-B4DF-7E8DB64BDB55}" type="slidenum">
              <a:rPr lang="es-ES" smtClean="0"/>
              <a:t>56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4029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DEF85-8F81-D346-A5F8-2A107DFC6F0A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A6198-DCE6-F145-A48D-F56830B2A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092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DEF85-8F81-D346-A5F8-2A107DFC6F0A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A6198-DCE6-F145-A48D-F56830B2A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04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DEF85-8F81-D346-A5F8-2A107DFC6F0A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A6198-DCE6-F145-A48D-F56830B2A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419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DEF85-8F81-D346-A5F8-2A107DFC6F0A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A6198-DCE6-F145-A48D-F56830B2A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412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DEF85-8F81-D346-A5F8-2A107DFC6F0A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A6198-DCE6-F145-A48D-F56830B2A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596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DEF85-8F81-D346-A5F8-2A107DFC6F0A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A6198-DCE6-F145-A48D-F56830B2A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240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DEF85-8F81-D346-A5F8-2A107DFC6F0A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A6198-DCE6-F145-A48D-F56830B2A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84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DEF85-8F81-D346-A5F8-2A107DFC6F0A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A6198-DCE6-F145-A48D-F56830B2A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070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DEF85-8F81-D346-A5F8-2A107DFC6F0A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A6198-DCE6-F145-A48D-F56830B2A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037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DEF85-8F81-D346-A5F8-2A107DFC6F0A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A6198-DCE6-F145-A48D-F56830B2A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6206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DEF85-8F81-D346-A5F8-2A107DFC6F0A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A6198-DCE6-F145-A48D-F56830B2A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1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9DEF85-8F81-D346-A5F8-2A107DFC6F0A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5A6198-DCE6-F145-A48D-F56830B2A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781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image" Target="../media/image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1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1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14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15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16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1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18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2.wav"/><Relationship Id="rId1" Type="http://schemas.microsoft.com/office/2007/relationships/media" Target="../media/media32.wav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1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3.wav"/><Relationship Id="rId1" Type="http://schemas.microsoft.com/office/2007/relationships/media" Target="../media/media33.wav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image" Target="../media/image2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4.wav"/><Relationship Id="rId1" Type="http://schemas.microsoft.com/office/2007/relationships/media" Target="../media/media34.wav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image" Target="../media/image21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5.wav"/><Relationship Id="rId1" Type="http://schemas.microsoft.com/office/2007/relationships/media" Target="../media/media35.wav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6.wav"/><Relationship Id="rId1" Type="http://schemas.microsoft.com/office/2007/relationships/media" Target="../media/media36.wav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2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7.wav"/><Relationship Id="rId1" Type="http://schemas.microsoft.com/office/2007/relationships/media" Target="../media/media37.wav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image" Target="../media/image2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8.wav"/><Relationship Id="rId1" Type="http://schemas.microsoft.com/office/2007/relationships/media" Target="../media/media38.wav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image" Target="../media/image2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9.wav"/><Relationship Id="rId1" Type="http://schemas.microsoft.com/office/2007/relationships/media" Target="../media/media39.wav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26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0.wav"/><Relationship Id="rId1" Type="http://schemas.microsoft.com/office/2007/relationships/media" Target="../media/media40.wav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27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1.wav"/><Relationship Id="rId1" Type="http://schemas.microsoft.com/office/2007/relationships/media" Target="../media/media41.wav"/><Relationship Id="rId6" Type="http://schemas.openxmlformats.org/officeDocument/2006/relationships/image" Target="../media/image3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6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1.png"/><Relationship Id="rId12" Type="http://schemas.openxmlformats.org/officeDocument/2006/relationships/image" Target="../media/image35.jpeg"/><Relationship Id="rId2" Type="http://schemas.openxmlformats.org/officeDocument/2006/relationships/audio" Target="../media/media42.wav"/><Relationship Id="rId1" Type="http://schemas.microsoft.com/office/2007/relationships/media" Target="../media/media42.wav"/><Relationship Id="rId6" Type="http://schemas.openxmlformats.org/officeDocument/2006/relationships/image" Target="../media/image30.png"/><Relationship Id="rId11" Type="http://schemas.openxmlformats.org/officeDocument/2006/relationships/image" Target="../media/image3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3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diagramQuickStyle" Target="../diagrams/quickStyle2.xml"/><Relationship Id="rId3" Type="http://schemas.microsoft.com/office/2007/relationships/media" Target="../media/media44.wav"/><Relationship Id="rId7" Type="http://schemas.openxmlformats.org/officeDocument/2006/relationships/diagramLayout" Target="../diagrams/layout1.xml"/><Relationship Id="rId12" Type="http://schemas.openxmlformats.org/officeDocument/2006/relationships/diagramLayout" Target="../diagrams/layout2.xml"/><Relationship Id="rId2" Type="http://schemas.openxmlformats.org/officeDocument/2006/relationships/audio" Target="../media/media43.wav"/><Relationship Id="rId16" Type="http://schemas.openxmlformats.org/officeDocument/2006/relationships/image" Target="../media/image3.png"/><Relationship Id="rId1" Type="http://schemas.microsoft.com/office/2007/relationships/media" Target="../media/media43.wav"/><Relationship Id="rId6" Type="http://schemas.openxmlformats.org/officeDocument/2006/relationships/diagramData" Target="../diagrams/data1.xml"/><Relationship Id="rId11" Type="http://schemas.openxmlformats.org/officeDocument/2006/relationships/diagramData" Target="../diagrams/data2.xml"/><Relationship Id="rId5" Type="http://schemas.openxmlformats.org/officeDocument/2006/relationships/slideLayout" Target="../slideLayouts/slideLayout6.xml"/><Relationship Id="rId15" Type="http://schemas.microsoft.com/office/2007/relationships/diagramDrawing" Target="../diagrams/drawing2.xml"/><Relationship Id="rId10" Type="http://schemas.microsoft.com/office/2007/relationships/diagramDrawing" Target="../diagrams/drawing1.xml"/><Relationship Id="rId4" Type="http://schemas.openxmlformats.org/officeDocument/2006/relationships/audio" Target="../media/media44.wav"/><Relationship Id="rId9" Type="http://schemas.openxmlformats.org/officeDocument/2006/relationships/diagramColors" Target="../diagrams/colors1.xml"/><Relationship Id="rId14" Type="http://schemas.openxmlformats.org/officeDocument/2006/relationships/diagramColors" Target="../diagrams/colors2.xml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13" Type="http://schemas.microsoft.com/office/2007/relationships/diagramDrawing" Target="../diagrams/drawing4.xml"/><Relationship Id="rId3" Type="http://schemas.openxmlformats.org/officeDocument/2006/relationships/slideLayout" Target="../slideLayouts/slideLayout6.xml"/><Relationship Id="rId7" Type="http://schemas.openxmlformats.org/officeDocument/2006/relationships/diagramColors" Target="../diagrams/colors3.xml"/><Relationship Id="rId12" Type="http://schemas.openxmlformats.org/officeDocument/2006/relationships/diagramColors" Target="../diagrams/colors4.xml"/><Relationship Id="rId2" Type="http://schemas.openxmlformats.org/officeDocument/2006/relationships/audio" Target="../media/media45.wav"/><Relationship Id="rId1" Type="http://schemas.microsoft.com/office/2007/relationships/media" Target="../media/media45.wav"/><Relationship Id="rId6" Type="http://schemas.openxmlformats.org/officeDocument/2006/relationships/diagramQuickStyle" Target="../diagrams/quickStyle3.xml"/><Relationship Id="rId11" Type="http://schemas.openxmlformats.org/officeDocument/2006/relationships/diagramQuickStyle" Target="../diagrams/quickStyle4.xml"/><Relationship Id="rId5" Type="http://schemas.openxmlformats.org/officeDocument/2006/relationships/diagramLayout" Target="../diagrams/layout3.xml"/><Relationship Id="rId10" Type="http://schemas.openxmlformats.org/officeDocument/2006/relationships/diagramLayout" Target="../diagrams/layout4.xml"/><Relationship Id="rId4" Type="http://schemas.openxmlformats.org/officeDocument/2006/relationships/diagramData" Target="../diagrams/data3.xml"/><Relationship Id="rId9" Type="http://schemas.openxmlformats.org/officeDocument/2006/relationships/diagramData" Target="../diagrams/data4.xml"/><Relationship Id="rId14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7.gif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6.wav"/><Relationship Id="rId1" Type="http://schemas.microsoft.com/office/2007/relationships/media" Target="../media/media46.wav"/><Relationship Id="rId6" Type="http://schemas.openxmlformats.org/officeDocument/2006/relationships/image" Target="../media/image3.png"/><Relationship Id="rId5" Type="http://schemas.openxmlformats.org/officeDocument/2006/relationships/image" Target="../media/image51.png"/><Relationship Id="rId4" Type="http://schemas.openxmlformats.org/officeDocument/2006/relationships/image" Target="../media/image28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5.png"/><Relationship Id="rId2" Type="http://schemas.openxmlformats.org/officeDocument/2006/relationships/audio" Target="../media/media47.wav"/><Relationship Id="rId1" Type="http://schemas.microsoft.com/office/2007/relationships/media" Target="../media/media47.wav"/><Relationship Id="rId6" Type="http://schemas.openxmlformats.org/officeDocument/2006/relationships/image" Target="../media/image54.gif"/><Relationship Id="rId5" Type="http://schemas.openxmlformats.org/officeDocument/2006/relationships/image" Target="../media/image53.png"/><Relationship Id="rId10" Type="http://schemas.openxmlformats.org/officeDocument/2006/relationships/image" Target="../media/image3.png"/><Relationship Id="rId4" Type="http://schemas.openxmlformats.org/officeDocument/2006/relationships/image" Target="../media/image52.jpg"/><Relationship Id="rId9" Type="http://schemas.openxmlformats.org/officeDocument/2006/relationships/image" Target="../media/image5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7.gif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8.wav"/><Relationship Id="rId1" Type="http://schemas.microsoft.com/office/2007/relationships/media" Target="../media/media48.wav"/><Relationship Id="rId6" Type="http://schemas.openxmlformats.org/officeDocument/2006/relationships/image" Target="../media/image3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9.wav"/><Relationship Id="rId1" Type="http://schemas.microsoft.com/office/2007/relationships/media" Target="../media/media49.wav"/><Relationship Id="rId6" Type="http://schemas.openxmlformats.org/officeDocument/2006/relationships/image" Target="../media/image3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Primary 5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Harry Potter</a:t>
            </a:r>
          </a:p>
          <a:p>
            <a:r>
              <a:rPr lang="en-US" dirty="0" err="1" smtClean="0"/>
              <a:t>Nationalités</a:t>
            </a:r>
            <a:r>
              <a:rPr lang="en-US" dirty="0" smtClean="0"/>
              <a:t> et </a:t>
            </a:r>
            <a:r>
              <a:rPr lang="en-US" dirty="0" err="1" smtClean="0"/>
              <a:t>nombres</a:t>
            </a: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450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s-ES" dirty="0"/>
          </a:p>
        </p:txBody>
      </p:sp>
      <p:sp>
        <p:nvSpPr>
          <p:cNvPr id="5" name="Rectangle 4"/>
          <p:cNvSpPr/>
          <p:nvPr/>
        </p:nvSpPr>
        <p:spPr>
          <a:xfrm>
            <a:off x="4450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1322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>
                <a:latin typeface="Comic Sans MS" panose="030F0702030302020204" pitchFamily="66" charset="0"/>
              </a:rPr>
              <a:t>(Je) </a:t>
            </a:r>
            <a:r>
              <a:rPr lang="en-GB" dirty="0" err="1" smtClean="0">
                <a:latin typeface="Comic Sans MS" panose="030F0702030302020204" pitchFamily="66" charset="0"/>
              </a:rPr>
              <a:t>suis</a:t>
            </a:r>
            <a:r>
              <a:rPr lang="en-GB" dirty="0" smtClean="0">
                <a:latin typeface="Comic Sans MS" panose="030F0702030302020204" pitchFamily="66" charset="0"/>
              </a:rPr>
              <a:t>…</a:t>
            </a:r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en-GB" dirty="0" err="1" smtClean="0">
                <a:latin typeface="Comic Sans MS" panose="030F0702030302020204" pitchFamily="66" charset="0"/>
              </a:rPr>
              <a:t>Masculin</a:t>
            </a:r>
            <a:r>
              <a:rPr lang="en-GB" dirty="0" smtClean="0"/>
              <a:t>	</a:t>
            </a:r>
            <a:endParaRPr lang="es-E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 algn="r">
              <a:buNone/>
            </a:pPr>
            <a:r>
              <a:rPr lang="en-GB" dirty="0" err="1" smtClean="0">
                <a:latin typeface="Comic Sans MS" panose="030F0702030302020204" pitchFamily="66" charset="0"/>
              </a:rPr>
              <a:t>britannique</a:t>
            </a:r>
            <a:r>
              <a:rPr lang="en-GB" dirty="0" smtClean="0">
                <a:latin typeface="Comic Sans MS" panose="030F0702030302020204" pitchFamily="66" charset="0"/>
              </a:rPr>
              <a:t> </a:t>
            </a:r>
            <a:r>
              <a:rPr lang="en-GB" dirty="0" smtClean="0">
                <a:latin typeface="Comic Sans MS" panose="030F0702030302020204" pitchFamily="66" charset="0"/>
                <a:sym typeface="Wingdings" panose="05000000000000000000" pitchFamily="2" charset="2"/>
              </a:rPr>
              <a:t></a:t>
            </a:r>
            <a:endParaRPr lang="en-GB" dirty="0" smtClean="0">
              <a:latin typeface="Comic Sans MS" panose="030F0702030302020204" pitchFamily="66" charset="0"/>
            </a:endParaRPr>
          </a:p>
          <a:p>
            <a:pPr marL="0" indent="0" algn="r">
              <a:buNone/>
            </a:pPr>
            <a:r>
              <a:rPr lang="en-GB" dirty="0" err="1" smtClean="0">
                <a:latin typeface="Comic Sans MS" panose="030F0702030302020204" pitchFamily="66" charset="0"/>
              </a:rPr>
              <a:t>écossais</a:t>
            </a:r>
            <a:r>
              <a:rPr lang="en-GB" dirty="0" smtClean="0">
                <a:latin typeface="Comic Sans MS" panose="030F0702030302020204" pitchFamily="66" charset="0"/>
              </a:rPr>
              <a:t> </a:t>
            </a:r>
            <a:r>
              <a:rPr lang="en-GB" dirty="0" smtClean="0">
                <a:latin typeface="Comic Sans MS" panose="030F0702030302020204" pitchFamily="66" charset="0"/>
                <a:sym typeface="Wingdings" panose="05000000000000000000" pitchFamily="2" charset="2"/>
              </a:rPr>
              <a:t></a:t>
            </a:r>
            <a:endParaRPr lang="en-GB" dirty="0" smtClean="0">
              <a:latin typeface="Comic Sans MS" panose="030F0702030302020204" pitchFamily="66" charset="0"/>
            </a:endParaRPr>
          </a:p>
          <a:p>
            <a:pPr marL="0" indent="0" algn="r">
              <a:buNone/>
            </a:pPr>
            <a:r>
              <a:rPr lang="en-GB" dirty="0" err="1" smtClean="0">
                <a:latin typeface="Comic Sans MS" panose="030F0702030302020204" pitchFamily="66" charset="0"/>
              </a:rPr>
              <a:t>anglais</a:t>
            </a:r>
            <a:r>
              <a:rPr lang="en-GB" dirty="0" smtClean="0">
                <a:latin typeface="Comic Sans MS" panose="030F0702030302020204" pitchFamily="66" charset="0"/>
              </a:rPr>
              <a:t> </a:t>
            </a:r>
            <a:r>
              <a:rPr lang="en-GB" dirty="0">
                <a:latin typeface="Comic Sans MS" panose="030F0702030302020204" pitchFamily="66" charset="0"/>
                <a:sym typeface="Wingdings" panose="05000000000000000000" pitchFamily="2" charset="2"/>
              </a:rPr>
              <a:t></a:t>
            </a:r>
            <a:endParaRPr lang="en-GB" dirty="0" smtClean="0">
              <a:latin typeface="Comic Sans MS" panose="030F0702030302020204" pitchFamily="66" charset="0"/>
            </a:endParaRPr>
          </a:p>
          <a:p>
            <a:pPr marL="0" indent="0" algn="r">
              <a:buNone/>
            </a:pPr>
            <a:r>
              <a:rPr lang="en-GB" dirty="0" err="1" smtClean="0">
                <a:latin typeface="Comic Sans MS" panose="030F0702030302020204" pitchFamily="66" charset="0"/>
              </a:rPr>
              <a:t>gallois</a:t>
            </a:r>
            <a:r>
              <a:rPr lang="en-GB" dirty="0" smtClean="0">
                <a:latin typeface="Comic Sans MS" panose="030F0702030302020204" pitchFamily="66" charset="0"/>
              </a:rPr>
              <a:t> </a:t>
            </a:r>
            <a:r>
              <a:rPr lang="en-GB" dirty="0">
                <a:latin typeface="Comic Sans MS" panose="030F0702030302020204" pitchFamily="66" charset="0"/>
                <a:sym typeface="Wingdings" panose="05000000000000000000" pitchFamily="2" charset="2"/>
              </a:rPr>
              <a:t></a:t>
            </a:r>
            <a:endParaRPr lang="en-GB" dirty="0" smtClean="0">
              <a:latin typeface="Comic Sans MS" panose="030F0702030302020204" pitchFamily="66" charset="0"/>
            </a:endParaRPr>
          </a:p>
          <a:p>
            <a:pPr marL="0" indent="0" algn="r">
              <a:buNone/>
            </a:pPr>
            <a:r>
              <a:rPr lang="en-GB" dirty="0" err="1" smtClean="0">
                <a:latin typeface="Comic Sans MS" panose="030F0702030302020204" pitchFamily="66" charset="0"/>
              </a:rPr>
              <a:t>irlandais</a:t>
            </a:r>
            <a:r>
              <a:rPr lang="en-GB" dirty="0" smtClean="0">
                <a:latin typeface="Comic Sans MS" panose="030F0702030302020204" pitchFamily="66" charset="0"/>
              </a:rPr>
              <a:t> </a:t>
            </a:r>
            <a:r>
              <a:rPr lang="en-GB" dirty="0">
                <a:latin typeface="Comic Sans MS" panose="030F0702030302020204" pitchFamily="66" charset="0"/>
                <a:sym typeface="Wingdings" panose="05000000000000000000" pitchFamily="2" charset="2"/>
              </a:rPr>
              <a:t></a:t>
            </a:r>
            <a:endParaRPr lang="en-GB" dirty="0" smtClean="0">
              <a:latin typeface="Comic Sans MS" panose="030F0702030302020204" pitchFamily="66" charset="0"/>
            </a:endParaRPr>
          </a:p>
          <a:p>
            <a:pPr marL="0" indent="0" algn="r">
              <a:buNone/>
            </a:pPr>
            <a:r>
              <a:rPr lang="en-GB" dirty="0" err="1" smtClean="0">
                <a:latin typeface="Comic Sans MS" panose="030F0702030302020204" pitchFamily="66" charset="0"/>
              </a:rPr>
              <a:t>français</a:t>
            </a:r>
            <a:r>
              <a:rPr lang="en-GB" dirty="0" smtClean="0">
                <a:latin typeface="Comic Sans MS" panose="030F0702030302020204" pitchFamily="66" charset="0"/>
                <a:sym typeface="Wingdings" panose="05000000000000000000" pitchFamily="2" charset="2"/>
              </a:rPr>
              <a:t> </a:t>
            </a:r>
            <a:r>
              <a:rPr lang="en-GB" dirty="0">
                <a:latin typeface="Comic Sans MS" panose="030F0702030302020204" pitchFamily="66" charset="0"/>
                <a:sym typeface="Wingdings" panose="05000000000000000000" pitchFamily="2" charset="2"/>
              </a:rPr>
              <a:t></a:t>
            </a:r>
            <a:endParaRPr lang="en-GB" dirty="0" smtClean="0">
              <a:latin typeface="Comic Sans MS" panose="030F0702030302020204" pitchFamily="66" charset="0"/>
            </a:endParaRPr>
          </a:p>
          <a:p>
            <a:pPr marL="0" indent="0" algn="r">
              <a:buNone/>
            </a:pPr>
            <a:r>
              <a:rPr lang="en-GB" dirty="0" err="1" smtClean="0">
                <a:latin typeface="Comic Sans MS" panose="030F0702030302020204" pitchFamily="66" charset="0"/>
              </a:rPr>
              <a:t>espagnol</a:t>
            </a:r>
            <a:r>
              <a:rPr lang="en-GB" dirty="0" smtClean="0">
                <a:latin typeface="Comic Sans MS" panose="030F0702030302020204" pitchFamily="66" charset="0"/>
                <a:sym typeface="Wingdings" panose="05000000000000000000" pitchFamily="2" charset="2"/>
              </a:rPr>
              <a:t> </a:t>
            </a:r>
            <a:r>
              <a:rPr lang="en-GB" dirty="0">
                <a:latin typeface="Comic Sans MS" panose="030F0702030302020204" pitchFamily="66" charset="0"/>
                <a:sym typeface="Wingdings" panose="05000000000000000000" pitchFamily="2" charset="2"/>
              </a:rPr>
              <a:t></a:t>
            </a:r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dirty="0" err="1" smtClean="0">
                <a:latin typeface="Comic Sans MS" panose="030F0702030302020204" pitchFamily="66" charset="0"/>
              </a:rPr>
              <a:t>Féminin</a:t>
            </a:r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err="1" smtClean="0">
                <a:latin typeface="Comic Sans MS" panose="030F0702030302020204" pitchFamily="66" charset="0"/>
              </a:rPr>
              <a:t>britannique</a:t>
            </a:r>
            <a:endParaRPr lang="en-GB" dirty="0">
              <a:solidFill>
                <a:srgbClr val="FF00FF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dirty="0" err="1" smtClean="0">
                <a:latin typeface="Comic Sans MS" panose="030F0702030302020204" pitchFamily="66" charset="0"/>
              </a:rPr>
              <a:t>écossais</a:t>
            </a:r>
            <a:r>
              <a:rPr lang="en-GB" dirty="0" err="1" smtClean="0">
                <a:solidFill>
                  <a:srgbClr val="FF00FF"/>
                </a:solidFill>
                <a:latin typeface="Comic Sans MS" panose="030F0702030302020204" pitchFamily="66" charset="0"/>
              </a:rPr>
              <a:t>e</a:t>
            </a:r>
            <a:endParaRPr lang="en-GB" dirty="0">
              <a:solidFill>
                <a:srgbClr val="FF00FF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dirty="0" err="1" smtClean="0">
                <a:latin typeface="Comic Sans MS" panose="030F0702030302020204" pitchFamily="66" charset="0"/>
              </a:rPr>
              <a:t>anglais</a:t>
            </a:r>
            <a:r>
              <a:rPr lang="en-GB" dirty="0" err="1" smtClean="0">
                <a:solidFill>
                  <a:srgbClr val="FF00FF"/>
                </a:solidFill>
                <a:latin typeface="Comic Sans MS" panose="030F0702030302020204" pitchFamily="66" charset="0"/>
              </a:rPr>
              <a:t>e</a:t>
            </a:r>
            <a:endParaRPr lang="en-GB" b="1" dirty="0">
              <a:solidFill>
                <a:srgbClr val="FF00FF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dirty="0" err="1" smtClean="0">
                <a:latin typeface="Comic Sans MS" panose="030F0702030302020204" pitchFamily="66" charset="0"/>
              </a:rPr>
              <a:t>gallois</a:t>
            </a:r>
            <a:r>
              <a:rPr lang="en-GB" dirty="0" err="1" smtClean="0">
                <a:solidFill>
                  <a:srgbClr val="FF00FF"/>
                </a:solidFill>
                <a:latin typeface="Comic Sans MS" panose="030F0702030302020204" pitchFamily="66" charset="0"/>
              </a:rPr>
              <a:t>e</a:t>
            </a:r>
            <a:endParaRPr lang="en-GB" dirty="0">
              <a:solidFill>
                <a:srgbClr val="FF00FF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dirty="0" err="1" smtClean="0">
                <a:latin typeface="Comic Sans MS" panose="030F0702030302020204" pitchFamily="66" charset="0"/>
              </a:rPr>
              <a:t>irlandais</a:t>
            </a:r>
            <a:r>
              <a:rPr lang="en-GB" dirty="0" err="1" smtClean="0">
                <a:solidFill>
                  <a:srgbClr val="FF00FF"/>
                </a:solidFill>
                <a:latin typeface="Comic Sans MS" panose="030F0702030302020204" pitchFamily="66" charset="0"/>
              </a:rPr>
              <a:t>e</a:t>
            </a:r>
            <a:endParaRPr lang="en-GB" dirty="0">
              <a:solidFill>
                <a:srgbClr val="FF00FF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dirty="0" err="1" smtClean="0">
                <a:latin typeface="Comic Sans MS" panose="030F0702030302020204" pitchFamily="66" charset="0"/>
              </a:rPr>
              <a:t>français</a:t>
            </a:r>
            <a:r>
              <a:rPr lang="en-GB" dirty="0" err="1" smtClean="0">
                <a:solidFill>
                  <a:srgbClr val="FF00FF"/>
                </a:solidFill>
                <a:latin typeface="Comic Sans MS" panose="030F0702030302020204" pitchFamily="66" charset="0"/>
              </a:rPr>
              <a:t>e</a:t>
            </a:r>
            <a:endParaRPr lang="en-GB" dirty="0">
              <a:solidFill>
                <a:srgbClr val="FF00FF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dirty="0" err="1" smtClean="0">
                <a:latin typeface="Comic Sans MS" panose="030F0702030302020204" pitchFamily="66" charset="0"/>
              </a:rPr>
              <a:t>espagnol</a:t>
            </a:r>
            <a:r>
              <a:rPr lang="en-GB" dirty="0" err="1" smtClean="0">
                <a:solidFill>
                  <a:srgbClr val="FF00FF"/>
                </a:solidFill>
                <a:latin typeface="Comic Sans MS" panose="030F0702030302020204" pitchFamily="66" charset="0"/>
              </a:rPr>
              <a:t>e</a:t>
            </a:r>
            <a:endParaRPr lang="es-ES" dirty="0">
              <a:solidFill>
                <a:srgbClr val="FF00FF"/>
              </a:solidFill>
              <a:latin typeface="Comic Sans MS" panose="030F0702030302020204" pitchFamily="66" charset="0"/>
            </a:endParaRPr>
          </a:p>
          <a:p>
            <a:endParaRPr lang="es-ES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43732" y="60483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725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Comic Sans MS" panose="030F0702030302020204" pitchFamily="66" charset="0"/>
              </a:rPr>
              <a:t>Je </a:t>
            </a:r>
            <a:r>
              <a:rPr lang="en-GB" dirty="0" err="1" smtClean="0">
                <a:latin typeface="Comic Sans MS" panose="030F0702030302020204" pitchFamily="66" charset="0"/>
              </a:rPr>
              <a:t>suis</a:t>
            </a:r>
            <a:r>
              <a:rPr lang="en-GB" dirty="0" smtClean="0">
                <a:latin typeface="Comic Sans MS" panose="030F0702030302020204" pitchFamily="66" charset="0"/>
              </a:rPr>
              <a:t> </a:t>
            </a:r>
            <a:r>
              <a:rPr lang="en-GB" dirty="0" err="1" smtClean="0">
                <a:latin typeface="Comic Sans MS" panose="030F0702030302020204" pitchFamily="66" charset="0"/>
              </a:rPr>
              <a:t>britannique</a:t>
            </a:r>
            <a:r>
              <a:rPr lang="en-GB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.</a:t>
            </a:r>
            <a:endParaRPr lang="es-E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44"/>
          <a:stretch/>
        </p:blipFill>
        <p:spPr>
          <a:xfrm>
            <a:off x="2633091" y="1615066"/>
            <a:ext cx="3877818" cy="23989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717" y="3634276"/>
            <a:ext cx="3152565" cy="3036688"/>
          </a:xfrm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18586" y="148066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63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Comic Sans MS" panose="030F0702030302020204" pitchFamily="66" charset="0"/>
              </a:rPr>
              <a:t>Je </a:t>
            </a:r>
            <a:r>
              <a:rPr lang="en-GB" dirty="0" err="1" smtClean="0">
                <a:latin typeface="Comic Sans MS" panose="030F0702030302020204" pitchFamily="66" charset="0"/>
              </a:rPr>
              <a:t>suis</a:t>
            </a:r>
            <a:r>
              <a:rPr lang="en-GB" dirty="0" smtClean="0">
                <a:latin typeface="Comic Sans MS" panose="030F0702030302020204" pitchFamily="66" charset="0"/>
              </a:rPr>
              <a:t> </a:t>
            </a:r>
            <a:r>
              <a:rPr lang="en-GB" dirty="0" err="1" smtClean="0">
                <a:latin typeface="Comic Sans MS" panose="030F0702030302020204" pitchFamily="66" charset="0"/>
              </a:rPr>
              <a:t>britannique</a:t>
            </a:r>
            <a:r>
              <a:rPr lang="en-GB" dirty="0" smtClean="0">
                <a:solidFill>
                  <a:srgbClr val="FF00FF"/>
                </a:solidFill>
                <a:latin typeface="Comic Sans MS" panose="030F0702030302020204" pitchFamily="66" charset="0"/>
              </a:rPr>
              <a:t>.</a:t>
            </a:r>
            <a:endParaRPr lang="es-ES" dirty="0">
              <a:solidFill>
                <a:srgbClr val="FF00FF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787001" y="1503004"/>
            <a:ext cx="3698651" cy="3569997"/>
            <a:chOff x="2787001" y="1503004"/>
            <a:chExt cx="3698651" cy="356999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7001" y="1503004"/>
              <a:ext cx="3569997" cy="3569997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844"/>
            <a:stretch/>
          </p:blipFill>
          <p:spPr>
            <a:xfrm rot="21305422">
              <a:off x="3043232" y="2467522"/>
              <a:ext cx="3442420" cy="2129567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159" y="3821312"/>
            <a:ext cx="3152565" cy="3036688"/>
          </a:xfrm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44907" y="150300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199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Comic Sans MS" panose="030F0702030302020204" pitchFamily="66" charset="0"/>
              </a:rPr>
              <a:t>Je </a:t>
            </a:r>
            <a:r>
              <a:rPr lang="en-GB" dirty="0" err="1" smtClean="0">
                <a:latin typeface="Comic Sans MS" panose="030F0702030302020204" pitchFamily="66" charset="0"/>
              </a:rPr>
              <a:t>suis</a:t>
            </a:r>
            <a:r>
              <a:rPr lang="en-GB" dirty="0" smtClean="0">
                <a:latin typeface="Comic Sans MS" panose="030F0702030302020204" pitchFamily="66" charset="0"/>
              </a:rPr>
              <a:t> </a:t>
            </a:r>
            <a:r>
              <a:rPr lang="en-GB" dirty="0" err="1" smtClean="0">
                <a:latin typeface="Comic Sans MS" panose="030F0702030302020204" pitchFamily="66" charset="0"/>
              </a:rPr>
              <a:t>écossais</a:t>
            </a:r>
            <a:r>
              <a:rPr lang="en-GB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.</a:t>
            </a:r>
            <a:endParaRPr lang="es-E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44"/>
          <a:stretch/>
        </p:blipFill>
        <p:spPr>
          <a:xfrm>
            <a:off x="2633091" y="1615066"/>
            <a:ext cx="3877818" cy="23989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895" y="3323791"/>
            <a:ext cx="3534209" cy="3534209"/>
          </a:xfrm>
          <a:prstGeom prst="rect">
            <a:avLst/>
          </a:prstGeom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43732" y="120866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819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omic Sans MS" panose="030F0702030302020204" pitchFamily="66" charset="0"/>
              </a:rPr>
              <a:t>Je </a:t>
            </a:r>
            <a:r>
              <a:rPr lang="en-GB" dirty="0" err="1">
                <a:latin typeface="Comic Sans MS" panose="030F0702030302020204" pitchFamily="66" charset="0"/>
              </a:rPr>
              <a:t>suis</a:t>
            </a:r>
            <a:r>
              <a:rPr lang="en-GB" dirty="0">
                <a:latin typeface="Comic Sans MS" panose="030F0702030302020204" pitchFamily="66" charset="0"/>
              </a:rPr>
              <a:t> </a:t>
            </a:r>
            <a:r>
              <a:rPr lang="en-GB" dirty="0" err="1" smtClean="0">
                <a:latin typeface="Comic Sans MS" panose="030F0702030302020204" pitchFamily="66" charset="0"/>
              </a:rPr>
              <a:t>écossais</a:t>
            </a:r>
            <a:r>
              <a:rPr lang="en-GB" dirty="0" err="1" smtClean="0">
                <a:solidFill>
                  <a:srgbClr val="FF00FF"/>
                </a:solidFill>
                <a:latin typeface="Comic Sans MS" panose="030F0702030302020204" pitchFamily="66" charset="0"/>
              </a:rPr>
              <a:t>e</a:t>
            </a:r>
            <a:r>
              <a:rPr lang="en-GB" dirty="0" smtClean="0">
                <a:solidFill>
                  <a:srgbClr val="FF00FF"/>
                </a:solidFill>
                <a:latin typeface="Comic Sans MS" panose="030F0702030302020204" pitchFamily="66" charset="0"/>
              </a:rPr>
              <a:t>.</a:t>
            </a:r>
            <a:endParaRPr lang="es-ES" dirty="0">
              <a:solidFill>
                <a:srgbClr val="FF00FF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787001" y="1503004"/>
            <a:ext cx="3698651" cy="3569997"/>
            <a:chOff x="2787001" y="1503004"/>
            <a:chExt cx="3698651" cy="356999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7001" y="1503004"/>
              <a:ext cx="3569997" cy="3569997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844"/>
            <a:stretch/>
          </p:blipFill>
          <p:spPr>
            <a:xfrm rot="21305422">
              <a:off x="3043232" y="2467522"/>
              <a:ext cx="3442420" cy="2129567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034" y="3712848"/>
            <a:ext cx="3052816" cy="3052816"/>
          </a:xfrm>
          <a:prstGeom prst="rect">
            <a:avLst/>
          </a:prstGeom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68879" y="141763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729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Comic Sans MS" panose="030F0702030302020204" pitchFamily="66" charset="0"/>
              </a:rPr>
              <a:t>Je </a:t>
            </a:r>
            <a:r>
              <a:rPr lang="en-GB" dirty="0" err="1" smtClean="0">
                <a:latin typeface="Comic Sans MS" panose="030F0702030302020204" pitchFamily="66" charset="0"/>
              </a:rPr>
              <a:t>suis</a:t>
            </a:r>
            <a:r>
              <a:rPr lang="en-GB" dirty="0" smtClean="0">
                <a:latin typeface="Comic Sans MS" panose="030F0702030302020204" pitchFamily="66" charset="0"/>
              </a:rPr>
              <a:t> </a:t>
            </a:r>
            <a:r>
              <a:rPr lang="en-GB" dirty="0" err="1" smtClean="0">
                <a:latin typeface="Comic Sans MS" panose="030F0702030302020204" pitchFamily="66" charset="0"/>
              </a:rPr>
              <a:t>anglais</a:t>
            </a:r>
            <a:r>
              <a:rPr lang="en-GB" dirty="0" smtClean="0">
                <a:latin typeface="Comic Sans MS" panose="030F0702030302020204" pitchFamily="66" charset="0"/>
              </a:rPr>
              <a:t>.</a:t>
            </a:r>
            <a:endParaRPr lang="es-E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44"/>
          <a:stretch/>
        </p:blipFill>
        <p:spPr>
          <a:xfrm>
            <a:off x="2633091" y="1615066"/>
            <a:ext cx="3877818" cy="23989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914" y="3464046"/>
            <a:ext cx="3222172" cy="3393954"/>
          </a:xfrm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71815" y="60483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432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omic Sans MS" panose="030F0702030302020204" pitchFamily="66" charset="0"/>
              </a:rPr>
              <a:t>Je </a:t>
            </a:r>
            <a:r>
              <a:rPr lang="en-GB" dirty="0" err="1">
                <a:latin typeface="Comic Sans MS" panose="030F0702030302020204" pitchFamily="66" charset="0"/>
              </a:rPr>
              <a:t>suis</a:t>
            </a:r>
            <a:r>
              <a:rPr lang="en-GB" dirty="0">
                <a:latin typeface="Comic Sans MS" panose="030F0702030302020204" pitchFamily="66" charset="0"/>
              </a:rPr>
              <a:t> </a:t>
            </a:r>
            <a:r>
              <a:rPr lang="en-GB" dirty="0" err="1" smtClean="0">
                <a:latin typeface="Comic Sans MS" panose="030F0702030302020204" pitchFamily="66" charset="0"/>
              </a:rPr>
              <a:t>anglais</a:t>
            </a:r>
            <a:r>
              <a:rPr lang="en-GB" dirty="0" err="1" smtClean="0">
                <a:solidFill>
                  <a:srgbClr val="FF00FF"/>
                </a:solidFill>
                <a:latin typeface="Comic Sans MS" panose="030F0702030302020204" pitchFamily="66" charset="0"/>
              </a:rPr>
              <a:t>e</a:t>
            </a:r>
            <a:r>
              <a:rPr lang="en-GB" dirty="0" smtClean="0">
                <a:solidFill>
                  <a:srgbClr val="FF00FF"/>
                </a:solidFill>
                <a:latin typeface="Comic Sans MS" panose="030F0702030302020204" pitchFamily="66" charset="0"/>
              </a:rPr>
              <a:t>.</a:t>
            </a:r>
            <a:endParaRPr lang="es-ES" dirty="0">
              <a:solidFill>
                <a:srgbClr val="FF00FF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787001" y="1503004"/>
            <a:ext cx="3698651" cy="3569997"/>
            <a:chOff x="2787001" y="1503004"/>
            <a:chExt cx="3698651" cy="356999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7001" y="1503004"/>
              <a:ext cx="3569997" cy="3569997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844"/>
            <a:stretch/>
          </p:blipFill>
          <p:spPr>
            <a:xfrm rot="21305422">
              <a:off x="3043232" y="2467522"/>
              <a:ext cx="3442420" cy="2129567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356" y="3718969"/>
            <a:ext cx="3222172" cy="3393954"/>
          </a:xfrm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68879" y="132499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804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Comic Sans MS" panose="030F0702030302020204" pitchFamily="66" charset="0"/>
              </a:rPr>
              <a:t>Je </a:t>
            </a:r>
            <a:r>
              <a:rPr lang="en-GB" dirty="0" err="1" smtClean="0">
                <a:latin typeface="Comic Sans MS" panose="030F0702030302020204" pitchFamily="66" charset="0"/>
              </a:rPr>
              <a:t>suis</a:t>
            </a:r>
            <a:r>
              <a:rPr lang="en-GB" dirty="0" smtClean="0">
                <a:latin typeface="Comic Sans MS" panose="030F0702030302020204" pitchFamily="66" charset="0"/>
              </a:rPr>
              <a:t> </a:t>
            </a:r>
            <a:r>
              <a:rPr lang="en-GB" dirty="0" err="1" smtClean="0">
                <a:latin typeface="Comic Sans MS" panose="030F0702030302020204" pitchFamily="66" charset="0"/>
              </a:rPr>
              <a:t>gallois</a:t>
            </a:r>
            <a:r>
              <a:rPr lang="en-GB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.</a:t>
            </a:r>
            <a:endParaRPr lang="es-E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44"/>
          <a:stretch/>
        </p:blipFill>
        <p:spPr>
          <a:xfrm>
            <a:off x="2633091" y="1615066"/>
            <a:ext cx="3877818" cy="23989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738" y="3530648"/>
            <a:ext cx="3090335" cy="3327351"/>
          </a:xfrm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08948" y="120866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30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Comic Sans MS" panose="030F0702030302020204" pitchFamily="66" charset="0"/>
              </a:rPr>
              <a:t>Je </a:t>
            </a:r>
            <a:r>
              <a:rPr lang="en-GB" dirty="0" err="1" smtClean="0">
                <a:latin typeface="Comic Sans MS" panose="030F0702030302020204" pitchFamily="66" charset="0"/>
              </a:rPr>
              <a:t>suis</a:t>
            </a:r>
            <a:r>
              <a:rPr lang="en-GB" dirty="0" smtClean="0">
                <a:latin typeface="Comic Sans MS" panose="030F0702030302020204" pitchFamily="66" charset="0"/>
              </a:rPr>
              <a:t> </a:t>
            </a:r>
            <a:r>
              <a:rPr lang="en-GB" dirty="0" err="1" smtClean="0">
                <a:latin typeface="Comic Sans MS" panose="030F0702030302020204" pitchFamily="66" charset="0"/>
              </a:rPr>
              <a:t>gallois</a:t>
            </a:r>
            <a:r>
              <a:rPr lang="en-GB" dirty="0" err="1" smtClean="0">
                <a:solidFill>
                  <a:srgbClr val="FF00FF"/>
                </a:solidFill>
                <a:latin typeface="Comic Sans MS" panose="030F0702030302020204" pitchFamily="66" charset="0"/>
              </a:rPr>
              <a:t>e</a:t>
            </a:r>
            <a:r>
              <a:rPr lang="en-GB" dirty="0" smtClean="0">
                <a:solidFill>
                  <a:srgbClr val="FF00FF"/>
                </a:solidFill>
                <a:latin typeface="Comic Sans MS" panose="030F0702030302020204" pitchFamily="66" charset="0"/>
              </a:rPr>
              <a:t>.</a:t>
            </a:r>
            <a:endParaRPr lang="es-ES" dirty="0">
              <a:solidFill>
                <a:srgbClr val="FF00FF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722674" y="1170495"/>
            <a:ext cx="3698651" cy="3569997"/>
            <a:chOff x="2787001" y="1503004"/>
            <a:chExt cx="3698651" cy="356999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7001" y="1503004"/>
              <a:ext cx="3569997" cy="3569997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844"/>
            <a:stretch/>
          </p:blipFill>
          <p:spPr>
            <a:xfrm rot="21305422">
              <a:off x="3043232" y="2467522"/>
              <a:ext cx="3442420" cy="2129567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336" y="3318278"/>
            <a:ext cx="3090335" cy="3327351"/>
          </a:xfrm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83214" y="117881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926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Comic Sans MS" panose="030F0702030302020204" pitchFamily="66" charset="0"/>
              </a:rPr>
              <a:t>Je </a:t>
            </a:r>
            <a:r>
              <a:rPr lang="en-GB" dirty="0" err="1" smtClean="0">
                <a:latin typeface="Comic Sans MS" panose="030F0702030302020204" pitchFamily="66" charset="0"/>
              </a:rPr>
              <a:t>suis</a:t>
            </a:r>
            <a:r>
              <a:rPr lang="en-GB" dirty="0" smtClean="0">
                <a:latin typeface="Comic Sans MS" panose="030F0702030302020204" pitchFamily="66" charset="0"/>
              </a:rPr>
              <a:t> </a:t>
            </a:r>
            <a:r>
              <a:rPr lang="en-GB" dirty="0" err="1" smtClean="0">
                <a:latin typeface="Comic Sans MS" panose="030F0702030302020204" pitchFamily="66" charset="0"/>
              </a:rPr>
              <a:t>irlandais</a:t>
            </a:r>
            <a:r>
              <a:rPr lang="en-GB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.</a:t>
            </a:r>
            <a:endParaRPr lang="es-E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44"/>
          <a:stretch/>
        </p:blipFill>
        <p:spPr>
          <a:xfrm>
            <a:off x="2633091" y="1615066"/>
            <a:ext cx="3877818" cy="23989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4" t="11469" r="12204"/>
          <a:stretch/>
        </p:blipFill>
        <p:spPr>
          <a:xfrm>
            <a:off x="3449694" y="3793334"/>
            <a:ext cx="2244612" cy="2711375"/>
          </a:xfrm>
          <a:prstGeom prst="rect">
            <a:avLst/>
          </a:prstGeom>
        </p:spPr>
      </p:pic>
      <p:pic>
        <p:nvPicPr>
          <p:cNvPr id="9" name="Sound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22108" y="101123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384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platform 93/4 from mov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28" y="764704"/>
            <a:ext cx="8582025" cy="5057775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2823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omic Sans MS" panose="030F0702030302020204" pitchFamily="66" charset="0"/>
              </a:rPr>
              <a:t>Je </a:t>
            </a:r>
            <a:r>
              <a:rPr lang="en-GB" dirty="0" err="1">
                <a:latin typeface="Comic Sans MS" panose="030F0702030302020204" pitchFamily="66" charset="0"/>
              </a:rPr>
              <a:t>suis</a:t>
            </a:r>
            <a:r>
              <a:rPr lang="en-GB" dirty="0">
                <a:latin typeface="Comic Sans MS" panose="030F0702030302020204" pitchFamily="66" charset="0"/>
              </a:rPr>
              <a:t> </a:t>
            </a:r>
            <a:r>
              <a:rPr lang="en-GB" dirty="0" err="1" smtClean="0">
                <a:latin typeface="Comic Sans MS" panose="030F0702030302020204" pitchFamily="66" charset="0"/>
              </a:rPr>
              <a:t>irlandais</a:t>
            </a:r>
            <a:r>
              <a:rPr lang="en-GB" dirty="0" err="1" smtClean="0">
                <a:solidFill>
                  <a:srgbClr val="FF00FF"/>
                </a:solidFill>
                <a:latin typeface="Comic Sans MS" panose="030F0702030302020204" pitchFamily="66" charset="0"/>
              </a:rPr>
              <a:t>e</a:t>
            </a:r>
            <a:r>
              <a:rPr lang="en-GB" dirty="0" smtClean="0">
                <a:solidFill>
                  <a:srgbClr val="FF00FF"/>
                </a:solidFill>
                <a:latin typeface="Comic Sans MS" panose="030F0702030302020204" pitchFamily="66" charset="0"/>
              </a:rPr>
              <a:t>.</a:t>
            </a:r>
            <a:endParaRPr lang="es-ES" dirty="0">
              <a:solidFill>
                <a:srgbClr val="FF00FF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787001" y="1503004"/>
            <a:ext cx="3698651" cy="3569997"/>
            <a:chOff x="2787001" y="1503004"/>
            <a:chExt cx="3698651" cy="356999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7001" y="1503004"/>
              <a:ext cx="3569997" cy="3569997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844"/>
            <a:stretch/>
          </p:blipFill>
          <p:spPr>
            <a:xfrm rot="21305422">
              <a:off x="3043232" y="2467522"/>
              <a:ext cx="3442420" cy="2129567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4" t="11469" r="12204"/>
          <a:stretch/>
        </p:blipFill>
        <p:spPr>
          <a:xfrm>
            <a:off x="3642136" y="4146625"/>
            <a:ext cx="2244612" cy="2711375"/>
          </a:xfrm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83214" y="119924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412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Comic Sans MS" panose="030F0702030302020204" pitchFamily="66" charset="0"/>
              </a:rPr>
              <a:t>Je </a:t>
            </a:r>
            <a:r>
              <a:rPr lang="en-GB" dirty="0" err="1" smtClean="0">
                <a:latin typeface="Comic Sans MS" panose="030F0702030302020204" pitchFamily="66" charset="0"/>
              </a:rPr>
              <a:t>suis</a:t>
            </a:r>
            <a:r>
              <a:rPr lang="en-GB" dirty="0" smtClean="0">
                <a:latin typeface="Comic Sans MS" panose="030F0702030302020204" pitchFamily="66" charset="0"/>
              </a:rPr>
              <a:t> </a:t>
            </a:r>
            <a:r>
              <a:rPr lang="en-GB" dirty="0" err="1" smtClean="0">
                <a:latin typeface="Comic Sans MS" panose="030F0702030302020204" pitchFamily="66" charset="0"/>
              </a:rPr>
              <a:t>français</a:t>
            </a:r>
            <a:r>
              <a:rPr lang="en-GB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.</a:t>
            </a:r>
            <a:endParaRPr lang="es-E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44"/>
          <a:stretch/>
        </p:blipFill>
        <p:spPr>
          <a:xfrm>
            <a:off x="2633091" y="1615066"/>
            <a:ext cx="3877818" cy="23989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134" y="3598696"/>
            <a:ext cx="3053731" cy="3053731"/>
          </a:xfrm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22108" y="91002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263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omic Sans MS" panose="030F0702030302020204" pitchFamily="66" charset="0"/>
              </a:rPr>
              <a:t>Je </a:t>
            </a:r>
            <a:r>
              <a:rPr lang="en-GB" dirty="0" err="1">
                <a:latin typeface="Comic Sans MS" panose="030F0702030302020204" pitchFamily="66" charset="0"/>
              </a:rPr>
              <a:t>suis</a:t>
            </a:r>
            <a:r>
              <a:rPr lang="en-GB" dirty="0">
                <a:latin typeface="Comic Sans MS" panose="030F0702030302020204" pitchFamily="66" charset="0"/>
              </a:rPr>
              <a:t> </a:t>
            </a:r>
            <a:r>
              <a:rPr lang="en-GB" dirty="0" err="1" smtClean="0">
                <a:latin typeface="Comic Sans MS" panose="030F0702030302020204" pitchFamily="66" charset="0"/>
              </a:rPr>
              <a:t>français</a:t>
            </a:r>
            <a:r>
              <a:rPr lang="en-GB" dirty="0" err="1" smtClean="0">
                <a:solidFill>
                  <a:srgbClr val="FF00FF"/>
                </a:solidFill>
                <a:latin typeface="Comic Sans MS" panose="030F0702030302020204" pitchFamily="66" charset="0"/>
              </a:rPr>
              <a:t>e</a:t>
            </a:r>
            <a:r>
              <a:rPr lang="en-GB" dirty="0" smtClean="0">
                <a:solidFill>
                  <a:srgbClr val="FF00FF"/>
                </a:solidFill>
                <a:latin typeface="Comic Sans MS" panose="030F0702030302020204" pitchFamily="66" charset="0"/>
              </a:rPr>
              <a:t>.</a:t>
            </a:r>
            <a:endParaRPr lang="es-ES" dirty="0">
              <a:solidFill>
                <a:srgbClr val="FF00FF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787001" y="1503004"/>
            <a:ext cx="3698651" cy="3569997"/>
            <a:chOff x="2787001" y="1503004"/>
            <a:chExt cx="3698651" cy="356999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7001" y="1503004"/>
              <a:ext cx="3569997" cy="3569997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844"/>
            <a:stretch/>
          </p:blipFill>
          <p:spPr>
            <a:xfrm rot="21305422">
              <a:off x="3043232" y="2467522"/>
              <a:ext cx="3442420" cy="2129567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576" y="3712390"/>
            <a:ext cx="3053731" cy="3053731"/>
          </a:xfrm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81453" y="141763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175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Comic Sans MS" panose="030F0702030302020204" pitchFamily="66" charset="0"/>
              </a:rPr>
              <a:t>Je </a:t>
            </a:r>
            <a:r>
              <a:rPr lang="en-GB" dirty="0" err="1" smtClean="0">
                <a:latin typeface="Comic Sans MS" panose="030F0702030302020204" pitchFamily="66" charset="0"/>
              </a:rPr>
              <a:t>suis</a:t>
            </a:r>
            <a:r>
              <a:rPr lang="en-GB" dirty="0" smtClean="0">
                <a:latin typeface="Comic Sans MS" panose="030F0702030302020204" pitchFamily="66" charset="0"/>
              </a:rPr>
              <a:t> </a:t>
            </a:r>
            <a:r>
              <a:rPr lang="en-GB" dirty="0" err="1" smtClean="0">
                <a:latin typeface="Comic Sans MS" panose="030F0702030302020204" pitchFamily="66" charset="0"/>
              </a:rPr>
              <a:t>espagnol</a:t>
            </a:r>
            <a:r>
              <a:rPr lang="en-GB" dirty="0" smtClean="0">
                <a:latin typeface="Comic Sans MS" panose="030F0702030302020204" pitchFamily="66" charset="0"/>
              </a:rPr>
              <a:t>.</a:t>
            </a:r>
            <a:endParaRPr lang="es-E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44"/>
          <a:stretch/>
        </p:blipFill>
        <p:spPr>
          <a:xfrm>
            <a:off x="2633091" y="1615066"/>
            <a:ext cx="3877818" cy="23989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00"/>
          <a:stretch/>
        </p:blipFill>
        <p:spPr>
          <a:xfrm>
            <a:off x="3523995" y="3683921"/>
            <a:ext cx="2428909" cy="2924010"/>
          </a:xfrm>
          <a:prstGeom prst="rect">
            <a:avLst/>
          </a:prstGeom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05425" y="141763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610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>
                <a:latin typeface="Comic Sans MS" panose="030F0702030302020204" pitchFamily="66" charset="0"/>
              </a:rPr>
              <a:t>Je </a:t>
            </a:r>
            <a:r>
              <a:rPr lang="en-GB" dirty="0" err="1">
                <a:latin typeface="Comic Sans MS" panose="030F0702030302020204" pitchFamily="66" charset="0"/>
              </a:rPr>
              <a:t>suis</a:t>
            </a:r>
            <a:r>
              <a:rPr lang="en-GB" dirty="0">
                <a:latin typeface="Comic Sans MS" panose="030F0702030302020204" pitchFamily="66" charset="0"/>
              </a:rPr>
              <a:t> </a:t>
            </a:r>
            <a:r>
              <a:rPr lang="en-GB" dirty="0" err="1" smtClean="0">
                <a:latin typeface="Comic Sans MS" panose="030F0702030302020204" pitchFamily="66" charset="0"/>
              </a:rPr>
              <a:t>espagnol</a:t>
            </a:r>
            <a:r>
              <a:rPr lang="en-GB" dirty="0" err="1" smtClean="0">
                <a:solidFill>
                  <a:srgbClr val="FF00FF"/>
                </a:solidFill>
                <a:latin typeface="Comic Sans MS" panose="030F0702030302020204" pitchFamily="66" charset="0"/>
              </a:rPr>
              <a:t>e</a:t>
            </a:r>
            <a:r>
              <a:rPr lang="en-GB" dirty="0" smtClean="0">
                <a:solidFill>
                  <a:srgbClr val="FF00FF"/>
                </a:solidFill>
                <a:latin typeface="Comic Sans MS" panose="030F0702030302020204" pitchFamily="66" charset="0"/>
              </a:rPr>
              <a:t>.</a:t>
            </a:r>
            <a:endParaRPr lang="es-ES" dirty="0">
              <a:solidFill>
                <a:srgbClr val="FF00FF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658347" y="1170495"/>
            <a:ext cx="3698651" cy="3569997"/>
            <a:chOff x="2787001" y="1503004"/>
            <a:chExt cx="3698651" cy="356999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7001" y="1503004"/>
              <a:ext cx="3569997" cy="3569997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844"/>
            <a:stretch/>
          </p:blipFill>
          <p:spPr>
            <a:xfrm rot="21305422">
              <a:off x="3043232" y="2467522"/>
              <a:ext cx="3442420" cy="2129567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00"/>
          <a:stretch/>
        </p:blipFill>
        <p:spPr>
          <a:xfrm>
            <a:off x="3549987" y="3519949"/>
            <a:ext cx="2428909" cy="2924010"/>
          </a:xfrm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70054" y="168966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303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Le </a:t>
            </a:r>
            <a:r>
              <a:rPr lang="en-GB" dirty="0" err="1" smtClean="0">
                <a:solidFill>
                  <a:srgbClr val="0000FF"/>
                </a:solidFill>
                <a:latin typeface="Comic Sans MS" panose="030F0702030302020204" pitchFamily="66" charset="0"/>
              </a:rPr>
              <a:t>joueur</a:t>
            </a:r>
            <a:r>
              <a:rPr lang="en-GB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= the player (</a:t>
            </a:r>
            <a:r>
              <a:rPr lang="en-GB" dirty="0" err="1" smtClean="0">
                <a:solidFill>
                  <a:srgbClr val="0000FF"/>
                </a:solidFill>
                <a:latin typeface="Comic Sans MS" panose="030F0702030302020204" pitchFamily="66" charset="0"/>
              </a:rPr>
              <a:t>masculin</a:t>
            </a:r>
            <a:r>
              <a:rPr lang="en-GB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)</a:t>
            </a:r>
            <a:endParaRPr lang="es-ES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502" y="1417639"/>
            <a:ext cx="4972050" cy="49720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866" y="2560639"/>
            <a:ext cx="4570268" cy="4402282"/>
          </a:xfrm>
          <a:prstGeom prst="rect">
            <a:avLst/>
          </a:prstGeom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45494" y="174783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96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FF00FF"/>
                </a:solidFill>
                <a:latin typeface="Comic Sans MS" panose="030F0702030302020204" pitchFamily="66" charset="0"/>
              </a:rPr>
              <a:t>la </a:t>
            </a:r>
            <a:r>
              <a:rPr lang="en-GB" dirty="0" err="1" smtClean="0">
                <a:solidFill>
                  <a:srgbClr val="FF00FF"/>
                </a:solidFill>
                <a:latin typeface="Comic Sans MS" panose="030F0702030302020204" pitchFamily="66" charset="0"/>
              </a:rPr>
              <a:t>joueuse</a:t>
            </a:r>
            <a:r>
              <a:rPr lang="en-GB" dirty="0" smtClean="0">
                <a:solidFill>
                  <a:srgbClr val="FF00FF"/>
                </a:solidFill>
                <a:latin typeface="Comic Sans MS" panose="030F0702030302020204" pitchFamily="66" charset="0"/>
              </a:rPr>
              <a:t> </a:t>
            </a:r>
            <a:r>
              <a:rPr lang="en-GB" dirty="0">
                <a:solidFill>
                  <a:srgbClr val="FF00FF"/>
                </a:solidFill>
                <a:latin typeface="Comic Sans MS" panose="030F0702030302020204" pitchFamily="66" charset="0"/>
              </a:rPr>
              <a:t>= the player </a:t>
            </a:r>
            <a:r>
              <a:rPr lang="en-GB" dirty="0" smtClean="0">
                <a:solidFill>
                  <a:srgbClr val="FF00FF"/>
                </a:solidFill>
                <a:latin typeface="Comic Sans MS" panose="030F0702030302020204" pitchFamily="66" charset="0"/>
              </a:rPr>
              <a:t/>
            </a:r>
            <a:br>
              <a:rPr lang="en-GB" dirty="0" smtClean="0">
                <a:solidFill>
                  <a:srgbClr val="FF00FF"/>
                </a:solidFill>
                <a:latin typeface="Comic Sans MS" panose="030F0702030302020204" pitchFamily="66" charset="0"/>
              </a:rPr>
            </a:br>
            <a:r>
              <a:rPr lang="en-GB" dirty="0" smtClean="0">
                <a:solidFill>
                  <a:srgbClr val="FF00FF"/>
                </a:solidFill>
                <a:latin typeface="Comic Sans MS" panose="030F0702030302020204" pitchFamily="66" charset="0"/>
              </a:rPr>
              <a:t>(</a:t>
            </a:r>
            <a:r>
              <a:rPr lang="en-GB" dirty="0" err="1" smtClean="0">
                <a:solidFill>
                  <a:srgbClr val="FF00FF"/>
                </a:solidFill>
                <a:latin typeface="Comic Sans MS" panose="030F0702030302020204" pitchFamily="66" charset="0"/>
              </a:rPr>
              <a:t>féminin</a:t>
            </a:r>
            <a:r>
              <a:rPr lang="en-GB" dirty="0" smtClean="0">
                <a:solidFill>
                  <a:srgbClr val="FF00FF"/>
                </a:solidFill>
                <a:latin typeface="Comic Sans MS" panose="030F0702030302020204" pitchFamily="66" charset="0"/>
              </a:rPr>
              <a:t>)</a:t>
            </a:r>
            <a:endParaRPr lang="es-ES" dirty="0">
              <a:solidFill>
                <a:srgbClr val="FF00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93"/>
          <a:stretch/>
        </p:blipFill>
        <p:spPr>
          <a:xfrm>
            <a:off x="2701636" y="1417639"/>
            <a:ext cx="3449782" cy="36115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236" y="2394385"/>
            <a:ext cx="2992582" cy="3258270"/>
          </a:xfrm>
          <a:prstGeom prst="rect">
            <a:avLst/>
          </a:prstGeom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51418" y="2209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102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err="1" smtClean="0">
                <a:latin typeface="Comic Sans MS" panose="030F0702030302020204" pitchFamily="66" charset="0"/>
              </a:rPr>
              <a:t>Quelle</a:t>
            </a:r>
            <a:r>
              <a:rPr lang="en-GB" dirty="0" smtClean="0">
                <a:latin typeface="Comic Sans MS" panose="030F0702030302020204" pitchFamily="66" charset="0"/>
              </a:rPr>
              <a:t> </a:t>
            </a:r>
            <a:r>
              <a:rPr lang="en-GB" dirty="0" err="1" smtClean="0">
                <a:latin typeface="Comic Sans MS" panose="030F0702030302020204" pitchFamily="66" charset="0"/>
              </a:rPr>
              <a:t>est</a:t>
            </a:r>
            <a:r>
              <a:rPr lang="en-GB" dirty="0" smtClean="0">
                <a:latin typeface="Comic Sans MS" panose="030F0702030302020204" pitchFamily="66" charset="0"/>
              </a:rPr>
              <a:t> </a:t>
            </a:r>
            <a:r>
              <a:rPr lang="en-GB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sa</a:t>
            </a:r>
            <a:r>
              <a:rPr lang="en-GB" dirty="0" smtClean="0">
                <a:latin typeface="Comic Sans MS" panose="030F0702030302020204" pitchFamily="66" charset="0"/>
              </a:rPr>
              <a:t> </a:t>
            </a:r>
            <a:r>
              <a:rPr lang="en-GB" dirty="0" err="1" smtClean="0">
                <a:latin typeface="Comic Sans MS" panose="030F0702030302020204" pitchFamily="66" charset="0"/>
              </a:rPr>
              <a:t>nationalité</a:t>
            </a:r>
            <a:r>
              <a:rPr lang="en-GB" dirty="0" smtClean="0">
                <a:latin typeface="Comic Sans MS" panose="030F0702030302020204" pitchFamily="66" charset="0"/>
              </a:rPr>
              <a:t>?</a:t>
            </a:r>
            <a:endParaRPr lang="es-E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(What is </a:t>
            </a:r>
            <a:r>
              <a:rPr lang="en-GB" b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his/her</a:t>
            </a:r>
            <a:r>
              <a:rPr lang="en-GB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nationality?)</a:t>
            </a:r>
            <a:endParaRPr lang="es-ES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64770" y="57050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600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4700467"/>
              </p:ext>
            </p:extLst>
          </p:nvPr>
        </p:nvGraphicFramePr>
        <p:xfrm>
          <a:off x="1497168" y="1779653"/>
          <a:ext cx="6278218" cy="43864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3910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13910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096619">
                <a:tc>
                  <a:txBody>
                    <a:bodyPr/>
                    <a:lstStyle/>
                    <a:p>
                      <a:r>
                        <a:rPr lang="en-GB" sz="4400" b="1" dirty="0" smtClean="0">
                          <a:solidFill>
                            <a:srgbClr val="800080"/>
                          </a:solidFill>
                        </a:rPr>
                        <a:t>Je</a:t>
                      </a:r>
                      <a:endParaRPr lang="es-ES" sz="44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4400" b="1" dirty="0" smtClean="0">
                          <a:solidFill>
                            <a:srgbClr val="800080"/>
                          </a:solidFill>
                        </a:rPr>
                        <a:t>I </a:t>
                      </a:r>
                      <a:endParaRPr lang="es-ES" sz="44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96619">
                <a:tc>
                  <a:txBody>
                    <a:bodyPr/>
                    <a:lstStyle/>
                    <a:p>
                      <a:r>
                        <a:rPr lang="en-GB" sz="4400" b="1" dirty="0" err="1" smtClean="0">
                          <a:solidFill>
                            <a:srgbClr val="FF0000"/>
                          </a:solidFill>
                        </a:rPr>
                        <a:t>Tu</a:t>
                      </a:r>
                      <a:r>
                        <a:rPr lang="en-GB" sz="4400" b="1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s-ES" sz="44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4400" b="1" dirty="0" smtClean="0">
                          <a:solidFill>
                            <a:srgbClr val="FF0000"/>
                          </a:solidFill>
                        </a:rPr>
                        <a:t>You</a:t>
                      </a:r>
                      <a:endParaRPr lang="es-ES" sz="44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96619">
                <a:tc>
                  <a:txBody>
                    <a:bodyPr/>
                    <a:lstStyle/>
                    <a:p>
                      <a:r>
                        <a:rPr lang="en-GB" sz="4400" b="1" dirty="0" smtClean="0">
                          <a:solidFill>
                            <a:srgbClr val="0000FF"/>
                          </a:solidFill>
                        </a:rPr>
                        <a:t>Il</a:t>
                      </a:r>
                      <a:endParaRPr lang="es-ES" sz="4400" b="1" dirty="0">
                        <a:solidFill>
                          <a:srgbClr val="0000FF"/>
                        </a:solidFill>
                      </a:endParaRPr>
                    </a:p>
                  </a:txBody>
                  <a:tcPr marL="68580" marR="6858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4400" b="1" dirty="0" smtClean="0">
                          <a:solidFill>
                            <a:srgbClr val="0000FF"/>
                          </a:solidFill>
                        </a:rPr>
                        <a:t>He</a:t>
                      </a:r>
                      <a:endParaRPr lang="es-ES" sz="4400" b="1" dirty="0">
                        <a:solidFill>
                          <a:srgbClr val="0000FF"/>
                        </a:solidFill>
                      </a:endParaRPr>
                    </a:p>
                  </a:txBody>
                  <a:tcPr marL="68580" marR="6858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96619">
                <a:tc>
                  <a:txBody>
                    <a:bodyPr/>
                    <a:lstStyle/>
                    <a:p>
                      <a:r>
                        <a:rPr lang="en-GB" sz="4400" b="1" dirty="0" smtClean="0">
                          <a:solidFill>
                            <a:srgbClr val="FF00FF"/>
                          </a:solidFill>
                        </a:rPr>
                        <a:t>Elle</a:t>
                      </a:r>
                      <a:endParaRPr lang="es-ES" sz="44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4400" b="1" dirty="0" smtClean="0">
                          <a:solidFill>
                            <a:srgbClr val="FF00FF"/>
                          </a:solidFill>
                        </a:rPr>
                        <a:t>She</a:t>
                      </a:r>
                      <a:endParaRPr lang="es-ES" sz="44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 smtClean="0">
                <a:latin typeface="Comic Sans MS"/>
                <a:cs typeface="Comic Sans MS"/>
              </a:rPr>
              <a:t>Subject Pronouns</a:t>
            </a:r>
            <a:endParaRPr lang="en-US" sz="5400" dirty="0">
              <a:latin typeface="Comic Sans MS"/>
              <a:cs typeface="Comic Sans MS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84976" y="60483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394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7246872"/>
              </p:ext>
            </p:extLst>
          </p:nvPr>
        </p:nvGraphicFramePr>
        <p:xfrm>
          <a:off x="1591074" y="1492871"/>
          <a:ext cx="6278218" cy="43864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3910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13910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096619">
                <a:tc>
                  <a:txBody>
                    <a:bodyPr/>
                    <a:lstStyle/>
                    <a:p>
                      <a:r>
                        <a:rPr lang="en-GB" sz="4400" b="1" dirty="0" smtClean="0">
                          <a:solidFill>
                            <a:srgbClr val="800080"/>
                          </a:solidFill>
                        </a:rPr>
                        <a:t>Je </a:t>
                      </a:r>
                      <a:r>
                        <a:rPr lang="en-GB" sz="4400" b="1" dirty="0" smtClean="0">
                          <a:solidFill>
                            <a:schemeClr val="tx1"/>
                          </a:solidFill>
                        </a:rPr>
                        <a:t>SUIS</a:t>
                      </a:r>
                      <a:endParaRPr lang="es-ES" sz="44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4400" b="1" dirty="0">
                          <a:solidFill>
                            <a:srgbClr val="800080"/>
                          </a:solidFill>
                        </a:rPr>
                        <a:t>I </a:t>
                      </a:r>
                      <a:r>
                        <a:rPr lang="en-GB" sz="4400" b="1" dirty="0" smtClean="0">
                          <a:solidFill>
                            <a:schemeClr val="tx1"/>
                          </a:solidFill>
                        </a:rPr>
                        <a:t>AM</a:t>
                      </a:r>
                      <a:endParaRPr lang="es-ES" sz="44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96619">
                <a:tc>
                  <a:txBody>
                    <a:bodyPr/>
                    <a:lstStyle/>
                    <a:p>
                      <a:r>
                        <a:rPr lang="en-GB" sz="4400" b="1" dirty="0" err="1" smtClean="0">
                          <a:solidFill>
                            <a:srgbClr val="FF0000"/>
                          </a:solidFill>
                        </a:rPr>
                        <a:t>Tu</a:t>
                      </a:r>
                      <a:r>
                        <a:rPr lang="en-GB" sz="4400" b="1" dirty="0" smtClean="0">
                          <a:solidFill>
                            <a:schemeClr val="tx1"/>
                          </a:solidFill>
                        </a:rPr>
                        <a:t> ES</a:t>
                      </a:r>
                      <a:endParaRPr lang="es-ES" sz="44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4400" b="1" dirty="0">
                          <a:solidFill>
                            <a:srgbClr val="FF0000"/>
                          </a:solidFill>
                        </a:rPr>
                        <a:t>You</a:t>
                      </a:r>
                      <a:r>
                        <a:rPr lang="en-GB" sz="4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4400" b="1" dirty="0" smtClean="0">
                          <a:solidFill>
                            <a:schemeClr val="tx1"/>
                          </a:solidFill>
                        </a:rPr>
                        <a:t>ARE</a:t>
                      </a:r>
                      <a:endParaRPr lang="es-ES" sz="44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96619">
                <a:tc>
                  <a:txBody>
                    <a:bodyPr/>
                    <a:lstStyle/>
                    <a:p>
                      <a:r>
                        <a:rPr lang="en-GB" sz="4400" b="1" dirty="0">
                          <a:solidFill>
                            <a:srgbClr val="0070C0"/>
                          </a:solidFill>
                        </a:rPr>
                        <a:t>I</a:t>
                      </a:r>
                      <a:r>
                        <a:rPr lang="en-GB" sz="4400" b="1" dirty="0" smtClean="0">
                          <a:solidFill>
                            <a:srgbClr val="0070C0"/>
                          </a:solidFill>
                        </a:rPr>
                        <a:t>l</a:t>
                      </a:r>
                      <a:r>
                        <a:rPr lang="en-GB" sz="4400" b="1" baseline="0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GB" sz="4400" b="1" baseline="0" dirty="0" smtClean="0">
                          <a:solidFill>
                            <a:schemeClr val="tx1"/>
                          </a:solidFill>
                        </a:rPr>
                        <a:t>EST</a:t>
                      </a:r>
                      <a:endParaRPr lang="es-ES" sz="44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4400" b="1" dirty="0">
                          <a:solidFill>
                            <a:srgbClr val="0070C0"/>
                          </a:solidFill>
                        </a:rPr>
                        <a:t>He</a:t>
                      </a:r>
                      <a:r>
                        <a:rPr lang="en-GB" sz="4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4400" b="1" dirty="0" smtClean="0">
                          <a:solidFill>
                            <a:schemeClr val="tx1"/>
                          </a:solidFill>
                        </a:rPr>
                        <a:t>IS</a:t>
                      </a:r>
                      <a:endParaRPr lang="es-ES" sz="44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96619">
                <a:tc>
                  <a:txBody>
                    <a:bodyPr/>
                    <a:lstStyle/>
                    <a:p>
                      <a:r>
                        <a:rPr lang="en-GB" sz="4400" b="1" dirty="0" smtClean="0">
                          <a:solidFill>
                            <a:srgbClr val="FF00FF"/>
                          </a:solidFill>
                        </a:rPr>
                        <a:t>Elle</a:t>
                      </a:r>
                      <a:r>
                        <a:rPr lang="en-GB" sz="4400" b="1" dirty="0" smtClean="0">
                          <a:solidFill>
                            <a:schemeClr val="tx1"/>
                          </a:solidFill>
                        </a:rPr>
                        <a:t> EST</a:t>
                      </a:r>
                      <a:endParaRPr lang="es-ES" sz="44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4400" b="1" dirty="0">
                          <a:solidFill>
                            <a:srgbClr val="FF00FF"/>
                          </a:solidFill>
                        </a:rPr>
                        <a:t>She</a:t>
                      </a:r>
                      <a:r>
                        <a:rPr lang="en-GB" sz="4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4400" b="1" dirty="0" smtClean="0">
                          <a:solidFill>
                            <a:schemeClr val="tx1"/>
                          </a:solidFill>
                        </a:rPr>
                        <a:t>IS</a:t>
                      </a:r>
                      <a:endParaRPr lang="es-ES" sz="44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Comic Sans MS"/>
                <a:cs typeface="Comic Sans MS"/>
              </a:rPr>
              <a:t>Ê</a:t>
            </a:r>
            <a:r>
              <a:rPr lang="en-US" dirty="0" err="1" smtClean="0">
                <a:latin typeface="Comic Sans MS"/>
                <a:cs typeface="Comic Sans MS"/>
              </a:rPr>
              <a:t>tre</a:t>
            </a:r>
            <a:r>
              <a:rPr lang="en-US" dirty="0" smtClean="0">
                <a:latin typeface="Comic Sans MS"/>
                <a:cs typeface="Comic Sans MS"/>
              </a:rPr>
              <a:t>  </a:t>
            </a:r>
            <a:r>
              <a:rPr lang="en-US" dirty="0">
                <a:latin typeface="Comic Sans MS"/>
                <a:cs typeface="Comic Sans MS"/>
              </a:rPr>
              <a:t>= TO </a:t>
            </a:r>
            <a:r>
              <a:rPr lang="en-US" dirty="0" smtClean="0">
                <a:latin typeface="Comic Sans MS"/>
                <a:cs typeface="Comic Sans MS"/>
              </a:rPr>
              <a:t>BE</a:t>
            </a:r>
            <a:endParaRPr lang="en-US" dirty="0">
              <a:latin typeface="Comic Sans MS"/>
              <a:cs typeface="Comic Sans MS"/>
            </a:endParaRP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95788" y="27463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968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hogwarts express from movi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8680"/>
            <a:ext cx="7848870" cy="5886654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2395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84613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Le </a:t>
            </a:r>
            <a:r>
              <a:rPr lang="en-GB" dirty="0" err="1" smtClean="0">
                <a:solidFill>
                  <a:srgbClr val="0000FF"/>
                </a:solidFill>
                <a:latin typeface="Comic Sans MS" panose="030F0702030302020204" pitchFamily="66" charset="0"/>
              </a:rPr>
              <a:t>joueur</a:t>
            </a:r>
            <a:r>
              <a:rPr lang="en-GB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en-GB" u="sng" dirty="0" err="1" smtClean="0">
                <a:latin typeface="Comic Sans MS" panose="030F0702030302020204" pitchFamily="66" charset="0"/>
              </a:rPr>
              <a:t>est</a:t>
            </a:r>
            <a:r>
              <a:rPr lang="en-GB" dirty="0" smtClean="0">
                <a:latin typeface="Comic Sans MS" panose="030F0702030302020204" pitchFamily="66" charset="0"/>
              </a:rPr>
              <a:t> </a:t>
            </a:r>
            <a:r>
              <a:rPr lang="en-GB" dirty="0" err="1" smtClean="0">
                <a:solidFill>
                  <a:srgbClr val="0000FF"/>
                </a:solidFill>
                <a:latin typeface="Comic Sans MS" panose="030F0702030302020204" pitchFamily="66" charset="0"/>
              </a:rPr>
              <a:t>britannique</a:t>
            </a:r>
            <a:r>
              <a:rPr lang="en-GB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.</a:t>
            </a:r>
            <a:br>
              <a:rPr lang="en-GB" dirty="0" smtClean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GB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/>
            </a:r>
            <a:br>
              <a:rPr lang="en-GB" dirty="0" smtClean="0">
                <a:solidFill>
                  <a:srgbClr val="0000FF"/>
                </a:solidFill>
                <a:latin typeface="Comic Sans MS" panose="030F0702030302020204" pitchFamily="66" charset="0"/>
              </a:rPr>
            </a:br>
            <a:r>
              <a:rPr lang="en-GB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Il</a:t>
            </a:r>
            <a:r>
              <a:rPr lang="en-GB" dirty="0" smtClean="0">
                <a:latin typeface="Comic Sans MS" panose="030F0702030302020204" pitchFamily="66" charset="0"/>
              </a:rPr>
              <a:t> </a:t>
            </a:r>
            <a:r>
              <a:rPr lang="en-GB" u="sng" dirty="0" err="1" smtClean="0">
                <a:latin typeface="Comic Sans MS" panose="030F0702030302020204" pitchFamily="66" charset="0"/>
              </a:rPr>
              <a:t>est</a:t>
            </a:r>
            <a:r>
              <a:rPr lang="en-GB" dirty="0" smtClean="0">
                <a:latin typeface="Comic Sans MS" panose="030F0702030302020204" pitchFamily="66" charset="0"/>
              </a:rPr>
              <a:t> </a:t>
            </a:r>
            <a:r>
              <a:rPr lang="en-GB" dirty="0" err="1" smtClean="0">
                <a:solidFill>
                  <a:srgbClr val="0000FF"/>
                </a:solidFill>
                <a:latin typeface="Comic Sans MS" panose="030F0702030302020204" pitchFamily="66" charset="0"/>
              </a:rPr>
              <a:t>britannique</a:t>
            </a:r>
            <a:r>
              <a:rPr lang="en-GB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.</a:t>
            </a:r>
            <a:endParaRPr lang="es-ES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144" y="2541757"/>
            <a:ext cx="3274700" cy="32747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961" y="3309381"/>
            <a:ext cx="3010077" cy="2899438"/>
          </a:xfrm>
          <a:prstGeom prst="rect">
            <a:avLst/>
          </a:prstGeom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94614" y="280882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756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6991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FF00FF"/>
                </a:solidFill>
                <a:latin typeface="Comic Sans MS" panose="030F0702030302020204" pitchFamily="66" charset="0"/>
              </a:rPr>
              <a:t>La </a:t>
            </a:r>
            <a:r>
              <a:rPr lang="en-GB" dirty="0" err="1" smtClean="0">
                <a:solidFill>
                  <a:srgbClr val="FF00FF"/>
                </a:solidFill>
                <a:latin typeface="Comic Sans MS" panose="030F0702030302020204" pitchFamily="66" charset="0"/>
              </a:rPr>
              <a:t>joueuse</a:t>
            </a:r>
            <a:r>
              <a:rPr lang="en-GB" dirty="0" smtClean="0">
                <a:solidFill>
                  <a:srgbClr val="FF00FF"/>
                </a:solidFill>
                <a:latin typeface="Comic Sans MS" panose="030F0702030302020204" pitchFamily="66" charset="0"/>
              </a:rPr>
              <a:t> </a:t>
            </a:r>
            <a:r>
              <a:rPr lang="en-GB" u="sng" dirty="0" err="1" smtClean="0">
                <a:latin typeface="Comic Sans MS" panose="030F0702030302020204" pitchFamily="66" charset="0"/>
              </a:rPr>
              <a:t>est</a:t>
            </a:r>
            <a:r>
              <a:rPr lang="en-GB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GB" dirty="0" err="1" smtClean="0">
                <a:solidFill>
                  <a:srgbClr val="FF00FF"/>
                </a:solidFill>
                <a:latin typeface="Comic Sans MS" panose="030F0702030302020204" pitchFamily="66" charset="0"/>
              </a:rPr>
              <a:t>britannique</a:t>
            </a:r>
            <a:r>
              <a:rPr lang="en-GB" dirty="0" smtClean="0">
                <a:solidFill>
                  <a:srgbClr val="FF00FF"/>
                </a:solidFill>
                <a:latin typeface="Comic Sans MS" panose="030F0702030302020204" pitchFamily="66" charset="0"/>
              </a:rPr>
              <a:t>.</a:t>
            </a:r>
            <a:br>
              <a:rPr lang="en-GB" dirty="0" smtClean="0">
                <a:solidFill>
                  <a:srgbClr val="FF00FF"/>
                </a:solidFill>
                <a:latin typeface="Comic Sans MS" panose="030F0702030302020204" pitchFamily="66" charset="0"/>
              </a:rPr>
            </a:br>
            <a:r>
              <a:rPr lang="en-GB" dirty="0" smtClean="0">
                <a:solidFill>
                  <a:srgbClr val="FF00FF"/>
                </a:solidFill>
                <a:latin typeface="Comic Sans MS" panose="030F0702030302020204" pitchFamily="66" charset="0"/>
              </a:rPr>
              <a:t/>
            </a:r>
            <a:br>
              <a:rPr lang="en-GB" dirty="0" smtClean="0">
                <a:solidFill>
                  <a:srgbClr val="FF00FF"/>
                </a:solidFill>
                <a:latin typeface="Comic Sans MS" panose="030F0702030302020204" pitchFamily="66" charset="0"/>
              </a:rPr>
            </a:br>
            <a:r>
              <a:rPr lang="en-GB" dirty="0" smtClean="0">
                <a:solidFill>
                  <a:srgbClr val="FF00FF"/>
                </a:solidFill>
                <a:latin typeface="Comic Sans MS" panose="030F0702030302020204" pitchFamily="66" charset="0"/>
              </a:rPr>
              <a:t>Elle</a:t>
            </a:r>
            <a:r>
              <a:rPr lang="en-GB" dirty="0" smtClean="0">
                <a:latin typeface="Comic Sans MS" panose="030F0702030302020204" pitchFamily="66" charset="0"/>
              </a:rPr>
              <a:t> </a:t>
            </a:r>
            <a:r>
              <a:rPr lang="en-GB" u="sng" dirty="0" err="1" smtClean="0">
                <a:latin typeface="Comic Sans MS" panose="030F0702030302020204" pitchFamily="66" charset="0"/>
              </a:rPr>
              <a:t>est</a:t>
            </a:r>
            <a:r>
              <a:rPr lang="en-GB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GB" dirty="0" err="1" smtClean="0">
                <a:solidFill>
                  <a:srgbClr val="FF00FF"/>
                </a:solidFill>
                <a:latin typeface="Comic Sans MS" panose="030F0702030302020204" pitchFamily="66" charset="0"/>
              </a:rPr>
              <a:t>britannique</a:t>
            </a:r>
            <a:r>
              <a:rPr lang="en-GB" dirty="0" smtClean="0">
                <a:solidFill>
                  <a:srgbClr val="FF00FF"/>
                </a:solidFill>
                <a:latin typeface="Comic Sans MS" panose="030F0702030302020204" pitchFamily="66" charset="0"/>
              </a:rPr>
              <a:t>.</a:t>
            </a:r>
            <a:endParaRPr lang="es-ES" dirty="0">
              <a:solidFill>
                <a:srgbClr val="FF00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93"/>
          <a:stretch/>
        </p:blipFill>
        <p:spPr>
          <a:xfrm>
            <a:off x="2701636" y="2622984"/>
            <a:ext cx="3449782" cy="36115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627" y="3599730"/>
            <a:ext cx="2971800" cy="3258270"/>
          </a:xfrm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17999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018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GB" dirty="0" smtClean="0">
                <a:solidFill>
                  <a:srgbClr val="0000FF"/>
                </a:solidFill>
                <a:latin typeface="Comic Sans MS"/>
                <a:cs typeface="Comic Sans MS"/>
              </a:rPr>
              <a:t>Il </a:t>
            </a:r>
            <a:r>
              <a:rPr lang="en-GB" dirty="0" err="1" smtClean="0">
                <a:latin typeface="Comic Sans MS"/>
                <a:cs typeface="Comic Sans MS"/>
              </a:rPr>
              <a:t>est</a:t>
            </a:r>
            <a:r>
              <a:rPr lang="en-GB" dirty="0" smtClean="0">
                <a:solidFill>
                  <a:srgbClr val="0000FF"/>
                </a:solidFill>
                <a:latin typeface="Comic Sans MS"/>
                <a:cs typeface="Comic Sans MS"/>
              </a:rPr>
              <a:t>	</a:t>
            </a:r>
            <a:r>
              <a:rPr lang="en-GB" dirty="0" smtClean="0">
                <a:solidFill>
                  <a:srgbClr val="FFC000"/>
                </a:solidFill>
                <a:latin typeface="Comic Sans MS"/>
                <a:cs typeface="Comic Sans MS"/>
              </a:rPr>
              <a:t>	  			</a:t>
            </a:r>
            <a:r>
              <a:rPr lang="en-GB" dirty="0" smtClean="0">
                <a:solidFill>
                  <a:srgbClr val="FF00FF"/>
                </a:solidFill>
                <a:latin typeface="Comic Sans MS"/>
                <a:cs typeface="Comic Sans MS"/>
              </a:rPr>
              <a:t>   Elle </a:t>
            </a:r>
            <a:r>
              <a:rPr lang="en-GB" dirty="0" err="1" smtClean="0">
                <a:latin typeface="Comic Sans MS"/>
                <a:cs typeface="Comic Sans MS"/>
              </a:rPr>
              <a:t>est</a:t>
            </a:r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FF"/>
                </a:solidFill>
                <a:latin typeface="Comic Sans MS"/>
                <a:cs typeface="Comic Sans MS"/>
              </a:rPr>
              <a:t>I</a:t>
            </a: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l </a:t>
            </a:r>
            <a:r>
              <a:rPr lang="en-US" dirty="0" err="1" smtClean="0">
                <a:latin typeface="Comic Sans MS"/>
                <a:cs typeface="Comic Sans MS"/>
              </a:rPr>
              <a:t>est</a:t>
            </a:r>
            <a:r>
              <a:rPr lang="en-US" dirty="0" smtClean="0">
                <a:solidFill>
                  <a:srgbClr val="FF00FF"/>
                </a:solidFill>
                <a:latin typeface="Comic Sans MS"/>
                <a:cs typeface="Comic Sans MS"/>
              </a:rPr>
              <a:t> </a:t>
            </a:r>
            <a:r>
              <a:rPr lang="en-GB" dirty="0" smtClean="0"/>
              <a:t>	</a:t>
            </a:r>
            <a:endParaRPr lang="es-E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err="1" smtClean="0">
                <a:latin typeface="Comic Sans MS" panose="030F0702030302020204" pitchFamily="66" charset="0"/>
              </a:rPr>
              <a:t>britannique</a:t>
            </a:r>
            <a:r>
              <a:rPr lang="en-GB" dirty="0" smtClean="0">
                <a:latin typeface="Comic Sans MS" panose="030F0702030302020204" pitchFamily="66" charset="0"/>
              </a:rPr>
              <a:t> </a:t>
            </a:r>
            <a:r>
              <a:rPr lang="en-GB" dirty="0" smtClean="0">
                <a:latin typeface="Comic Sans MS" panose="030F0702030302020204" pitchFamily="66" charset="0"/>
                <a:sym typeface="Wingdings" panose="05000000000000000000" pitchFamily="2" charset="2"/>
              </a:rPr>
              <a:t></a:t>
            </a:r>
            <a:endParaRPr lang="en-GB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dirty="0" err="1" smtClean="0">
                <a:latin typeface="Comic Sans MS" panose="030F0702030302020204" pitchFamily="66" charset="0"/>
              </a:rPr>
              <a:t>écossais</a:t>
            </a:r>
            <a:r>
              <a:rPr lang="en-GB" dirty="0" smtClean="0">
                <a:latin typeface="Comic Sans MS" panose="030F0702030302020204" pitchFamily="66" charset="0"/>
              </a:rPr>
              <a:t> 	</a:t>
            </a:r>
            <a:r>
              <a:rPr lang="en-GB" dirty="0" smtClean="0">
                <a:latin typeface="Comic Sans MS" panose="030F0702030302020204" pitchFamily="66" charset="0"/>
                <a:sym typeface="Wingdings" panose="05000000000000000000" pitchFamily="2" charset="2"/>
              </a:rPr>
              <a:t> </a:t>
            </a:r>
            <a:r>
              <a:rPr lang="en-GB" dirty="0" err="1" smtClean="0">
                <a:latin typeface="Comic Sans MS" panose="030F0702030302020204" pitchFamily="66" charset="0"/>
                <a:sym typeface="Wingdings" panose="05000000000000000000" pitchFamily="2" charset="2"/>
              </a:rPr>
              <a:t>ajoute</a:t>
            </a:r>
            <a:r>
              <a:rPr lang="en-GB" dirty="0" smtClean="0">
                <a:latin typeface="Comic Sans MS" panose="030F0702030302020204" pitchFamily="66" charset="0"/>
                <a:sym typeface="Wingdings" panose="05000000000000000000" pitchFamily="2" charset="2"/>
              </a:rPr>
              <a:t> ‘e’</a:t>
            </a:r>
            <a:endParaRPr lang="en-GB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dirty="0" err="1" smtClean="0">
                <a:latin typeface="Comic Sans MS" panose="030F0702030302020204" pitchFamily="66" charset="0"/>
              </a:rPr>
              <a:t>anglais</a:t>
            </a:r>
            <a:r>
              <a:rPr lang="en-GB" dirty="0" smtClean="0">
                <a:latin typeface="Comic Sans MS" panose="030F0702030302020204" pitchFamily="66" charset="0"/>
              </a:rPr>
              <a:t>	</a:t>
            </a:r>
            <a:r>
              <a:rPr lang="en-GB" dirty="0">
                <a:latin typeface="Comic Sans MS" panose="030F0702030302020204" pitchFamily="66" charset="0"/>
                <a:sym typeface="Wingdings" panose="05000000000000000000" pitchFamily="2" charset="2"/>
              </a:rPr>
              <a:t> </a:t>
            </a:r>
            <a:r>
              <a:rPr lang="en-GB" dirty="0" err="1">
                <a:latin typeface="Comic Sans MS" panose="030F0702030302020204" pitchFamily="66" charset="0"/>
                <a:sym typeface="Wingdings" panose="05000000000000000000" pitchFamily="2" charset="2"/>
              </a:rPr>
              <a:t>ajoute</a:t>
            </a:r>
            <a:r>
              <a:rPr lang="en-GB" dirty="0">
                <a:latin typeface="Comic Sans MS" panose="030F0702030302020204" pitchFamily="66" charset="0"/>
                <a:sym typeface="Wingdings" panose="05000000000000000000" pitchFamily="2" charset="2"/>
              </a:rPr>
              <a:t> ‘e</a:t>
            </a:r>
            <a:r>
              <a:rPr lang="en-GB" dirty="0" smtClean="0">
                <a:latin typeface="Comic Sans MS" panose="030F0702030302020204" pitchFamily="66" charset="0"/>
                <a:sym typeface="Wingdings" panose="05000000000000000000" pitchFamily="2" charset="2"/>
              </a:rPr>
              <a:t>’</a:t>
            </a:r>
            <a:endParaRPr lang="en-GB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dirty="0" err="1" smtClean="0">
                <a:latin typeface="Comic Sans MS" panose="030F0702030302020204" pitchFamily="66" charset="0"/>
              </a:rPr>
              <a:t>gallois</a:t>
            </a:r>
            <a:r>
              <a:rPr lang="en-GB" dirty="0" smtClean="0">
                <a:latin typeface="Comic Sans MS" panose="030F0702030302020204" pitchFamily="66" charset="0"/>
              </a:rPr>
              <a:t> 	</a:t>
            </a:r>
            <a:r>
              <a:rPr lang="en-GB" dirty="0">
                <a:latin typeface="Comic Sans MS" panose="030F0702030302020204" pitchFamily="66" charset="0"/>
                <a:sym typeface="Wingdings" panose="05000000000000000000" pitchFamily="2" charset="2"/>
              </a:rPr>
              <a:t> </a:t>
            </a:r>
            <a:r>
              <a:rPr lang="en-GB" dirty="0" err="1">
                <a:latin typeface="Comic Sans MS" panose="030F0702030302020204" pitchFamily="66" charset="0"/>
                <a:sym typeface="Wingdings" panose="05000000000000000000" pitchFamily="2" charset="2"/>
              </a:rPr>
              <a:t>ajoute</a:t>
            </a:r>
            <a:r>
              <a:rPr lang="en-GB" dirty="0">
                <a:latin typeface="Comic Sans MS" panose="030F0702030302020204" pitchFamily="66" charset="0"/>
                <a:sym typeface="Wingdings" panose="05000000000000000000" pitchFamily="2" charset="2"/>
              </a:rPr>
              <a:t> ‘e</a:t>
            </a:r>
            <a:r>
              <a:rPr lang="en-GB" dirty="0" smtClean="0">
                <a:latin typeface="Comic Sans MS" panose="030F0702030302020204" pitchFamily="66" charset="0"/>
                <a:sym typeface="Wingdings" panose="05000000000000000000" pitchFamily="2" charset="2"/>
              </a:rPr>
              <a:t>’</a:t>
            </a:r>
            <a:endParaRPr lang="en-GB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dirty="0" err="1" smtClean="0">
                <a:latin typeface="Comic Sans MS" panose="030F0702030302020204" pitchFamily="66" charset="0"/>
              </a:rPr>
              <a:t>irlandais</a:t>
            </a:r>
            <a:r>
              <a:rPr lang="en-GB" dirty="0" smtClean="0">
                <a:latin typeface="Comic Sans MS" panose="030F0702030302020204" pitchFamily="66" charset="0"/>
              </a:rPr>
              <a:t>	</a:t>
            </a:r>
            <a:r>
              <a:rPr lang="en-GB" dirty="0" smtClean="0">
                <a:latin typeface="Comic Sans MS" panose="030F0702030302020204" pitchFamily="66" charset="0"/>
                <a:sym typeface="Wingdings" panose="05000000000000000000" pitchFamily="2" charset="2"/>
              </a:rPr>
              <a:t> </a:t>
            </a:r>
            <a:r>
              <a:rPr lang="en-GB" dirty="0" err="1">
                <a:latin typeface="Comic Sans MS" panose="030F0702030302020204" pitchFamily="66" charset="0"/>
                <a:sym typeface="Wingdings" panose="05000000000000000000" pitchFamily="2" charset="2"/>
              </a:rPr>
              <a:t>ajoute</a:t>
            </a:r>
            <a:r>
              <a:rPr lang="en-GB" dirty="0">
                <a:latin typeface="Comic Sans MS" panose="030F0702030302020204" pitchFamily="66" charset="0"/>
                <a:sym typeface="Wingdings" panose="05000000000000000000" pitchFamily="2" charset="2"/>
              </a:rPr>
              <a:t> ‘e</a:t>
            </a:r>
            <a:r>
              <a:rPr lang="en-GB" dirty="0" smtClean="0">
                <a:latin typeface="Comic Sans MS" panose="030F0702030302020204" pitchFamily="66" charset="0"/>
                <a:sym typeface="Wingdings" panose="05000000000000000000" pitchFamily="2" charset="2"/>
              </a:rPr>
              <a:t>’</a:t>
            </a:r>
            <a:endParaRPr lang="en-GB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dirty="0" err="1" smtClean="0">
                <a:latin typeface="Comic Sans MS" panose="030F0702030302020204" pitchFamily="66" charset="0"/>
              </a:rPr>
              <a:t>français</a:t>
            </a:r>
            <a:r>
              <a:rPr lang="en-GB" dirty="0" smtClean="0">
                <a:latin typeface="Comic Sans MS" panose="030F0702030302020204" pitchFamily="66" charset="0"/>
              </a:rPr>
              <a:t>	</a:t>
            </a:r>
            <a:r>
              <a:rPr lang="en-GB" dirty="0" smtClean="0">
                <a:latin typeface="Comic Sans MS" panose="030F0702030302020204" pitchFamily="66" charset="0"/>
                <a:sym typeface="Wingdings" panose="05000000000000000000" pitchFamily="2" charset="2"/>
              </a:rPr>
              <a:t> </a:t>
            </a:r>
            <a:r>
              <a:rPr lang="en-GB" dirty="0" err="1">
                <a:latin typeface="Comic Sans MS" panose="030F0702030302020204" pitchFamily="66" charset="0"/>
                <a:sym typeface="Wingdings" panose="05000000000000000000" pitchFamily="2" charset="2"/>
              </a:rPr>
              <a:t>ajoute</a:t>
            </a:r>
            <a:r>
              <a:rPr lang="en-GB" dirty="0">
                <a:latin typeface="Comic Sans MS" panose="030F0702030302020204" pitchFamily="66" charset="0"/>
                <a:sym typeface="Wingdings" panose="05000000000000000000" pitchFamily="2" charset="2"/>
              </a:rPr>
              <a:t> ‘e</a:t>
            </a:r>
            <a:r>
              <a:rPr lang="en-GB" dirty="0" smtClean="0">
                <a:latin typeface="Comic Sans MS" panose="030F0702030302020204" pitchFamily="66" charset="0"/>
                <a:sym typeface="Wingdings" panose="05000000000000000000" pitchFamily="2" charset="2"/>
              </a:rPr>
              <a:t>’</a:t>
            </a:r>
          </a:p>
          <a:p>
            <a:pPr marL="0" indent="0">
              <a:buNone/>
            </a:pPr>
            <a:r>
              <a:rPr lang="en-GB" dirty="0" err="1" smtClean="0">
                <a:latin typeface="Comic Sans MS" panose="030F0702030302020204" pitchFamily="66" charset="0"/>
              </a:rPr>
              <a:t>espagnol</a:t>
            </a:r>
            <a:r>
              <a:rPr lang="en-GB" dirty="0" smtClean="0">
                <a:latin typeface="Comic Sans MS" panose="030F0702030302020204" pitchFamily="66" charset="0"/>
              </a:rPr>
              <a:t>	</a:t>
            </a:r>
            <a:r>
              <a:rPr lang="en-GB" dirty="0" smtClean="0">
                <a:latin typeface="Comic Sans MS" panose="030F0702030302020204" pitchFamily="66" charset="0"/>
                <a:sym typeface="Wingdings" panose="05000000000000000000" pitchFamily="2" charset="2"/>
              </a:rPr>
              <a:t> </a:t>
            </a:r>
            <a:r>
              <a:rPr lang="en-GB" dirty="0" err="1">
                <a:latin typeface="Comic Sans MS" panose="030F0702030302020204" pitchFamily="66" charset="0"/>
                <a:sym typeface="Wingdings" panose="05000000000000000000" pitchFamily="2" charset="2"/>
              </a:rPr>
              <a:t>ajoute</a:t>
            </a:r>
            <a:r>
              <a:rPr lang="en-GB" dirty="0">
                <a:latin typeface="Comic Sans MS" panose="030F0702030302020204" pitchFamily="66" charset="0"/>
                <a:sym typeface="Wingdings" panose="05000000000000000000" pitchFamily="2" charset="2"/>
              </a:rPr>
              <a:t> ‘e’</a:t>
            </a:r>
            <a:endParaRPr lang="en-GB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FF"/>
                </a:solidFill>
                <a:latin typeface="Comic Sans MS"/>
                <a:cs typeface="Comic Sans MS"/>
              </a:rPr>
              <a:t>Elle </a:t>
            </a:r>
            <a:r>
              <a:rPr lang="en-GB" dirty="0" err="1" smtClean="0">
                <a:latin typeface="Comic Sans MS" panose="030F0702030302020204" pitchFamily="66" charset="0"/>
              </a:rPr>
              <a:t>est</a:t>
            </a:r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err="1" smtClean="0">
                <a:latin typeface="Comic Sans MS" panose="030F0702030302020204" pitchFamily="66" charset="0"/>
              </a:rPr>
              <a:t>britanniqu</a:t>
            </a:r>
            <a:r>
              <a:rPr lang="en-GB" dirty="0" err="1" smtClean="0">
                <a:solidFill>
                  <a:srgbClr val="FF00FF"/>
                </a:solidFill>
                <a:latin typeface="Comic Sans MS" panose="030F0702030302020204" pitchFamily="66" charset="0"/>
              </a:rPr>
              <a:t>e</a:t>
            </a:r>
            <a:endParaRPr lang="en-GB" dirty="0">
              <a:solidFill>
                <a:srgbClr val="FF00FF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dirty="0" err="1" smtClean="0">
                <a:latin typeface="Comic Sans MS" panose="030F0702030302020204" pitchFamily="66" charset="0"/>
              </a:rPr>
              <a:t>écossais</a:t>
            </a:r>
            <a:r>
              <a:rPr lang="en-GB" dirty="0" err="1" smtClean="0">
                <a:solidFill>
                  <a:srgbClr val="FF00FF"/>
                </a:solidFill>
                <a:latin typeface="Comic Sans MS" panose="030F0702030302020204" pitchFamily="66" charset="0"/>
              </a:rPr>
              <a:t>e</a:t>
            </a:r>
            <a:r>
              <a:rPr lang="en-GB" dirty="0" smtClean="0">
                <a:solidFill>
                  <a:srgbClr val="FF00FF"/>
                </a:solidFill>
                <a:latin typeface="Comic Sans MS" panose="030F0702030302020204" pitchFamily="66" charset="0"/>
              </a:rPr>
              <a:t> </a:t>
            </a:r>
            <a:r>
              <a:rPr lang="en-GB" dirty="0">
                <a:latin typeface="Comic Sans MS" panose="030F0702030302020204" pitchFamily="66" charset="0"/>
              </a:rPr>
              <a:t>	</a:t>
            </a:r>
            <a:endParaRPr lang="en-GB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dirty="0" err="1" smtClean="0">
                <a:latin typeface="Comic Sans MS" panose="030F0702030302020204" pitchFamily="66" charset="0"/>
              </a:rPr>
              <a:t>anglais</a:t>
            </a:r>
            <a:r>
              <a:rPr lang="en-GB" dirty="0" err="1" smtClean="0">
                <a:solidFill>
                  <a:srgbClr val="FF00FF"/>
                </a:solidFill>
                <a:latin typeface="Comic Sans MS" panose="030F0702030302020204" pitchFamily="66" charset="0"/>
              </a:rPr>
              <a:t>e</a:t>
            </a:r>
            <a:endParaRPr lang="en-GB" b="1" dirty="0">
              <a:solidFill>
                <a:srgbClr val="FF00FF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dirty="0" err="1" smtClean="0">
                <a:latin typeface="Comic Sans MS" panose="030F0702030302020204" pitchFamily="66" charset="0"/>
              </a:rPr>
              <a:t>gallois</a:t>
            </a:r>
            <a:r>
              <a:rPr lang="en-GB" dirty="0" err="1" smtClean="0">
                <a:solidFill>
                  <a:srgbClr val="FF00FF"/>
                </a:solidFill>
                <a:latin typeface="Comic Sans MS" panose="030F0702030302020204" pitchFamily="66" charset="0"/>
              </a:rPr>
              <a:t>e</a:t>
            </a:r>
            <a:endParaRPr lang="en-GB" dirty="0">
              <a:solidFill>
                <a:srgbClr val="FF00FF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dirty="0" err="1" smtClean="0">
                <a:latin typeface="Comic Sans MS" panose="030F0702030302020204" pitchFamily="66" charset="0"/>
              </a:rPr>
              <a:t>irlandais</a:t>
            </a:r>
            <a:r>
              <a:rPr lang="en-GB" dirty="0" err="1" smtClean="0">
                <a:solidFill>
                  <a:srgbClr val="FF00FF"/>
                </a:solidFill>
                <a:latin typeface="Comic Sans MS" panose="030F0702030302020204" pitchFamily="66" charset="0"/>
              </a:rPr>
              <a:t>e</a:t>
            </a:r>
            <a:endParaRPr lang="en-GB" dirty="0">
              <a:solidFill>
                <a:srgbClr val="FF00FF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dirty="0" err="1" smtClean="0">
                <a:latin typeface="Comic Sans MS" panose="030F0702030302020204" pitchFamily="66" charset="0"/>
              </a:rPr>
              <a:t>français</a:t>
            </a:r>
            <a:r>
              <a:rPr lang="en-GB" dirty="0" err="1" smtClean="0">
                <a:solidFill>
                  <a:srgbClr val="FF00FF"/>
                </a:solidFill>
                <a:latin typeface="Comic Sans MS" panose="030F0702030302020204" pitchFamily="66" charset="0"/>
              </a:rPr>
              <a:t>e</a:t>
            </a:r>
            <a:endParaRPr lang="en-GB" dirty="0">
              <a:solidFill>
                <a:srgbClr val="FF00FF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dirty="0" err="1" smtClean="0">
                <a:latin typeface="Comic Sans MS" panose="030F0702030302020204" pitchFamily="66" charset="0"/>
              </a:rPr>
              <a:t>espagnol</a:t>
            </a:r>
            <a:r>
              <a:rPr lang="en-GB" dirty="0" err="1" smtClean="0">
                <a:solidFill>
                  <a:srgbClr val="FF00FF"/>
                </a:solidFill>
                <a:latin typeface="Comic Sans MS" panose="030F0702030302020204" pitchFamily="66" charset="0"/>
              </a:rPr>
              <a:t>e</a:t>
            </a:r>
            <a:endParaRPr lang="es-ES" dirty="0">
              <a:solidFill>
                <a:srgbClr val="FF00FF"/>
              </a:solidFill>
              <a:latin typeface="Comic Sans MS" panose="030F0702030302020204" pitchFamily="66" charset="0"/>
            </a:endParaRP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22385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00FF"/>
                </a:solidFill>
                <a:latin typeface="Comic Sans MS" panose="030F0702030302020204" pitchFamily="66" charset="0"/>
              </a:rPr>
              <a:t>I</a:t>
            </a:r>
            <a:r>
              <a:rPr lang="en-GB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l</a:t>
            </a:r>
            <a:r>
              <a:rPr lang="en-GB" dirty="0" smtClean="0">
                <a:latin typeface="Comic Sans MS" panose="030F0702030302020204" pitchFamily="66" charset="0"/>
              </a:rPr>
              <a:t> </a:t>
            </a:r>
            <a:r>
              <a:rPr lang="en-GB" dirty="0" err="1" smtClean="0">
                <a:latin typeface="Comic Sans MS" panose="030F0702030302020204" pitchFamily="66" charset="0"/>
              </a:rPr>
              <a:t>est</a:t>
            </a:r>
            <a:r>
              <a:rPr lang="en-GB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GB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écossais</a:t>
            </a:r>
            <a:r>
              <a:rPr lang="en-GB" dirty="0" smtClean="0">
                <a:latin typeface="Comic Sans MS" panose="030F0702030302020204" pitchFamily="66" charset="0"/>
              </a:rPr>
              <a:t>.</a:t>
            </a:r>
            <a:endParaRPr lang="es-ES" dirty="0"/>
          </a:p>
        </p:txBody>
      </p:sp>
      <p:grpSp>
        <p:nvGrpSpPr>
          <p:cNvPr id="3" name="Group 2"/>
          <p:cNvGrpSpPr/>
          <p:nvPr/>
        </p:nvGrpSpPr>
        <p:grpSpPr>
          <a:xfrm>
            <a:off x="1410786" y="2018530"/>
            <a:ext cx="6104709" cy="4433785"/>
            <a:chOff x="1410786" y="2018530"/>
            <a:chExt cx="6104709" cy="443378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924"/>
            <a:stretch/>
          </p:blipFill>
          <p:spPr>
            <a:xfrm>
              <a:off x="1410786" y="2018530"/>
              <a:ext cx="6104709" cy="415584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4043" y="2918106"/>
              <a:ext cx="3534209" cy="3534209"/>
            </a:xfrm>
            <a:prstGeom prst="rect">
              <a:avLst/>
            </a:prstGeom>
          </p:spPr>
        </p:pic>
      </p:grp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09095" y="60483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168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500" y="609801"/>
            <a:ext cx="6020932" cy="834063"/>
          </a:xfrm>
        </p:spPr>
        <p:txBody>
          <a:bodyPr/>
          <a:lstStyle/>
          <a:p>
            <a:r>
              <a:rPr lang="en-GB" dirty="0" smtClean="0">
                <a:solidFill>
                  <a:srgbClr val="FF00FF"/>
                </a:solidFill>
                <a:latin typeface="Comic Sans MS" panose="030F0702030302020204" pitchFamily="66" charset="0"/>
              </a:rPr>
              <a:t>Elle</a:t>
            </a:r>
            <a:r>
              <a:rPr lang="en-GB" dirty="0" smtClean="0">
                <a:latin typeface="Comic Sans MS" panose="030F0702030302020204" pitchFamily="66" charset="0"/>
              </a:rPr>
              <a:t> </a:t>
            </a:r>
            <a:r>
              <a:rPr lang="en-GB" dirty="0" err="1" smtClean="0">
                <a:latin typeface="Comic Sans MS" panose="030F0702030302020204" pitchFamily="66" charset="0"/>
              </a:rPr>
              <a:t>est</a:t>
            </a:r>
            <a:r>
              <a:rPr lang="en-GB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GB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écossais</a:t>
            </a:r>
            <a:r>
              <a:rPr lang="en-GB" dirty="0" err="1" smtClean="0">
                <a:solidFill>
                  <a:srgbClr val="FF00FF"/>
                </a:solidFill>
                <a:latin typeface="Comic Sans MS" panose="030F0702030302020204" pitchFamily="66" charset="0"/>
              </a:rPr>
              <a:t>e</a:t>
            </a:r>
            <a:r>
              <a:rPr lang="en-GB" dirty="0" smtClean="0">
                <a:latin typeface="Comic Sans MS" panose="030F0702030302020204" pitchFamily="66" charset="0"/>
              </a:rPr>
              <a:t>.</a:t>
            </a:r>
            <a:endParaRPr lang="es-E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923" y="1785092"/>
            <a:ext cx="2476846" cy="43154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241" y="2691683"/>
            <a:ext cx="3534209" cy="3534209"/>
          </a:xfrm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67706" y="178509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44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73"/>
          <a:stretch/>
        </p:blipFill>
        <p:spPr>
          <a:xfrm>
            <a:off x="2667000" y="1100137"/>
            <a:ext cx="3810000" cy="36808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00FF"/>
                </a:solidFill>
                <a:latin typeface="Comic Sans MS" panose="030F0702030302020204" pitchFamily="66" charset="0"/>
              </a:rPr>
              <a:t>I</a:t>
            </a:r>
            <a:r>
              <a:rPr lang="en-GB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l</a:t>
            </a:r>
            <a:r>
              <a:rPr lang="en-GB" dirty="0" smtClean="0">
                <a:latin typeface="Comic Sans MS" panose="030F0702030302020204" pitchFamily="66" charset="0"/>
              </a:rPr>
              <a:t> </a:t>
            </a:r>
            <a:r>
              <a:rPr lang="en-GB" dirty="0" err="1" smtClean="0">
                <a:latin typeface="Comic Sans MS" panose="030F0702030302020204" pitchFamily="66" charset="0"/>
              </a:rPr>
              <a:t>est</a:t>
            </a:r>
            <a:r>
              <a:rPr lang="en-GB" dirty="0" smtClean="0">
                <a:latin typeface="Comic Sans MS" panose="030F0702030302020204" pitchFamily="66" charset="0"/>
              </a:rPr>
              <a:t> </a:t>
            </a:r>
            <a:r>
              <a:rPr lang="en-GB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anglais</a:t>
            </a:r>
            <a:r>
              <a:rPr lang="en-GB" dirty="0" smtClean="0">
                <a:latin typeface="Comic Sans MS" panose="030F0702030302020204" pitchFamily="66" charset="0"/>
              </a:rPr>
              <a:t>.</a:t>
            </a:r>
            <a:endParaRPr lang="es-E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995" y="1848606"/>
            <a:ext cx="3222172" cy="3393954"/>
          </a:xfrm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07187" y="101123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555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00FF"/>
                </a:solidFill>
                <a:latin typeface="Comic Sans MS" panose="030F0702030302020204" pitchFamily="66" charset="0"/>
              </a:rPr>
              <a:t>Elle</a:t>
            </a:r>
            <a:r>
              <a:rPr lang="en-GB" dirty="0" smtClean="0">
                <a:latin typeface="Comic Sans MS" panose="030F0702030302020204" pitchFamily="66" charset="0"/>
              </a:rPr>
              <a:t> </a:t>
            </a:r>
            <a:r>
              <a:rPr lang="en-GB" dirty="0" err="1" smtClean="0">
                <a:latin typeface="Comic Sans MS" panose="030F0702030302020204" pitchFamily="66" charset="0"/>
              </a:rPr>
              <a:t>est</a:t>
            </a:r>
            <a:r>
              <a:rPr lang="en-GB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GB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anglais</a:t>
            </a:r>
            <a:r>
              <a:rPr lang="en-GB" dirty="0" err="1" smtClean="0">
                <a:solidFill>
                  <a:srgbClr val="FF00FF"/>
                </a:solidFill>
                <a:latin typeface="Comic Sans MS" panose="030F0702030302020204" pitchFamily="66" charset="0"/>
              </a:rPr>
              <a:t>e</a:t>
            </a:r>
            <a:r>
              <a:rPr lang="en-GB" dirty="0" smtClean="0">
                <a:latin typeface="Comic Sans MS" panose="030F0702030302020204" pitchFamily="66" charset="0"/>
              </a:rPr>
              <a:t>.</a:t>
            </a:r>
            <a:endParaRPr lang="es-E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6"/>
          <a:stretch/>
        </p:blipFill>
        <p:spPr>
          <a:xfrm>
            <a:off x="2246811" y="1620006"/>
            <a:ext cx="3324689" cy="48769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698" y="2763006"/>
            <a:ext cx="4094994" cy="4094994"/>
          </a:xfrm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07187" y="91002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434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8"/>
          <a:stretch/>
        </p:blipFill>
        <p:spPr>
          <a:xfrm>
            <a:off x="2757234" y="1628503"/>
            <a:ext cx="3240132" cy="47461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00FF"/>
                </a:solidFill>
                <a:latin typeface="Comic Sans MS" panose="030F0702030302020204" pitchFamily="66" charset="0"/>
              </a:rPr>
              <a:t>I</a:t>
            </a:r>
            <a:r>
              <a:rPr lang="en-GB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l</a:t>
            </a:r>
            <a:r>
              <a:rPr lang="en-GB" dirty="0" smtClean="0">
                <a:latin typeface="Comic Sans MS" panose="030F0702030302020204" pitchFamily="66" charset="0"/>
              </a:rPr>
              <a:t> </a:t>
            </a:r>
            <a:r>
              <a:rPr lang="en-GB" dirty="0" err="1" smtClean="0">
                <a:latin typeface="Comic Sans MS" panose="030F0702030302020204" pitchFamily="66" charset="0"/>
              </a:rPr>
              <a:t>est</a:t>
            </a:r>
            <a:r>
              <a:rPr lang="en-GB" dirty="0" smtClean="0">
                <a:latin typeface="Comic Sans MS" panose="030F0702030302020204" pitchFamily="66" charset="0"/>
              </a:rPr>
              <a:t> </a:t>
            </a:r>
            <a:r>
              <a:rPr lang="en-GB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espagnol</a:t>
            </a:r>
            <a:r>
              <a:rPr lang="en-GB" dirty="0" smtClean="0">
                <a:latin typeface="Comic Sans MS" panose="030F0702030302020204" pitchFamily="66" charset="0"/>
              </a:rPr>
              <a:t>.</a:t>
            </a:r>
            <a:endParaRPr lang="es-ES" dirty="0">
              <a:latin typeface="Comic Sans MS" panose="030F0702030302020204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00"/>
          <a:stretch/>
        </p:blipFill>
        <p:spPr>
          <a:xfrm>
            <a:off x="3007321" y="3030210"/>
            <a:ext cx="2793619" cy="3475093"/>
          </a:xfrm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56893" y="122210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92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00FF"/>
                </a:solidFill>
                <a:latin typeface="Comic Sans MS" panose="030F0702030302020204" pitchFamily="66" charset="0"/>
              </a:rPr>
              <a:t>Elle</a:t>
            </a:r>
            <a:r>
              <a:rPr lang="en-GB" dirty="0" smtClean="0">
                <a:latin typeface="Comic Sans MS" panose="030F0702030302020204" pitchFamily="66" charset="0"/>
              </a:rPr>
              <a:t> </a:t>
            </a:r>
            <a:r>
              <a:rPr lang="en-GB" dirty="0" err="1" smtClean="0">
                <a:latin typeface="Comic Sans MS" panose="030F0702030302020204" pitchFamily="66" charset="0"/>
              </a:rPr>
              <a:t>est</a:t>
            </a:r>
            <a:r>
              <a:rPr lang="en-GB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GB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espagnol</a:t>
            </a:r>
            <a:r>
              <a:rPr lang="en-GB" dirty="0" err="1" smtClean="0">
                <a:solidFill>
                  <a:srgbClr val="FF00FF"/>
                </a:solidFill>
                <a:latin typeface="Comic Sans MS" panose="030F0702030302020204" pitchFamily="66" charset="0"/>
              </a:rPr>
              <a:t>e</a:t>
            </a:r>
            <a:r>
              <a:rPr lang="en-GB" dirty="0" smtClean="0">
                <a:latin typeface="Comic Sans MS" panose="030F0702030302020204" pitchFamily="66" charset="0"/>
              </a:rPr>
              <a:t>.</a:t>
            </a:r>
            <a:endParaRPr lang="es-E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75"/>
          <a:stretch/>
        </p:blipFill>
        <p:spPr>
          <a:xfrm>
            <a:off x="2033996" y="2141529"/>
            <a:ext cx="4536076" cy="36663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00"/>
          <a:stretch/>
        </p:blipFill>
        <p:spPr>
          <a:xfrm>
            <a:off x="3170704" y="3413758"/>
            <a:ext cx="2428909" cy="2924010"/>
          </a:xfrm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92852" y="153877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755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00FF"/>
                </a:solidFill>
                <a:latin typeface="Comic Sans MS" panose="030F0702030302020204" pitchFamily="66" charset="0"/>
              </a:rPr>
              <a:t>I</a:t>
            </a:r>
            <a:r>
              <a:rPr lang="en-GB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l</a:t>
            </a:r>
            <a:r>
              <a:rPr lang="en-GB" dirty="0" smtClean="0">
                <a:latin typeface="Comic Sans MS" panose="030F0702030302020204" pitchFamily="66" charset="0"/>
              </a:rPr>
              <a:t> </a:t>
            </a:r>
            <a:r>
              <a:rPr lang="en-GB" dirty="0" err="1" smtClean="0">
                <a:latin typeface="Comic Sans MS" panose="030F0702030302020204" pitchFamily="66" charset="0"/>
              </a:rPr>
              <a:t>est</a:t>
            </a:r>
            <a:r>
              <a:rPr lang="en-GB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GB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français</a:t>
            </a:r>
            <a:r>
              <a:rPr lang="en-GB" dirty="0" smtClean="0">
                <a:latin typeface="Comic Sans MS" panose="030F0702030302020204" pitchFamily="66" charset="0"/>
              </a:rPr>
              <a:t>.</a:t>
            </a:r>
            <a:endParaRPr lang="es-ES" dirty="0">
              <a:latin typeface="Comic Sans MS" panose="030F0702030302020204" pitchFamily="6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807249" y="2002972"/>
            <a:ext cx="7300430" cy="4318498"/>
            <a:chOff x="1695524" y="0"/>
            <a:chExt cx="5752951" cy="367592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9333"/>
            <a:stretch/>
          </p:blipFill>
          <p:spPr>
            <a:xfrm>
              <a:off x="1695524" y="0"/>
              <a:ext cx="5752951" cy="347472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5083" y="742089"/>
              <a:ext cx="2933833" cy="2933833"/>
            </a:xfrm>
            <a:prstGeom prst="rect">
              <a:avLst/>
            </a:prstGeom>
          </p:spPr>
        </p:pic>
      </p:grpSp>
      <p:pic>
        <p:nvPicPr>
          <p:cNvPr id="7" name="Soun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80895" y="173996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113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smtClean="0">
                <a:latin typeface="Comic Sans MS" panose="030F0702030302020204" pitchFamily="66" charset="0"/>
              </a:rPr>
              <a:t>Les </a:t>
            </a:r>
            <a:r>
              <a:rPr lang="en-GB" dirty="0" err="1" smtClean="0">
                <a:latin typeface="Comic Sans MS" panose="030F0702030302020204" pitchFamily="66" charset="0"/>
              </a:rPr>
              <a:t>nombres</a:t>
            </a:r>
            <a:r>
              <a:rPr lang="en-GB" dirty="0" smtClean="0">
                <a:latin typeface="Comic Sans MS" panose="030F0702030302020204" pitchFamily="66" charset="0"/>
              </a:rPr>
              <a:t> </a:t>
            </a:r>
            <a:r>
              <a:rPr lang="en-GB" dirty="0" err="1" smtClean="0">
                <a:latin typeface="Comic Sans MS" panose="030F0702030302020204" pitchFamily="66" charset="0"/>
              </a:rPr>
              <a:t>jusqu’à</a:t>
            </a:r>
            <a:r>
              <a:rPr lang="en-GB" dirty="0" smtClean="0">
                <a:latin typeface="Comic Sans MS" panose="030F0702030302020204" pitchFamily="66" charset="0"/>
              </a:rPr>
              <a:t> 20</a:t>
            </a:r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dirty="0" smtClean="0">
                <a:latin typeface="Comic Sans MS" panose="030F0702030302020204" pitchFamily="66" charset="0"/>
              </a:rPr>
              <a:t>0.  </a:t>
            </a:r>
            <a:r>
              <a:rPr lang="en-GB" dirty="0" err="1" smtClean="0">
                <a:latin typeface="Comic Sans MS" panose="030F0702030302020204" pitchFamily="66" charset="0"/>
              </a:rPr>
              <a:t>zéro</a:t>
            </a:r>
            <a:endParaRPr lang="en-GB" dirty="0" smtClean="0">
              <a:latin typeface="Comic Sans MS" panose="030F0702030302020204" pitchFamily="66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dirty="0" smtClean="0">
                <a:latin typeface="Comic Sans MS" panose="030F0702030302020204" pitchFamily="66" charset="0"/>
              </a:rPr>
              <a:t>un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err="1" smtClean="0">
                <a:latin typeface="Comic Sans MS" panose="030F0702030302020204" pitchFamily="66" charset="0"/>
              </a:rPr>
              <a:t>deux</a:t>
            </a:r>
            <a:endParaRPr lang="en-GB" dirty="0" smtClean="0">
              <a:latin typeface="Comic Sans MS" panose="030F0702030302020204" pitchFamily="66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dirty="0" err="1" smtClean="0">
                <a:latin typeface="Comic Sans MS" panose="030F0702030302020204" pitchFamily="66" charset="0"/>
              </a:rPr>
              <a:t>trois</a:t>
            </a:r>
            <a:endParaRPr lang="en-GB" dirty="0" smtClean="0">
              <a:latin typeface="Comic Sans MS" panose="030F0702030302020204" pitchFamily="66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dirty="0" err="1" smtClean="0">
                <a:latin typeface="Comic Sans MS" panose="030F0702030302020204" pitchFamily="66" charset="0"/>
              </a:rPr>
              <a:t>quatre</a:t>
            </a:r>
            <a:endParaRPr lang="en-GB" dirty="0" smtClean="0">
              <a:latin typeface="Comic Sans MS" panose="030F0702030302020204" pitchFamily="66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dirty="0" smtClean="0">
                <a:latin typeface="Comic Sans MS" panose="030F0702030302020204" pitchFamily="66" charset="0"/>
              </a:rPr>
              <a:t>cinq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latin typeface="Comic Sans MS" panose="030F0702030302020204" pitchFamily="66" charset="0"/>
              </a:rPr>
              <a:t>s</a:t>
            </a:r>
            <a:r>
              <a:rPr lang="en-GB" dirty="0" smtClean="0">
                <a:latin typeface="Comic Sans MS" panose="030F0702030302020204" pitchFamily="66" charset="0"/>
              </a:rPr>
              <a:t>ix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>
                <a:latin typeface="Comic Sans MS" panose="030F0702030302020204" pitchFamily="66" charset="0"/>
              </a:rPr>
              <a:t>sept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err="1" smtClean="0">
                <a:latin typeface="Comic Sans MS" panose="030F0702030302020204" pitchFamily="66" charset="0"/>
              </a:rPr>
              <a:t>huit</a:t>
            </a:r>
            <a:endParaRPr lang="en-GB" dirty="0" smtClean="0">
              <a:latin typeface="Comic Sans MS" panose="030F0702030302020204" pitchFamily="66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dirty="0" err="1" smtClean="0">
                <a:latin typeface="Comic Sans MS" panose="030F0702030302020204" pitchFamily="66" charset="0"/>
              </a:rPr>
              <a:t>neuf</a:t>
            </a:r>
            <a:endParaRPr lang="en-GB" dirty="0" smtClean="0">
              <a:latin typeface="Comic Sans MS" panose="030F0702030302020204" pitchFamily="66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dirty="0" smtClean="0">
                <a:latin typeface="Comic Sans MS" panose="030F0702030302020204" pitchFamily="66" charset="0"/>
              </a:rPr>
              <a:t>dix</a:t>
            </a:r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endParaRPr lang="en-GB" dirty="0" smtClean="0">
              <a:latin typeface="Comic Sans MS" panose="030F0702030302020204" pitchFamily="66" charset="0"/>
            </a:endParaRPr>
          </a:p>
          <a:p>
            <a:pPr marL="514350" indent="-514350">
              <a:buFont typeface="+mj-lt"/>
              <a:buAutoNum type="arabicPeriod" startAt="11"/>
            </a:pPr>
            <a:r>
              <a:rPr lang="en-GB" dirty="0" err="1" smtClean="0">
                <a:latin typeface="Comic Sans MS" panose="030F0702030302020204" pitchFamily="66" charset="0"/>
              </a:rPr>
              <a:t>onze</a:t>
            </a:r>
            <a:endParaRPr lang="en-GB" dirty="0" smtClean="0">
              <a:latin typeface="Comic Sans MS" panose="030F0702030302020204" pitchFamily="66" charset="0"/>
            </a:endParaRPr>
          </a:p>
          <a:p>
            <a:pPr marL="514350" indent="-514350">
              <a:buFont typeface="+mj-lt"/>
              <a:buAutoNum type="arabicPeriod" startAt="11"/>
            </a:pPr>
            <a:r>
              <a:rPr lang="en-GB" dirty="0" err="1" smtClean="0">
                <a:latin typeface="Comic Sans MS" panose="030F0702030302020204" pitchFamily="66" charset="0"/>
              </a:rPr>
              <a:t>douze</a:t>
            </a:r>
            <a:endParaRPr lang="en-GB" dirty="0" smtClean="0">
              <a:latin typeface="Comic Sans MS" panose="030F0702030302020204" pitchFamily="66" charset="0"/>
            </a:endParaRPr>
          </a:p>
          <a:p>
            <a:pPr marL="514350" indent="-514350">
              <a:buFont typeface="+mj-lt"/>
              <a:buAutoNum type="arabicPeriod" startAt="11"/>
            </a:pPr>
            <a:r>
              <a:rPr lang="en-GB" dirty="0" err="1" smtClean="0">
                <a:latin typeface="Comic Sans MS" panose="030F0702030302020204" pitchFamily="66" charset="0"/>
              </a:rPr>
              <a:t>treize</a:t>
            </a:r>
            <a:endParaRPr lang="en-GB" dirty="0" smtClean="0">
              <a:latin typeface="Comic Sans MS" panose="030F0702030302020204" pitchFamily="66" charset="0"/>
            </a:endParaRPr>
          </a:p>
          <a:p>
            <a:pPr marL="514350" indent="-514350">
              <a:buFont typeface="+mj-lt"/>
              <a:buAutoNum type="arabicPeriod" startAt="11"/>
            </a:pPr>
            <a:r>
              <a:rPr lang="en-GB" dirty="0" err="1" smtClean="0">
                <a:latin typeface="Comic Sans MS" panose="030F0702030302020204" pitchFamily="66" charset="0"/>
              </a:rPr>
              <a:t>quatorze</a:t>
            </a:r>
            <a:endParaRPr lang="en-GB" dirty="0" smtClean="0">
              <a:latin typeface="Comic Sans MS" panose="030F0702030302020204" pitchFamily="66" charset="0"/>
            </a:endParaRPr>
          </a:p>
          <a:p>
            <a:pPr marL="514350" indent="-514350">
              <a:buFont typeface="+mj-lt"/>
              <a:buAutoNum type="arabicPeriod" startAt="11"/>
            </a:pPr>
            <a:r>
              <a:rPr lang="en-GB" dirty="0" err="1" smtClean="0">
                <a:latin typeface="Comic Sans MS" panose="030F0702030302020204" pitchFamily="66" charset="0"/>
              </a:rPr>
              <a:t>quinze</a:t>
            </a:r>
            <a:endParaRPr lang="en-GB" dirty="0" smtClean="0">
              <a:latin typeface="Comic Sans MS" panose="030F0702030302020204" pitchFamily="66" charset="0"/>
            </a:endParaRPr>
          </a:p>
          <a:p>
            <a:pPr marL="514350" indent="-514350">
              <a:buFont typeface="+mj-lt"/>
              <a:buAutoNum type="arabicPeriod" startAt="11"/>
            </a:pPr>
            <a:r>
              <a:rPr lang="es-ES" dirty="0" err="1" smtClean="0">
                <a:latin typeface="Comic Sans MS" panose="030F0702030302020204" pitchFamily="66" charset="0"/>
              </a:rPr>
              <a:t>seize</a:t>
            </a:r>
            <a:endParaRPr lang="es-ES" dirty="0" smtClean="0">
              <a:latin typeface="Comic Sans MS" panose="030F0702030302020204" pitchFamily="66" charset="0"/>
            </a:endParaRPr>
          </a:p>
          <a:p>
            <a:pPr marL="514350" indent="-514350">
              <a:buFont typeface="+mj-lt"/>
              <a:buAutoNum type="arabicPeriod" startAt="11"/>
            </a:pPr>
            <a:r>
              <a:rPr lang="en-GB" dirty="0">
                <a:latin typeface="Comic Sans MS" panose="030F0702030302020204" pitchFamily="66" charset="0"/>
              </a:rPr>
              <a:t>d</a:t>
            </a:r>
            <a:r>
              <a:rPr lang="en-GB" dirty="0" smtClean="0">
                <a:latin typeface="Comic Sans MS" panose="030F0702030302020204" pitchFamily="66" charset="0"/>
              </a:rPr>
              <a:t>ix-sept</a:t>
            </a:r>
          </a:p>
          <a:p>
            <a:pPr marL="514350" indent="-514350">
              <a:buFont typeface="+mj-lt"/>
              <a:buAutoNum type="arabicPeriod" startAt="11"/>
            </a:pPr>
            <a:r>
              <a:rPr lang="en-GB" dirty="0">
                <a:latin typeface="Comic Sans MS" panose="030F0702030302020204" pitchFamily="66" charset="0"/>
              </a:rPr>
              <a:t>d</a:t>
            </a:r>
            <a:r>
              <a:rPr lang="en-GB" dirty="0" smtClean="0">
                <a:latin typeface="Comic Sans MS" panose="030F0702030302020204" pitchFamily="66" charset="0"/>
              </a:rPr>
              <a:t>ix-</a:t>
            </a:r>
            <a:r>
              <a:rPr lang="en-GB" dirty="0" err="1" smtClean="0">
                <a:latin typeface="Comic Sans MS" panose="030F0702030302020204" pitchFamily="66" charset="0"/>
              </a:rPr>
              <a:t>huit</a:t>
            </a:r>
            <a:endParaRPr lang="en-GB" dirty="0" smtClean="0">
              <a:latin typeface="Comic Sans MS" panose="030F0702030302020204" pitchFamily="66" charset="0"/>
            </a:endParaRPr>
          </a:p>
          <a:p>
            <a:pPr marL="514350" indent="-514350">
              <a:buFont typeface="+mj-lt"/>
              <a:buAutoNum type="arabicPeriod" startAt="11"/>
            </a:pPr>
            <a:r>
              <a:rPr lang="en-GB" dirty="0">
                <a:latin typeface="Comic Sans MS" panose="030F0702030302020204" pitchFamily="66" charset="0"/>
              </a:rPr>
              <a:t>d</a:t>
            </a:r>
            <a:r>
              <a:rPr lang="en-GB" dirty="0" smtClean="0">
                <a:latin typeface="Comic Sans MS" panose="030F0702030302020204" pitchFamily="66" charset="0"/>
              </a:rPr>
              <a:t>ix-</a:t>
            </a:r>
            <a:r>
              <a:rPr lang="en-GB" dirty="0" err="1" smtClean="0">
                <a:latin typeface="Comic Sans MS" panose="030F0702030302020204" pitchFamily="66" charset="0"/>
              </a:rPr>
              <a:t>neuf</a:t>
            </a:r>
            <a:endParaRPr lang="es-ES" dirty="0" smtClean="0">
              <a:latin typeface="Comic Sans MS" panose="030F0702030302020204" pitchFamily="66" charset="0"/>
            </a:endParaRPr>
          </a:p>
          <a:p>
            <a:pPr marL="514350" indent="-514350">
              <a:buFont typeface="+mj-lt"/>
              <a:buAutoNum type="arabicPeriod" startAt="11"/>
            </a:pPr>
            <a:r>
              <a:rPr lang="en-GB" dirty="0" err="1" smtClean="0">
                <a:latin typeface="Comic Sans MS" panose="030F0702030302020204" pitchFamily="66" charset="0"/>
              </a:rPr>
              <a:t>vingt</a:t>
            </a:r>
            <a:endParaRPr lang="en-GB" dirty="0" smtClean="0">
              <a:latin typeface="Comic Sans MS" panose="030F0702030302020204" pitchFamily="66" charset="0"/>
            </a:endParaRP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58655" y="60483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480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00FF"/>
                </a:solidFill>
                <a:latin typeface="Comic Sans MS" panose="030F0702030302020204" pitchFamily="66" charset="0"/>
              </a:rPr>
              <a:t>Elle</a:t>
            </a:r>
            <a:r>
              <a:rPr lang="en-GB" dirty="0" smtClean="0">
                <a:latin typeface="Comic Sans MS" panose="030F0702030302020204" pitchFamily="66" charset="0"/>
              </a:rPr>
              <a:t> </a:t>
            </a:r>
            <a:r>
              <a:rPr lang="en-GB" dirty="0" err="1" smtClean="0">
                <a:latin typeface="Comic Sans MS" panose="030F0702030302020204" pitchFamily="66" charset="0"/>
              </a:rPr>
              <a:t>est</a:t>
            </a:r>
            <a:r>
              <a:rPr lang="en-GB" dirty="0" smtClean="0">
                <a:latin typeface="Comic Sans MS" panose="030F0702030302020204" pitchFamily="66" charset="0"/>
              </a:rPr>
              <a:t> </a:t>
            </a:r>
            <a:r>
              <a:rPr lang="en-GB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français</a:t>
            </a:r>
            <a:r>
              <a:rPr lang="en-GB" dirty="0" err="1" smtClean="0">
                <a:solidFill>
                  <a:srgbClr val="FF00FF"/>
                </a:solidFill>
                <a:latin typeface="Comic Sans MS" panose="030F0702030302020204" pitchFamily="66" charset="0"/>
              </a:rPr>
              <a:t>e</a:t>
            </a:r>
            <a:r>
              <a:rPr lang="en-GB" dirty="0" smtClean="0">
                <a:latin typeface="Comic Sans MS" panose="030F0702030302020204" pitchFamily="66" charset="0"/>
              </a:rPr>
              <a:t>.</a:t>
            </a:r>
            <a:endParaRPr lang="es-ES" dirty="0">
              <a:latin typeface="Comic Sans MS" panose="030F0702030302020204" pitchFamily="66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44"/>
          <a:stretch/>
        </p:blipFill>
        <p:spPr>
          <a:xfrm>
            <a:off x="2199290" y="2284108"/>
            <a:ext cx="4571428" cy="36551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297" y="3183060"/>
            <a:ext cx="3053731" cy="3053731"/>
          </a:xfrm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70718" y="177769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445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00FF"/>
                </a:solidFill>
                <a:latin typeface="Comic Sans MS" panose="030F0702030302020204" pitchFamily="66" charset="0"/>
              </a:rPr>
              <a:t>I</a:t>
            </a:r>
            <a:r>
              <a:rPr lang="en-GB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l</a:t>
            </a:r>
            <a:r>
              <a:rPr lang="en-GB" dirty="0" smtClean="0">
                <a:latin typeface="Comic Sans MS" panose="030F0702030302020204" pitchFamily="66" charset="0"/>
              </a:rPr>
              <a:t> </a:t>
            </a:r>
            <a:r>
              <a:rPr lang="en-GB" dirty="0" err="1" smtClean="0">
                <a:latin typeface="Comic Sans MS" panose="030F0702030302020204" pitchFamily="66" charset="0"/>
              </a:rPr>
              <a:t>est</a:t>
            </a:r>
            <a:r>
              <a:rPr lang="en-GB" dirty="0" smtClean="0">
                <a:latin typeface="Comic Sans MS" panose="030F0702030302020204" pitchFamily="66" charset="0"/>
              </a:rPr>
              <a:t> </a:t>
            </a:r>
            <a:r>
              <a:rPr lang="en-GB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irlandais</a:t>
            </a:r>
            <a:r>
              <a:rPr lang="en-GB" dirty="0" smtClean="0">
                <a:latin typeface="Comic Sans MS" panose="030F0702030302020204" pitchFamily="66" charset="0"/>
              </a:rPr>
              <a:t>.</a:t>
            </a:r>
            <a:endParaRPr lang="es-ES" dirty="0">
              <a:latin typeface="Comic Sans MS" panose="030F0702030302020204" pitchFamily="66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07"/>
          <a:stretch/>
        </p:blipFill>
        <p:spPr>
          <a:xfrm>
            <a:off x="2994419" y="1625458"/>
            <a:ext cx="3286584" cy="42557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4" t="11469" r="12204"/>
          <a:stretch/>
        </p:blipFill>
        <p:spPr>
          <a:xfrm>
            <a:off x="3408220" y="2889912"/>
            <a:ext cx="2756689" cy="3357544"/>
          </a:xfrm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06599" y="121905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773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00FF"/>
                </a:solidFill>
                <a:latin typeface="Comic Sans MS" panose="030F0702030302020204" pitchFamily="66" charset="0"/>
              </a:rPr>
              <a:t>Elle</a:t>
            </a:r>
            <a:r>
              <a:rPr lang="en-GB" dirty="0" smtClean="0">
                <a:latin typeface="Comic Sans MS" panose="030F0702030302020204" pitchFamily="66" charset="0"/>
              </a:rPr>
              <a:t> </a:t>
            </a:r>
            <a:r>
              <a:rPr lang="en-GB" dirty="0" err="1" smtClean="0">
                <a:latin typeface="Comic Sans MS" panose="030F0702030302020204" pitchFamily="66" charset="0"/>
              </a:rPr>
              <a:t>est</a:t>
            </a:r>
            <a:r>
              <a:rPr lang="en-GB" dirty="0" smtClean="0">
                <a:latin typeface="Comic Sans MS" panose="030F0702030302020204" pitchFamily="66" charset="0"/>
              </a:rPr>
              <a:t> </a:t>
            </a:r>
            <a:r>
              <a:rPr lang="en-GB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irlandais</a:t>
            </a:r>
            <a:r>
              <a:rPr lang="en-GB" dirty="0" err="1" smtClean="0">
                <a:solidFill>
                  <a:srgbClr val="FF00FF"/>
                </a:solidFill>
                <a:latin typeface="Comic Sans MS" panose="030F0702030302020204" pitchFamily="66" charset="0"/>
              </a:rPr>
              <a:t>e</a:t>
            </a:r>
            <a:r>
              <a:rPr lang="en-GB" dirty="0" smtClean="0">
                <a:latin typeface="Comic Sans MS" panose="030F0702030302020204" pitchFamily="66" charset="0"/>
              </a:rPr>
              <a:t>.</a:t>
            </a:r>
            <a:endParaRPr lang="es-ES" dirty="0">
              <a:latin typeface="Comic Sans MS" panose="030F0702030302020204" pitchFamily="66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050" y="1792399"/>
            <a:ext cx="3025687" cy="46993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4" t="11469" r="12204"/>
          <a:stretch/>
        </p:blipFill>
        <p:spPr>
          <a:xfrm>
            <a:off x="2774222" y="3268106"/>
            <a:ext cx="2668665" cy="3223609"/>
          </a:xfrm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29398" y="165194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94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691" y="1417640"/>
            <a:ext cx="4468091" cy="44680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738" y="2299689"/>
            <a:ext cx="3291995" cy="354447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00FF"/>
                </a:solidFill>
                <a:latin typeface="Comic Sans MS" panose="030F0702030302020204" pitchFamily="66" charset="0"/>
              </a:rPr>
              <a:t>I</a:t>
            </a:r>
            <a:r>
              <a:rPr lang="en-GB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l</a:t>
            </a:r>
            <a:r>
              <a:rPr lang="en-GB" dirty="0" smtClean="0">
                <a:latin typeface="Comic Sans MS" panose="030F0702030302020204" pitchFamily="66" charset="0"/>
              </a:rPr>
              <a:t> </a:t>
            </a:r>
            <a:r>
              <a:rPr lang="en-GB" dirty="0" err="1" smtClean="0">
                <a:latin typeface="Comic Sans MS" panose="030F0702030302020204" pitchFamily="66" charset="0"/>
              </a:rPr>
              <a:t>est</a:t>
            </a:r>
            <a:r>
              <a:rPr lang="en-GB" dirty="0" smtClean="0">
                <a:latin typeface="Comic Sans MS" panose="030F0702030302020204" pitchFamily="66" charset="0"/>
              </a:rPr>
              <a:t> </a:t>
            </a:r>
            <a:r>
              <a:rPr lang="en-GB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gallois</a:t>
            </a:r>
            <a:r>
              <a:rPr lang="en-GB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.</a:t>
            </a:r>
            <a:endParaRPr lang="es-ES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78782" y="89745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4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00FF"/>
                </a:solidFill>
                <a:latin typeface="Comic Sans MS" panose="030F0702030302020204" pitchFamily="66" charset="0"/>
              </a:rPr>
              <a:t>Elle</a:t>
            </a:r>
            <a:r>
              <a:rPr lang="en-GB" dirty="0" smtClean="0">
                <a:latin typeface="Comic Sans MS" panose="030F0702030302020204" pitchFamily="66" charset="0"/>
              </a:rPr>
              <a:t> </a:t>
            </a:r>
            <a:r>
              <a:rPr lang="en-GB" dirty="0" err="1" smtClean="0">
                <a:latin typeface="Comic Sans MS" panose="030F0702030302020204" pitchFamily="66" charset="0"/>
              </a:rPr>
              <a:t>est</a:t>
            </a:r>
            <a:r>
              <a:rPr lang="en-GB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GB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gallois</a:t>
            </a:r>
            <a:r>
              <a:rPr lang="en-GB" dirty="0" err="1" smtClean="0">
                <a:solidFill>
                  <a:srgbClr val="FF00FF"/>
                </a:solidFill>
                <a:latin typeface="Comic Sans MS" panose="030F0702030302020204" pitchFamily="66" charset="0"/>
              </a:rPr>
              <a:t>e</a:t>
            </a:r>
            <a:r>
              <a:rPr lang="en-GB" dirty="0" smtClean="0">
                <a:latin typeface="Comic Sans MS" panose="030F0702030302020204" pitchFamily="66" charset="0"/>
              </a:rPr>
              <a:t>.</a:t>
            </a:r>
            <a:endParaRPr lang="es-ES" dirty="0"/>
          </a:p>
        </p:txBody>
      </p:sp>
      <p:grpSp>
        <p:nvGrpSpPr>
          <p:cNvPr id="6" name="Group 5"/>
          <p:cNvGrpSpPr/>
          <p:nvPr/>
        </p:nvGrpSpPr>
        <p:grpSpPr>
          <a:xfrm>
            <a:off x="2738437" y="1595438"/>
            <a:ext cx="3667125" cy="3142818"/>
            <a:chOff x="2738437" y="1595438"/>
            <a:chExt cx="3667125" cy="314281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297"/>
            <a:stretch/>
          </p:blipFill>
          <p:spPr>
            <a:xfrm>
              <a:off x="2738437" y="1595438"/>
              <a:ext cx="3667125" cy="3142818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845"/>
            <a:stretch/>
          </p:blipFill>
          <p:spPr>
            <a:xfrm>
              <a:off x="3377936" y="2341254"/>
              <a:ext cx="2554382" cy="2397002"/>
            </a:xfrm>
            <a:prstGeom prst="rect">
              <a:avLst/>
            </a:prstGeom>
          </p:spPr>
        </p:pic>
      </p:grp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33508" y="78263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369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>
                <a:latin typeface="Comic Sans MS" panose="030F0702030302020204" pitchFamily="66" charset="0"/>
              </a:rPr>
              <a:t>La coupe du monde de </a:t>
            </a:r>
            <a:r>
              <a:rPr lang="en-GB" dirty="0" err="1" smtClean="0">
                <a:latin typeface="Comic Sans MS" panose="030F0702030302020204" pitchFamily="66" charset="0"/>
              </a:rPr>
              <a:t>Quidditch</a:t>
            </a:r>
            <a:r>
              <a:rPr lang="en-GB" dirty="0" smtClean="0">
                <a:latin typeface="Comic Sans MS" panose="030F0702030302020204" pitchFamily="66" charset="0"/>
              </a:rPr>
              <a:t> </a:t>
            </a:r>
            <a:endParaRPr lang="es-ES" dirty="0">
              <a:latin typeface="Comic Sans MS" panose="030F0702030302020204" pitchFamily="66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276350" y="1417639"/>
            <a:ext cx="6786996" cy="4916341"/>
            <a:chOff x="1276350" y="1417639"/>
            <a:chExt cx="6786996" cy="491634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79" b="15112"/>
            <a:stretch/>
          </p:blipFill>
          <p:spPr>
            <a:xfrm>
              <a:off x="1276350" y="4962379"/>
              <a:ext cx="6786996" cy="1371601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656484" y="4075123"/>
              <a:ext cx="6023633" cy="769441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50800" dir="5400000" algn="ctr" rotWithShape="0">
                <a:schemeClr val="bg1"/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400" dirty="0" smtClean="0">
                  <a:solidFill>
                    <a:srgbClr val="CCCC00"/>
                  </a:solidFill>
                  <a:effectLst>
                    <a:outerShdw blurRad="50800" dist="50800" dir="5400000" algn="ctr" rotWithShape="0">
                      <a:srgbClr val="0070C0"/>
                    </a:outerShdw>
                  </a:effectLst>
                </a:rPr>
                <a:t>LA COUPE du MONDE</a:t>
              </a:r>
              <a:endParaRPr lang="es-ES" sz="2400" dirty="0">
                <a:solidFill>
                  <a:srgbClr val="CCCC00"/>
                </a:solidFill>
                <a:effectLst>
                  <a:outerShdw blurRad="50800" dist="50800" dir="5400000" algn="ctr" rotWithShape="0">
                    <a:srgbClr val="0070C0"/>
                  </a:outerShdw>
                </a:effectLst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5078"/>
            <a:stretch/>
          </p:blipFill>
          <p:spPr>
            <a:xfrm>
              <a:off x="2127722" y="1417639"/>
              <a:ext cx="5081155" cy="27906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032415" y="2332227"/>
              <a:ext cx="1271767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3200" dirty="0" smtClean="0">
                  <a:solidFill>
                    <a:schemeClr val="accent1">
                      <a:lumMod val="75000"/>
                    </a:schemeClr>
                  </a:solidFill>
                  <a:latin typeface="Arial Black" panose="020B0A04020102020204" pitchFamily="34" charset="0"/>
                </a:rPr>
                <a:t>2018</a:t>
              </a:r>
              <a:endParaRPr lang="es-ES" sz="32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endParaRPr>
            </a:p>
          </p:txBody>
        </p:sp>
      </p:grp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07774" y="141763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511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ownloa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2665"/>
            <a:ext cx="2910474" cy="1845426"/>
          </a:xfrm>
          <a:prstGeom prst="rect">
            <a:avLst/>
          </a:prstGeom>
        </p:spPr>
      </p:pic>
      <p:pic>
        <p:nvPicPr>
          <p:cNvPr id="7" name="Picture 6" descr="download-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858781" cy="1771781"/>
          </a:xfrm>
          <a:prstGeom prst="rect">
            <a:avLst/>
          </a:prstGeom>
        </p:spPr>
      </p:pic>
      <p:pic>
        <p:nvPicPr>
          <p:cNvPr id="10" name="Picture 9" descr="download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3947"/>
            <a:ext cx="2858780" cy="1763631"/>
          </a:xfrm>
          <a:prstGeom prst="rect">
            <a:avLst/>
          </a:prstGeom>
        </p:spPr>
      </p:pic>
      <p:pic>
        <p:nvPicPr>
          <p:cNvPr id="11" name="Picture 10" descr="download-7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220" y="5047954"/>
            <a:ext cx="2858780" cy="1810046"/>
          </a:xfrm>
          <a:prstGeom prst="rect">
            <a:avLst/>
          </a:prstGeom>
        </p:spPr>
      </p:pic>
      <p:pic>
        <p:nvPicPr>
          <p:cNvPr id="5" name="Picture 4" descr="download-2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526" y="1722665"/>
            <a:ext cx="2910474" cy="1746284"/>
          </a:xfrm>
          <a:prstGeom prst="rect">
            <a:avLst/>
          </a:prstGeom>
        </p:spPr>
      </p:pic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57200" y="1894465"/>
            <a:ext cx="8229600" cy="1143000"/>
          </a:xfrm>
        </p:spPr>
        <p:txBody>
          <a:bodyPr/>
          <a:lstStyle/>
          <a:p>
            <a:r>
              <a:rPr lang="en-GB" dirty="0" smtClean="0">
                <a:latin typeface="Comic Sans MS" panose="030F0702030302020204" pitchFamily="66" charset="0"/>
              </a:rPr>
              <a:t>La Finale</a:t>
            </a:r>
            <a:endParaRPr lang="es-ES" dirty="0">
              <a:latin typeface="Comic Sans MS" panose="030F0702030302020204" pitchFamily="66" charset="0"/>
            </a:endParaRPr>
          </a:p>
        </p:txBody>
      </p:sp>
      <p:pic>
        <p:nvPicPr>
          <p:cNvPr id="16" name="Picture 15" descr="download-3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526" y="25497"/>
            <a:ext cx="2910474" cy="1746284"/>
          </a:xfrm>
          <a:prstGeom prst="rect">
            <a:avLst/>
          </a:prstGeom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165600" y="3468949"/>
            <a:ext cx="812800" cy="812800"/>
          </a:xfrm>
          <a:prstGeom prst="rect">
            <a:avLst/>
          </a:prstGeom>
        </p:spPr>
      </p:pic>
      <p:pic>
        <p:nvPicPr>
          <p:cNvPr id="1026" name="Picture 2" descr="C:\Users\Angela\AppData\Local\Microsoft\Windows\Temporary Internet Files\Content.IE5\42Z3K9M5\canada-flag[1]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526" y="3468949"/>
            <a:ext cx="2910474" cy="154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ngela\AppData\Local\Microsoft\Windows\Temporary Internet Files\Content.IE5\HOZ601Y7\1024px-Mao_Zedong's_proposal_for_the_PRC_flag.svg[1]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27578"/>
            <a:ext cx="2858780" cy="1652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1693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>
                <a:latin typeface="Comic Sans MS" panose="030F0702030302020204" pitchFamily="66" charset="0"/>
              </a:rPr>
              <a:t>Les </a:t>
            </a:r>
            <a:r>
              <a:rPr lang="en-GB" dirty="0" err="1" smtClean="0">
                <a:latin typeface="Comic Sans MS" panose="030F0702030302020204" pitchFamily="66" charset="0"/>
              </a:rPr>
              <a:t>cartes</a:t>
            </a:r>
            <a:r>
              <a:rPr lang="en-GB" dirty="0" smtClean="0">
                <a:latin typeface="Comic Sans MS" panose="030F0702030302020204" pitchFamily="66" charset="0"/>
              </a:rPr>
              <a:t> de la finale</a:t>
            </a:r>
            <a:endParaRPr lang="es-ES" dirty="0">
              <a:latin typeface="Comic Sans MS" panose="030F0702030302020204" pitchFamily="66" charset="0"/>
            </a:endParaRPr>
          </a:p>
        </p:txBody>
      </p:sp>
      <p:graphicFrame>
        <p:nvGraphicFramePr>
          <p:cNvPr id="5" name="Diagram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4331148"/>
              </p:ext>
            </p:extLst>
          </p:nvPr>
        </p:nvGraphicFramePr>
        <p:xfrm>
          <a:off x="-180109" y="2249055"/>
          <a:ext cx="5127912" cy="228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4" name="Diagram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8043578"/>
              </p:ext>
            </p:extLst>
          </p:nvPr>
        </p:nvGraphicFramePr>
        <p:xfrm>
          <a:off x="4016086" y="2249054"/>
          <a:ext cx="5127914" cy="228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914132" y="1436255"/>
            <a:ext cx="812800" cy="812800"/>
          </a:xfrm>
          <a:prstGeom prst="rect">
            <a:avLst/>
          </a:prstGeom>
        </p:spPr>
      </p:pic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914132" y="454763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937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3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>
                <a:latin typeface="Comic Sans MS" panose="030F0702030302020204" pitchFamily="66" charset="0"/>
              </a:rPr>
              <a:t>La </a:t>
            </a:r>
            <a:r>
              <a:rPr lang="en-GB" dirty="0" err="1" smtClean="0">
                <a:latin typeface="Comic Sans MS" panose="030F0702030302020204" pitchFamily="66" charset="0"/>
              </a:rPr>
              <a:t>demie</a:t>
            </a:r>
            <a:r>
              <a:rPr lang="en-GB" dirty="0" smtClean="0">
                <a:latin typeface="Comic Sans MS" panose="030F0702030302020204" pitchFamily="66" charset="0"/>
              </a:rPr>
              <a:t> finale</a:t>
            </a:r>
            <a:endParaRPr lang="es-ES" dirty="0">
              <a:latin typeface="Comic Sans MS" panose="030F0702030302020204" pitchFamily="66" charset="0"/>
            </a:endParaRPr>
          </a:p>
        </p:txBody>
      </p:sp>
      <p:graphicFrame>
        <p:nvGraphicFramePr>
          <p:cNvPr id="5" name="Diagram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4095349"/>
              </p:ext>
            </p:extLst>
          </p:nvPr>
        </p:nvGraphicFramePr>
        <p:xfrm>
          <a:off x="173185" y="2249055"/>
          <a:ext cx="4102330" cy="182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4" name="Diagram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33175589"/>
              </p:ext>
            </p:extLst>
          </p:nvPr>
        </p:nvGraphicFramePr>
        <p:xfrm>
          <a:off x="4369379" y="2249054"/>
          <a:ext cx="5127914" cy="182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422109" y="44475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423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Comic Sans MS" panose="030F0702030302020204" pitchFamily="66" charset="0"/>
              </a:rPr>
              <a:t>La finale</a:t>
            </a:r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26327" y="4581343"/>
            <a:ext cx="15329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err="1" smtClean="0">
                <a:solidFill>
                  <a:schemeClr val="bg1"/>
                </a:solidFill>
              </a:rPr>
              <a:t>Francia</a:t>
            </a:r>
            <a:endParaRPr lang="es-ES" dirty="0">
              <a:solidFill>
                <a:schemeClr val="bg1"/>
              </a:solidFill>
            </a:endParaRPr>
          </a:p>
        </p:txBody>
      </p:sp>
      <p:graphicFrame>
        <p:nvGraphicFramePr>
          <p:cNvPr id="15" name="Diagram 14"/>
          <p:cNvGraphicFramePr/>
          <p:nvPr>
            <p:extLst>
              <p:ext uri="{D42A27DB-BD31-4B8C-83A1-F6EECF244321}">
                <p14:modId xmlns:p14="http://schemas.microsoft.com/office/powerpoint/2010/main" val="2232436212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57264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smtClean="0">
                <a:latin typeface="Comic Sans MS" panose="030F0702030302020204" pitchFamily="66" charset="0"/>
              </a:rPr>
              <a:t>Les </a:t>
            </a:r>
            <a:r>
              <a:rPr lang="en-GB" dirty="0" err="1" smtClean="0">
                <a:latin typeface="Comic Sans MS" panose="030F0702030302020204" pitchFamily="66" charset="0"/>
              </a:rPr>
              <a:t>nombres</a:t>
            </a:r>
            <a:r>
              <a:rPr lang="en-GB" dirty="0" smtClean="0">
                <a:latin typeface="Comic Sans MS" panose="030F0702030302020204" pitchFamily="66" charset="0"/>
              </a:rPr>
              <a:t> de 21 à 40</a:t>
            </a:r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fontAlgn="auto">
              <a:buNone/>
            </a:pPr>
            <a:r>
              <a:rPr lang="es-ES" dirty="0">
                <a:latin typeface="Comic Sans MS" panose="030F0702030302020204" pitchFamily="66" charset="0"/>
              </a:rPr>
              <a:t>21 </a:t>
            </a:r>
            <a:r>
              <a:rPr lang="es-ES" dirty="0" smtClean="0">
                <a:latin typeface="Comic Sans MS" panose="030F0702030302020204" pitchFamily="66" charset="0"/>
              </a:rPr>
              <a:t>– </a:t>
            </a:r>
            <a:r>
              <a:rPr lang="es-ES" dirty="0" err="1" smtClean="0">
                <a:latin typeface="Comic Sans MS" panose="030F0702030302020204" pitchFamily="66" charset="0"/>
              </a:rPr>
              <a:t>vingt</a:t>
            </a:r>
            <a:r>
              <a:rPr lang="es-ES" dirty="0" smtClean="0">
                <a:latin typeface="Comic Sans MS" panose="030F0702030302020204" pitchFamily="66" charset="0"/>
              </a:rPr>
              <a:t>-et-un</a:t>
            </a:r>
            <a:endParaRPr lang="es-ES" dirty="0">
              <a:latin typeface="Comic Sans MS" panose="030F0702030302020204" pitchFamily="66" charset="0"/>
            </a:endParaRPr>
          </a:p>
          <a:p>
            <a:pPr marL="0" indent="0" fontAlgn="auto">
              <a:buNone/>
            </a:pPr>
            <a:r>
              <a:rPr lang="es-ES" dirty="0">
                <a:latin typeface="Comic Sans MS" panose="030F0702030302020204" pitchFamily="66" charset="0"/>
              </a:rPr>
              <a:t>22 </a:t>
            </a:r>
            <a:r>
              <a:rPr lang="es-ES" dirty="0" smtClean="0">
                <a:latin typeface="Comic Sans MS" panose="030F0702030302020204" pitchFamily="66" charset="0"/>
              </a:rPr>
              <a:t>– </a:t>
            </a:r>
            <a:r>
              <a:rPr lang="es-ES" dirty="0" err="1" smtClean="0">
                <a:latin typeface="Comic Sans MS" panose="030F0702030302020204" pitchFamily="66" charset="0"/>
              </a:rPr>
              <a:t>vingt-deux</a:t>
            </a:r>
            <a:endParaRPr lang="es-ES" dirty="0">
              <a:latin typeface="Comic Sans MS" panose="030F0702030302020204" pitchFamily="66" charset="0"/>
            </a:endParaRPr>
          </a:p>
          <a:p>
            <a:pPr marL="0" indent="0" fontAlgn="auto">
              <a:buNone/>
            </a:pPr>
            <a:r>
              <a:rPr lang="es-ES" dirty="0">
                <a:latin typeface="Comic Sans MS" panose="030F0702030302020204" pitchFamily="66" charset="0"/>
              </a:rPr>
              <a:t>23 - </a:t>
            </a:r>
            <a:r>
              <a:rPr lang="es-ES" dirty="0" err="1" smtClean="0">
                <a:latin typeface="Comic Sans MS" panose="030F0702030302020204" pitchFamily="66" charset="0"/>
              </a:rPr>
              <a:t>vingt-trois</a:t>
            </a:r>
            <a:endParaRPr lang="es-ES" dirty="0">
              <a:latin typeface="Comic Sans MS" panose="030F0702030302020204" pitchFamily="66" charset="0"/>
            </a:endParaRPr>
          </a:p>
          <a:p>
            <a:pPr marL="0" indent="0" fontAlgn="auto">
              <a:buNone/>
            </a:pPr>
            <a:r>
              <a:rPr lang="es-ES" dirty="0">
                <a:latin typeface="Comic Sans MS" panose="030F0702030302020204" pitchFamily="66" charset="0"/>
              </a:rPr>
              <a:t>24 - </a:t>
            </a:r>
            <a:r>
              <a:rPr lang="es-ES" dirty="0" err="1" smtClean="0">
                <a:latin typeface="Comic Sans MS" panose="030F0702030302020204" pitchFamily="66" charset="0"/>
              </a:rPr>
              <a:t>vingt-quatre</a:t>
            </a:r>
            <a:endParaRPr lang="es-ES" dirty="0">
              <a:latin typeface="Comic Sans MS" panose="030F0702030302020204" pitchFamily="66" charset="0"/>
            </a:endParaRPr>
          </a:p>
          <a:p>
            <a:pPr marL="0" indent="0" fontAlgn="auto">
              <a:buNone/>
            </a:pPr>
            <a:r>
              <a:rPr lang="es-ES" dirty="0">
                <a:latin typeface="Comic Sans MS" panose="030F0702030302020204" pitchFamily="66" charset="0"/>
              </a:rPr>
              <a:t>25 - </a:t>
            </a:r>
            <a:r>
              <a:rPr lang="es-ES" dirty="0" err="1" smtClean="0">
                <a:latin typeface="Comic Sans MS" panose="030F0702030302020204" pitchFamily="66" charset="0"/>
              </a:rPr>
              <a:t>vingt-cinq</a:t>
            </a:r>
            <a:endParaRPr lang="es-ES" dirty="0">
              <a:latin typeface="Comic Sans MS" panose="030F0702030302020204" pitchFamily="66" charset="0"/>
            </a:endParaRPr>
          </a:p>
          <a:p>
            <a:pPr marL="0" indent="0" fontAlgn="auto">
              <a:buNone/>
            </a:pPr>
            <a:r>
              <a:rPr lang="es-ES" dirty="0">
                <a:latin typeface="Comic Sans MS" panose="030F0702030302020204" pitchFamily="66" charset="0"/>
              </a:rPr>
              <a:t>26 - </a:t>
            </a:r>
            <a:r>
              <a:rPr lang="es-ES" dirty="0" err="1" smtClean="0">
                <a:latin typeface="Comic Sans MS" panose="030F0702030302020204" pitchFamily="66" charset="0"/>
              </a:rPr>
              <a:t>vingt-six</a:t>
            </a:r>
            <a:endParaRPr lang="es-ES" dirty="0">
              <a:latin typeface="Comic Sans MS" panose="030F0702030302020204" pitchFamily="66" charset="0"/>
            </a:endParaRPr>
          </a:p>
          <a:p>
            <a:pPr marL="0" indent="0" fontAlgn="auto">
              <a:buNone/>
            </a:pPr>
            <a:r>
              <a:rPr lang="es-ES" dirty="0">
                <a:latin typeface="Comic Sans MS" panose="030F0702030302020204" pitchFamily="66" charset="0"/>
              </a:rPr>
              <a:t>27 - </a:t>
            </a:r>
            <a:r>
              <a:rPr lang="es-ES" dirty="0" err="1" smtClean="0">
                <a:latin typeface="Comic Sans MS" panose="030F0702030302020204" pitchFamily="66" charset="0"/>
              </a:rPr>
              <a:t>vingt</a:t>
            </a:r>
            <a:r>
              <a:rPr lang="es-ES" dirty="0" smtClean="0">
                <a:latin typeface="Comic Sans MS" panose="030F0702030302020204" pitchFamily="66" charset="0"/>
              </a:rPr>
              <a:t>-sept</a:t>
            </a:r>
            <a:endParaRPr lang="es-ES" dirty="0">
              <a:latin typeface="Comic Sans MS" panose="030F0702030302020204" pitchFamily="66" charset="0"/>
            </a:endParaRPr>
          </a:p>
          <a:p>
            <a:pPr marL="0" indent="0" fontAlgn="auto">
              <a:buNone/>
            </a:pPr>
            <a:r>
              <a:rPr lang="es-ES" dirty="0">
                <a:latin typeface="Comic Sans MS" panose="030F0702030302020204" pitchFamily="66" charset="0"/>
              </a:rPr>
              <a:t>28 - </a:t>
            </a:r>
            <a:r>
              <a:rPr lang="es-ES" dirty="0" err="1" smtClean="0">
                <a:latin typeface="Comic Sans MS" panose="030F0702030302020204" pitchFamily="66" charset="0"/>
              </a:rPr>
              <a:t>vingt-huit</a:t>
            </a:r>
            <a:endParaRPr lang="es-ES" dirty="0">
              <a:latin typeface="Comic Sans MS" panose="030F0702030302020204" pitchFamily="66" charset="0"/>
            </a:endParaRPr>
          </a:p>
          <a:p>
            <a:pPr marL="0" indent="0" fontAlgn="auto">
              <a:buNone/>
            </a:pPr>
            <a:r>
              <a:rPr lang="es-ES" dirty="0">
                <a:latin typeface="Comic Sans MS" panose="030F0702030302020204" pitchFamily="66" charset="0"/>
              </a:rPr>
              <a:t>29 </a:t>
            </a:r>
            <a:r>
              <a:rPr lang="es-ES" dirty="0" smtClean="0">
                <a:latin typeface="Comic Sans MS" panose="030F0702030302020204" pitchFamily="66" charset="0"/>
              </a:rPr>
              <a:t>– </a:t>
            </a:r>
            <a:r>
              <a:rPr lang="es-ES" dirty="0" err="1" smtClean="0">
                <a:latin typeface="Comic Sans MS" panose="030F0702030302020204" pitchFamily="66" charset="0"/>
              </a:rPr>
              <a:t>vingt-neuf</a:t>
            </a:r>
            <a:endParaRPr lang="es-ES" dirty="0">
              <a:latin typeface="Comic Sans MS" panose="030F0702030302020204" pitchFamily="66" charset="0"/>
            </a:endParaRPr>
          </a:p>
          <a:p>
            <a:pPr marL="0" indent="0" fontAlgn="auto">
              <a:buNone/>
            </a:pPr>
            <a:r>
              <a:rPr lang="es-ES" dirty="0">
                <a:latin typeface="Comic Sans MS" panose="030F0702030302020204" pitchFamily="66" charset="0"/>
              </a:rPr>
              <a:t>30 - </a:t>
            </a:r>
            <a:r>
              <a:rPr lang="es-ES" dirty="0" smtClean="0">
                <a:latin typeface="Comic Sans MS" panose="030F0702030302020204" pitchFamily="66" charset="0"/>
              </a:rPr>
              <a:t>trente</a:t>
            </a:r>
            <a:endParaRPr lang="es-ES" dirty="0">
              <a:latin typeface="Comic Sans MS" panose="030F0702030302020204" pitchFamily="66" charset="0"/>
            </a:endParaRPr>
          </a:p>
          <a:p>
            <a:endParaRPr lang="es-E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s-ES" dirty="0">
                <a:latin typeface="Comic Sans MS" panose="030F0702030302020204" pitchFamily="66" charset="0"/>
              </a:rPr>
              <a:t>31 </a:t>
            </a:r>
            <a:r>
              <a:rPr lang="es-ES" dirty="0" smtClean="0">
                <a:latin typeface="Comic Sans MS" panose="030F0702030302020204" pitchFamily="66" charset="0"/>
              </a:rPr>
              <a:t>– trente-et-un</a:t>
            </a:r>
            <a:endParaRPr lang="es-ES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dirty="0" smtClean="0">
                <a:latin typeface="Comic Sans MS" panose="030F0702030302020204" pitchFamily="66" charset="0"/>
              </a:rPr>
              <a:t>32 – trente-</a:t>
            </a:r>
            <a:r>
              <a:rPr lang="es-ES" dirty="0" err="1" smtClean="0">
                <a:latin typeface="Comic Sans MS" panose="030F0702030302020204" pitchFamily="66" charset="0"/>
              </a:rPr>
              <a:t>deux</a:t>
            </a:r>
            <a:endParaRPr lang="es-ES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dirty="0" smtClean="0">
                <a:latin typeface="Comic Sans MS" panose="030F0702030302020204" pitchFamily="66" charset="0"/>
              </a:rPr>
              <a:t>33 – trente-</a:t>
            </a:r>
            <a:r>
              <a:rPr lang="es-ES" dirty="0" err="1" smtClean="0">
                <a:latin typeface="Comic Sans MS" panose="030F0702030302020204" pitchFamily="66" charset="0"/>
              </a:rPr>
              <a:t>trois</a:t>
            </a:r>
            <a:endParaRPr lang="es-ES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dirty="0" smtClean="0">
                <a:latin typeface="Comic Sans MS" panose="030F0702030302020204" pitchFamily="66" charset="0"/>
              </a:rPr>
              <a:t>34 – trente-</a:t>
            </a:r>
            <a:r>
              <a:rPr lang="es-ES" dirty="0" err="1" smtClean="0">
                <a:latin typeface="Comic Sans MS" panose="030F0702030302020204" pitchFamily="66" charset="0"/>
              </a:rPr>
              <a:t>quatre</a:t>
            </a:r>
            <a:endParaRPr lang="es-ES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dirty="0" smtClean="0">
                <a:latin typeface="Comic Sans MS" panose="030F0702030302020204" pitchFamily="66" charset="0"/>
              </a:rPr>
              <a:t>35 – trente-</a:t>
            </a:r>
            <a:r>
              <a:rPr lang="es-ES" dirty="0" err="1" smtClean="0">
                <a:latin typeface="Comic Sans MS" panose="030F0702030302020204" pitchFamily="66" charset="0"/>
              </a:rPr>
              <a:t>cinq</a:t>
            </a:r>
            <a:endParaRPr lang="es-ES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dirty="0" smtClean="0">
                <a:latin typeface="Comic Sans MS" panose="030F0702030302020204" pitchFamily="66" charset="0"/>
              </a:rPr>
              <a:t>36 – trente-</a:t>
            </a:r>
            <a:r>
              <a:rPr lang="es-ES" dirty="0" err="1" smtClean="0">
                <a:latin typeface="Comic Sans MS" panose="030F0702030302020204" pitchFamily="66" charset="0"/>
              </a:rPr>
              <a:t>six</a:t>
            </a:r>
            <a:endParaRPr lang="es-ES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dirty="0" smtClean="0">
                <a:latin typeface="Comic Sans MS" panose="030F0702030302020204" pitchFamily="66" charset="0"/>
              </a:rPr>
              <a:t>37 – trente-sept</a:t>
            </a:r>
            <a:endParaRPr lang="es-ES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dirty="0" smtClean="0">
                <a:latin typeface="Comic Sans MS" panose="030F0702030302020204" pitchFamily="66" charset="0"/>
              </a:rPr>
              <a:t>38 – trente-</a:t>
            </a:r>
            <a:r>
              <a:rPr lang="es-ES" dirty="0" err="1" smtClean="0">
                <a:latin typeface="Comic Sans MS" panose="030F0702030302020204" pitchFamily="66" charset="0"/>
              </a:rPr>
              <a:t>huit</a:t>
            </a:r>
            <a:endParaRPr lang="es-ES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dirty="0" smtClean="0">
                <a:latin typeface="Comic Sans MS" panose="030F0702030302020204" pitchFamily="66" charset="0"/>
              </a:rPr>
              <a:t>39 – trente-</a:t>
            </a:r>
            <a:r>
              <a:rPr lang="es-ES" dirty="0" err="1" smtClean="0">
                <a:latin typeface="Comic Sans MS" panose="030F0702030302020204" pitchFamily="66" charset="0"/>
              </a:rPr>
              <a:t>neuf</a:t>
            </a:r>
            <a:endParaRPr lang="es-ES" dirty="0">
              <a:latin typeface="Comic Sans MS" panose="030F0702030302020204" pitchFamily="66" charset="0"/>
            </a:endParaRPr>
          </a:p>
          <a:p>
            <a:pPr marL="0" indent="0" fontAlgn="auto">
              <a:buNone/>
            </a:pPr>
            <a:r>
              <a:rPr lang="en-GB" dirty="0" smtClean="0">
                <a:latin typeface="Comic Sans MS" panose="030F0702030302020204" pitchFamily="66" charset="0"/>
              </a:rPr>
              <a:t>40 - </a:t>
            </a:r>
            <a:r>
              <a:rPr lang="en-GB" dirty="0" err="1" smtClean="0">
                <a:latin typeface="Comic Sans MS" panose="030F0702030302020204" pitchFamily="66" charset="0"/>
              </a:rPr>
              <a:t>quarante</a:t>
            </a:r>
            <a:endParaRPr lang="es-ES" dirty="0" smtClean="0">
              <a:latin typeface="Comic Sans MS" panose="030F0702030302020204" pitchFamily="66" charset="0"/>
            </a:endParaRPr>
          </a:p>
          <a:p>
            <a:endParaRPr lang="es-ES" b="1" dirty="0"/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33508" y="27463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197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Comic Sans MS" panose="030F0702030302020204" pitchFamily="66" charset="0"/>
              </a:rPr>
              <a:t>La finale</a:t>
            </a:r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GB" dirty="0" err="1" smtClean="0">
                <a:latin typeface="Comic Sans MS" panose="030F0702030302020204" pitchFamily="66" charset="0"/>
              </a:rPr>
              <a:t>Consignes</a:t>
            </a:r>
            <a:r>
              <a:rPr lang="en-GB" dirty="0" smtClean="0">
                <a:latin typeface="Comic Sans MS" panose="030F0702030302020204" pitchFamily="66" charset="0"/>
              </a:rPr>
              <a:t>:</a:t>
            </a:r>
          </a:p>
          <a:p>
            <a:r>
              <a:rPr lang="en-GB" dirty="0" err="1" smtClean="0">
                <a:latin typeface="Comic Sans MS" panose="030F0702030302020204" pitchFamily="66" charset="0"/>
              </a:rPr>
              <a:t>Partagez</a:t>
            </a:r>
            <a:r>
              <a:rPr lang="en-GB" dirty="0" smtClean="0">
                <a:latin typeface="Comic Sans MS" panose="030F0702030302020204" pitchFamily="66" charset="0"/>
              </a:rPr>
              <a:t> la </a:t>
            </a:r>
            <a:r>
              <a:rPr lang="en-GB" dirty="0" err="1" smtClean="0">
                <a:latin typeface="Comic Sans MS" panose="030F0702030302020204" pitchFamily="66" charset="0"/>
              </a:rPr>
              <a:t>classe</a:t>
            </a:r>
            <a:r>
              <a:rPr lang="en-GB" dirty="0" smtClean="0">
                <a:latin typeface="Comic Sans MS" panose="030F0702030302020204" pitchFamily="66" charset="0"/>
              </a:rPr>
              <a:t> </a:t>
            </a:r>
            <a:r>
              <a:rPr lang="en-GB" dirty="0" err="1" smtClean="0">
                <a:latin typeface="Comic Sans MS" panose="030F0702030302020204" pitchFamily="66" charset="0"/>
              </a:rPr>
              <a:t>en</a:t>
            </a:r>
            <a:r>
              <a:rPr lang="en-GB" dirty="0" smtClean="0">
                <a:latin typeface="Comic Sans MS" panose="030F0702030302020204" pitchFamily="66" charset="0"/>
              </a:rPr>
              <a:t> </a:t>
            </a:r>
            <a:r>
              <a:rPr lang="en-GB" dirty="0" err="1" smtClean="0">
                <a:latin typeface="Comic Sans MS" panose="030F0702030302020204" pitchFamily="66" charset="0"/>
              </a:rPr>
              <a:t>deux</a:t>
            </a:r>
            <a:r>
              <a:rPr lang="en-GB" dirty="0" smtClean="0">
                <a:latin typeface="Comic Sans MS" panose="030F0702030302020204" pitchFamily="66" charset="0"/>
              </a:rPr>
              <a:t> </a:t>
            </a:r>
            <a:r>
              <a:rPr lang="en-GB" dirty="0" err="1" smtClean="0">
                <a:latin typeface="Comic Sans MS" panose="030F0702030302020204" pitchFamily="66" charset="0"/>
              </a:rPr>
              <a:t>équipes</a:t>
            </a:r>
            <a:r>
              <a:rPr lang="en-GB" dirty="0" smtClean="0">
                <a:latin typeface="Comic Sans MS" panose="030F0702030302020204" pitchFamily="66" charset="0"/>
              </a:rPr>
              <a:t>  </a:t>
            </a:r>
          </a:p>
          <a:p>
            <a:r>
              <a:rPr lang="en-GB" dirty="0" err="1" smtClean="0">
                <a:latin typeface="Comic Sans MS" panose="030F0702030302020204" pitchFamily="66" charset="0"/>
              </a:rPr>
              <a:t>Vous</a:t>
            </a:r>
            <a:r>
              <a:rPr lang="en-GB" dirty="0" smtClean="0">
                <a:latin typeface="Comic Sans MS" panose="030F0702030302020204" pitchFamily="66" charset="0"/>
              </a:rPr>
              <a:t> </a:t>
            </a:r>
            <a:r>
              <a:rPr lang="en-GB" dirty="0" err="1" smtClean="0">
                <a:latin typeface="Comic Sans MS" panose="030F0702030302020204" pitchFamily="66" charset="0"/>
              </a:rPr>
              <a:t>pouvez</a:t>
            </a:r>
            <a:r>
              <a:rPr lang="en-GB" dirty="0" smtClean="0">
                <a:latin typeface="Comic Sans MS" panose="030F0702030302020204" pitchFamily="66" charset="0"/>
              </a:rPr>
              <a:t> </a:t>
            </a:r>
            <a:r>
              <a:rPr lang="en-GB" dirty="0" err="1" smtClean="0">
                <a:latin typeface="Comic Sans MS" panose="030F0702030302020204" pitchFamily="66" charset="0"/>
              </a:rPr>
              <a:t>choisir</a:t>
            </a:r>
            <a:r>
              <a:rPr lang="en-GB" dirty="0" smtClean="0">
                <a:latin typeface="Comic Sans MS" panose="030F0702030302020204" pitchFamily="66" charset="0"/>
              </a:rPr>
              <a:t> de </a:t>
            </a:r>
            <a:r>
              <a:rPr lang="en-GB" dirty="0" err="1" smtClean="0">
                <a:latin typeface="Comic Sans MS" panose="030F0702030302020204" pitchFamily="66" charset="0"/>
              </a:rPr>
              <a:t>nommer</a:t>
            </a:r>
            <a:r>
              <a:rPr lang="en-GB" dirty="0" smtClean="0">
                <a:latin typeface="Comic Sans MS" panose="030F0702030302020204" pitchFamily="66" charset="0"/>
              </a:rPr>
              <a:t> des </a:t>
            </a:r>
            <a:r>
              <a:rPr lang="en-GB" dirty="0" err="1" smtClean="0">
                <a:latin typeface="Comic Sans MS" panose="030F0702030302020204" pitchFamily="66" charset="0"/>
              </a:rPr>
              <a:t>capitaines</a:t>
            </a:r>
            <a:r>
              <a:rPr lang="en-GB" dirty="0" smtClean="0">
                <a:latin typeface="Comic Sans MS" panose="030F0702030302020204" pitchFamily="66" charset="0"/>
              </a:rPr>
              <a:t> </a:t>
            </a:r>
            <a:r>
              <a:rPr lang="en-GB" dirty="0" err="1" smtClean="0">
                <a:latin typeface="Comic Sans MS" panose="030F0702030302020204" pitchFamily="66" charset="0"/>
              </a:rPr>
              <a:t>dans</a:t>
            </a:r>
            <a:r>
              <a:rPr lang="en-GB" dirty="0" smtClean="0">
                <a:latin typeface="Comic Sans MS" panose="030F0702030302020204" pitchFamily="66" charset="0"/>
              </a:rPr>
              <a:t> </a:t>
            </a:r>
            <a:r>
              <a:rPr lang="en-GB" dirty="0" err="1" smtClean="0">
                <a:latin typeface="Comic Sans MS" panose="030F0702030302020204" pitchFamily="66" charset="0"/>
              </a:rPr>
              <a:t>chaque</a:t>
            </a:r>
            <a:r>
              <a:rPr lang="en-GB" dirty="0" smtClean="0">
                <a:latin typeface="Comic Sans MS" panose="030F0702030302020204" pitchFamily="66" charset="0"/>
              </a:rPr>
              <a:t> </a:t>
            </a:r>
            <a:r>
              <a:rPr lang="en-GB" dirty="0" err="1" smtClean="0">
                <a:latin typeface="Comic Sans MS" panose="030F0702030302020204" pitchFamily="66" charset="0"/>
              </a:rPr>
              <a:t>équipe</a:t>
            </a:r>
            <a:r>
              <a:rPr lang="en-GB" dirty="0" smtClean="0">
                <a:latin typeface="Comic Sans MS" panose="030F0702030302020204" pitchFamily="66" charset="0"/>
              </a:rPr>
              <a:t> pour donner les </a:t>
            </a:r>
            <a:r>
              <a:rPr lang="en-GB" dirty="0" err="1" smtClean="0">
                <a:latin typeface="Comic Sans MS" panose="030F0702030302020204" pitchFamily="66" charset="0"/>
              </a:rPr>
              <a:t>réponses</a:t>
            </a:r>
            <a:r>
              <a:rPr lang="en-GB" dirty="0" smtClean="0">
                <a:latin typeface="Comic Sans MS" panose="030F0702030302020204" pitchFamily="66" charset="0"/>
              </a:rPr>
              <a:t> </a:t>
            </a:r>
            <a:r>
              <a:rPr lang="en-GB" dirty="0" err="1" smtClean="0">
                <a:latin typeface="Comic Sans MS" panose="030F0702030302020204" pitchFamily="66" charset="0"/>
              </a:rPr>
              <a:t>ou</a:t>
            </a:r>
            <a:r>
              <a:rPr lang="en-GB" dirty="0" smtClean="0">
                <a:latin typeface="Comic Sans MS" panose="030F0702030302020204" pitchFamily="66" charset="0"/>
              </a:rPr>
              <a:t> </a:t>
            </a:r>
            <a:r>
              <a:rPr lang="en-GB" dirty="0" err="1" smtClean="0">
                <a:latin typeface="Comic Sans MS" panose="030F0702030302020204" pitchFamily="66" charset="0"/>
              </a:rPr>
              <a:t>bien</a:t>
            </a:r>
            <a:r>
              <a:rPr lang="en-GB" dirty="0" smtClean="0">
                <a:latin typeface="Comic Sans MS" panose="030F0702030302020204" pitchFamily="66" charset="0"/>
              </a:rPr>
              <a:t> les </a:t>
            </a:r>
            <a:r>
              <a:rPr lang="en-GB" dirty="0" err="1" smtClean="0">
                <a:latin typeface="Comic Sans MS" panose="030F0702030302020204" pitchFamily="66" charset="0"/>
              </a:rPr>
              <a:t>réponses</a:t>
            </a:r>
            <a:r>
              <a:rPr lang="en-GB" dirty="0" smtClean="0">
                <a:latin typeface="Comic Sans MS" panose="030F0702030302020204" pitchFamily="66" charset="0"/>
              </a:rPr>
              <a:t> </a:t>
            </a:r>
            <a:r>
              <a:rPr lang="en-GB" dirty="0" err="1" smtClean="0">
                <a:latin typeface="Comic Sans MS" panose="030F0702030302020204" pitchFamily="66" charset="0"/>
              </a:rPr>
              <a:t>sont</a:t>
            </a:r>
            <a:r>
              <a:rPr lang="en-GB" dirty="0" smtClean="0">
                <a:latin typeface="Comic Sans MS" panose="030F0702030302020204" pitchFamily="66" charset="0"/>
              </a:rPr>
              <a:t> </a:t>
            </a:r>
            <a:r>
              <a:rPr lang="en-GB" dirty="0" err="1" smtClean="0">
                <a:latin typeface="Comic Sans MS" panose="030F0702030302020204" pitchFamily="66" charset="0"/>
              </a:rPr>
              <a:t>données</a:t>
            </a:r>
            <a:r>
              <a:rPr lang="en-GB" dirty="0" smtClean="0">
                <a:latin typeface="Comic Sans MS" panose="030F0702030302020204" pitchFamily="66" charset="0"/>
              </a:rPr>
              <a:t> </a:t>
            </a:r>
            <a:r>
              <a:rPr lang="en-GB" dirty="0" err="1" smtClean="0">
                <a:latin typeface="Comic Sans MS" panose="030F0702030302020204" pitchFamily="66" charset="0"/>
              </a:rPr>
              <a:t>chacun</a:t>
            </a:r>
            <a:r>
              <a:rPr lang="en-GB" dirty="0" smtClean="0">
                <a:latin typeface="Comic Sans MS" panose="030F0702030302020204" pitchFamily="66" charset="0"/>
              </a:rPr>
              <a:t> son tour.</a:t>
            </a:r>
          </a:p>
          <a:p>
            <a:r>
              <a:rPr lang="en-GB" dirty="0" smtClean="0">
                <a:latin typeface="Comic Sans MS" panose="030F0702030302020204" pitchFamily="66" charset="0"/>
              </a:rPr>
              <a:t>Le but </a:t>
            </a:r>
            <a:r>
              <a:rPr lang="en-GB" dirty="0" err="1" smtClean="0">
                <a:latin typeface="Comic Sans MS" panose="030F0702030302020204" pitchFamily="66" charset="0"/>
              </a:rPr>
              <a:t>est</a:t>
            </a:r>
            <a:r>
              <a:rPr lang="en-GB" dirty="0" smtClean="0">
                <a:latin typeface="Comic Sans MS" panose="030F0702030302020204" pitchFamily="66" charset="0"/>
              </a:rPr>
              <a:t> </a:t>
            </a:r>
            <a:r>
              <a:rPr lang="en-GB" dirty="0" err="1" smtClean="0">
                <a:latin typeface="Comic Sans MS" panose="030F0702030302020204" pitchFamily="66" charset="0"/>
              </a:rPr>
              <a:t>d’associer</a:t>
            </a:r>
            <a:r>
              <a:rPr lang="en-GB" dirty="0" smtClean="0">
                <a:latin typeface="Comic Sans MS" panose="030F0702030302020204" pitchFamily="66" charset="0"/>
              </a:rPr>
              <a:t> la bonne image avec la phrase </a:t>
            </a:r>
            <a:r>
              <a:rPr lang="en-GB" dirty="0" err="1" smtClean="0">
                <a:latin typeface="Comic Sans MS" panose="030F0702030302020204" pitchFamily="66" charset="0"/>
              </a:rPr>
              <a:t>correspondante</a:t>
            </a:r>
            <a:r>
              <a:rPr lang="en-GB" dirty="0" smtClean="0">
                <a:latin typeface="Comic Sans MS" panose="030F0702030302020204" pitchFamily="66" charset="0"/>
              </a:rPr>
              <a:t>.</a:t>
            </a:r>
          </a:p>
          <a:p>
            <a:pPr marL="0" indent="0">
              <a:buNone/>
            </a:pPr>
            <a:r>
              <a:rPr lang="en-GB" dirty="0">
                <a:latin typeface="Comic Sans MS" panose="030F0702030302020204" pitchFamily="66" charset="0"/>
              </a:rPr>
              <a:t> </a:t>
            </a:r>
            <a:r>
              <a:rPr lang="en-GB" dirty="0" smtClean="0">
                <a:latin typeface="Comic Sans MS" panose="030F0702030302020204" pitchFamily="66" charset="0"/>
              </a:rPr>
              <a:t>    A son tour </a:t>
            </a:r>
            <a:r>
              <a:rPr lang="en-GB" dirty="0" err="1" smtClean="0">
                <a:latin typeface="Comic Sans MS" panose="030F0702030302020204" pitchFamily="66" charset="0"/>
              </a:rPr>
              <a:t>retourner</a:t>
            </a:r>
            <a:r>
              <a:rPr lang="en-GB" dirty="0" smtClean="0">
                <a:latin typeface="Comic Sans MS" panose="030F0702030302020204" pitchFamily="66" charset="0"/>
              </a:rPr>
              <a:t> </a:t>
            </a:r>
            <a:r>
              <a:rPr lang="en-GB" dirty="0" err="1" smtClean="0">
                <a:latin typeface="Comic Sans MS" panose="030F0702030302020204" pitchFamily="66" charset="0"/>
              </a:rPr>
              <a:t>deux</a:t>
            </a:r>
            <a:r>
              <a:rPr lang="en-GB" dirty="0" smtClean="0">
                <a:latin typeface="Comic Sans MS" panose="030F0702030302020204" pitchFamily="66" charset="0"/>
              </a:rPr>
              <a:t> </a:t>
            </a:r>
            <a:r>
              <a:rPr lang="en-GB" dirty="0" err="1" smtClean="0">
                <a:latin typeface="Comic Sans MS" panose="030F0702030302020204" pitchFamily="66" charset="0"/>
              </a:rPr>
              <a:t>cartes</a:t>
            </a:r>
            <a:r>
              <a:rPr lang="en-GB" dirty="0" smtClean="0">
                <a:latin typeface="Comic Sans MS" panose="030F0702030302020204" pitchFamily="66" charset="0"/>
              </a:rPr>
              <a:t> </a:t>
            </a:r>
            <a:r>
              <a:rPr lang="en-GB" dirty="0" err="1" smtClean="0">
                <a:latin typeface="Comic Sans MS" panose="030F0702030302020204" pitchFamily="66" charset="0"/>
              </a:rPr>
              <a:t>en</a:t>
            </a:r>
            <a:r>
              <a:rPr lang="en-GB" dirty="0" smtClean="0">
                <a:latin typeface="Comic Sans MS" panose="030F0702030302020204" pitchFamily="66" charset="0"/>
              </a:rPr>
              <a:t> </a:t>
            </a:r>
            <a:r>
              <a:rPr lang="en-GB" dirty="0" err="1" smtClean="0">
                <a:latin typeface="Comic Sans MS" panose="030F0702030302020204" pitchFamily="66" charset="0"/>
              </a:rPr>
              <a:t>même</a:t>
            </a:r>
            <a:r>
              <a:rPr lang="en-GB" dirty="0" smtClean="0">
                <a:latin typeface="Comic Sans MS" panose="030F0702030302020204" pitchFamily="66" charset="0"/>
              </a:rPr>
              <a:t> temps. Si </a:t>
            </a:r>
            <a:r>
              <a:rPr lang="en-GB" dirty="0" err="1" smtClean="0">
                <a:latin typeface="Comic Sans MS" panose="030F0702030302020204" pitchFamily="66" charset="0"/>
              </a:rPr>
              <a:t>vous</a:t>
            </a:r>
            <a:r>
              <a:rPr lang="en-GB" dirty="0" smtClean="0">
                <a:latin typeface="Comic Sans MS" panose="030F0702030302020204" pitchFamily="66" charset="0"/>
              </a:rPr>
              <a:t> </a:t>
            </a:r>
            <a:r>
              <a:rPr lang="en-GB" dirty="0" err="1" smtClean="0">
                <a:latin typeface="Comic Sans MS" panose="030F0702030302020204" pitchFamily="66" charset="0"/>
              </a:rPr>
              <a:t>tirez</a:t>
            </a:r>
            <a:r>
              <a:rPr lang="en-GB" dirty="0" smtClean="0">
                <a:latin typeface="Comic Sans MS" panose="030F0702030302020204" pitchFamily="66" charset="0"/>
              </a:rPr>
              <a:t> des </a:t>
            </a:r>
            <a:r>
              <a:rPr lang="en-GB" dirty="0" err="1" smtClean="0">
                <a:latin typeface="Comic Sans MS" panose="030F0702030302020204" pitchFamily="66" charset="0"/>
              </a:rPr>
              <a:t>cartes</a:t>
            </a:r>
            <a:r>
              <a:rPr lang="en-GB" dirty="0" smtClean="0">
                <a:latin typeface="Comic Sans MS" panose="030F0702030302020204" pitchFamily="66" charset="0"/>
              </a:rPr>
              <a:t> phrases </a:t>
            </a:r>
            <a:r>
              <a:rPr lang="en-GB" dirty="0" err="1" smtClean="0">
                <a:latin typeface="Comic Sans MS" panose="030F0702030302020204" pitchFamily="66" charset="0"/>
              </a:rPr>
              <a:t>il</a:t>
            </a:r>
            <a:r>
              <a:rPr lang="en-GB" dirty="0" smtClean="0">
                <a:latin typeface="Comic Sans MS" panose="030F0702030302020204" pitchFamily="66" charset="0"/>
              </a:rPr>
              <a:t> </a:t>
            </a:r>
            <a:r>
              <a:rPr lang="en-GB" dirty="0" err="1" smtClean="0">
                <a:latin typeface="Comic Sans MS" panose="030F0702030302020204" pitchFamily="66" charset="0"/>
              </a:rPr>
              <a:t>faut</a:t>
            </a:r>
            <a:r>
              <a:rPr lang="en-GB" dirty="0" smtClean="0">
                <a:latin typeface="Comic Sans MS" panose="030F0702030302020204" pitchFamily="66" charset="0"/>
              </a:rPr>
              <a:t> les lire à </a:t>
            </a:r>
            <a:r>
              <a:rPr lang="en-GB" dirty="0" err="1" smtClean="0">
                <a:latin typeface="Comic Sans MS" panose="030F0702030302020204" pitchFamily="66" charset="0"/>
              </a:rPr>
              <a:t>voix</a:t>
            </a:r>
            <a:r>
              <a:rPr lang="en-GB" dirty="0" smtClean="0">
                <a:latin typeface="Comic Sans MS" panose="030F0702030302020204" pitchFamily="66" charset="0"/>
              </a:rPr>
              <a:t> haute. 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IMPORTANT:  Si </a:t>
            </a:r>
            <a:r>
              <a:rPr lang="en-GB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aucune</a:t>
            </a:r>
            <a:r>
              <a:rPr lang="en-GB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GB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paire</a:t>
            </a:r>
            <a:r>
              <a:rPr lang="en-GB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GB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n’est</a:t>
            </a:r>
            <a:r>
              <a:rPr lang="en-GB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GB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trouvée</a:t>
            </a:r>
            <a:r>
              <a:rPr lang="en-GB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: </a:t>
            </a:r>
          </a:p>
          <a:p>
            <a:r>
              <a:rPr lang="en-GB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Pour </a:t>
            </a:r>
            <a:r>
              <a:rPr lang="en-GB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refermer</a:t>
            </a:r>
            <a:r>
              <a:rPr lang="en-GB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la case </a:t>
            </a:r>
            <a:r>
              <a:rPr lang="en-GB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cliquez</a:t>
            </a:r>
            <a:r>
              <a:rPr lang="en-GB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sur le </a:t>
            </a:r>
            <a:r>
              <a:rPr lang="en-GB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carré</a:t>
            </a:r>
            <a:r>
              <a:rPr lang="en-GB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GB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jaune</a:t>
            </a:r>
            <a:r>
              <a:rPr lang="en-GB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</a:p>
          <a:p>
            <a:r>
              <a:rPr lang="en-GB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Sinon</a:t>
            </a:r>
            <a:r>
              <a:rPr lang="en-GB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GB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il</a:t>
            </a:r>
            <a:r>
              <a:rPr lang="en-GB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GB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faudra</a:t>
            </a:r>
            <a:r>
              <a:rPr lang="en-GB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GB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recommencer</a:t>
            </a:r>
            <a:r>
              <a:rPr lang="en-GB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le </a:t>
            </a:r>
            <a:r>
              <a:rPr lang="en-GB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jeu</a:t>
            </a:r>
            <a:r>
              <a:rPr lang="en-GB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.</a:t>
            </a:r>
          </a:p>
          <a:p>
            <a:r>
              <a:rPr lang="en-GB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C’est</a:t>
            </a:r>
            <a:r>
              <a:rPr lang="en-GB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plus prudent de </a:t>
            </a:r>
            <a:r>
              <a:rPr lang="en-GB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noter</a:t>
            </a:r>
            <a:r>
              <a:rPr lang="en-GB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les scores au </a:t>
            </a:r>
            <a:r>
              <a:rPr lang="en-GB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cas</a:t>
            </a:r>
            <a:r>
              <a:rPr lang="en-GB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GB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où</a:t>
            </a:r>
            <a:r>
              <a:rPr lang="en-GB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GB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cela</a:t>
            </a:r>
            <a:r>
              <a:rPr lang="en-GB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se </a:t>
            </a:r>
            <a:r>
              <a:rPr lang="en-GB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produise</a:t>
            </a:r>
            <a:r>
              <a:rPr lang="en-GB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. </a:t>
            </a:r>
          </a:p>
          <a:p>
            <a:r>
              <a:rPr lang="en-GB" dirty="0" smtClean="0">
                <a:latin typeface="Comic Sans MS" panose="030F0702030302020204" pitchFamily="66" charset="0"/>
              </a:rPr>
              <a:t>Si </a:t>
            </a:r>
            <a:r>
              <a:rPr lang="en-GB" dirty="0" err="1" smtClean="0">
                <a:latin typeface="Comic Sans MS" panose="030F0702030302020204" pitchFamily="66" charset="0"/>
              </a:rPr>
              <a:t>vous</a:t>
            </a:r>
            <a:r>
              <a:rPr lang="en-GB" dirty="0" smtClean="0">
                <a:latin typeface="Comic Sans MS" panose="030F0702030302020204" pitchFamily="66" charset="0"/>
              </a:rPr>
              <a:t> </a:t>
            </a:r>
            <a:r>
              <a:rPr lang="en-GB" dirty="0" err="1" smtClean="0">
                <a:latin typeface="Comic Sans MS" panose="030F0702030302020204" pitchFamily="66" charset="0"/>
              </a:rPr>
              <a:t>trouvez</a:t>
            </a:r>
            <a:r>
              <a:rPr lang="en-GB" dirty="0" smtClean="0">
                <a:latin typeface="Comic Sans MS" panose="030F0702030302020204" pitchFamily="66" charset="0"/>
              </a:rPr>
              <a:t> </a:t>
            </a:r>
            <a:r>
              <a:rPr lang="en-GB" dirty="0" err="1" smtClean="0">
                <a:latin typeface="Comic Sans MS" panose="030F0702030302020204" pitchFamily="66" charset="0"/>
              </a:rPr>
              <a:t>une</a:t>
            </a:r>
            <a:r>
              <a:rPr lang="en-GB" dirty="0" smtClean="0">
                <a:latin typeface="Comic Sans MS" panose="030F0702030302020204" pitchFamily="66" charset="0"/>
              </a:rPr>
              <a:t> </a:t>
            </a:r>
            <a:r>
              <a:rPr lang="en-GB" dirty="0" err="1" smtClean="0">
                <a:latin typeface="Comic Sans MS" panose="030F0702030302020204" pitchFamily="66" charset="0"/>
              </a:rPr>
              <a:t>paire</a:t>
            </a:r>
            <a:r>
              <a:rPr lang="en-GB" dirty="0" smtClean="0">
                <a:latin typeface="Comic Sans MS" panose="030F0702030302020204" pitchFamily="66" charset="0"/>
              </a:rPr>
              <a:t> </a:t>
            </a:r>
            <a:r>
              <a:rPr lang="en-GB" dirty="0" err="1" smtClean="0">
                <a:latin typeface="Comic Sans MS" panose="030F0702030302020204" pitchFamily="66" charset="0"/>
              </a:rPr>
              <a:t>vous</a:t>
            </a:r>
            <a:r>
              <a:rPr lang="en-GB" dirty="0" smtClean="0">
                <a:latin typeface="Comic Sans MS" panose="030F0702030302020204" pitchFamily="66" charset="0"/>
              </a:rPr>
              <a:t> </a:t>
            </a:r>
            <a:r>
              <a:rPr lang="en-GB" dirty="0" err="1" smtClean="0">
                <a:latin typeface="Comic Sans MS" panose="030F0702030302020204" pitchFamily="66" charset="0"/>
              </a:rPr>
              <a:t>marquez</a:t>
            </a:r>
            <a:r>
              <a:rPr lang="en-GB" dirty="0" smtClean="0">
                <a:latin typeface="Comic Sans MS" panose="030F0702030302020204" pitchFamily="66" charset="0"/>
              </a:rPr>
              <a:t> 10 points! </a:t>
            </a:r>
            <a:r>
              <a:rPr lang="en-GB" dirty="0" err="1" smtClean="0">
                <a:latin typeface="Comic Sans MS" panose="030F0702030302020204" pitchFamily="66" charset="0"/>
              </a:rPr>
              <a:t>Sinon</a:t>
            </a:r>
            <a:r>
              <a:rPr lang="en-GB" dirty="0" smtClean="0">
                <a:latin typeface="Comic Sans MS" panose="030F0702030302020204" pitchFamily="66" charset="0"/>
              </a:rPr>
              <a:t> </a:t>
            </a:r>
            <a:r>
              <a:rPr lang="en-GB" dirty="0" err="1" smtClean="0">
                <a:latin typeface="Comic Sans MS" panose="030F0702030302020204" pitchFamily="66" charset="0"/>
              </a:rPr>
              <a:t>vous</a:t>
            </a:r>
            <a:r>
              <a:rPr lang="en-GB" dirty="0" smtClean="0">
                <a:latin typeface="Comic Sans MS" panose="030F0702030302020204" pitchFamily="66" charset="0"/>
              </a:rPr>
              <a:t> </a:t>
            </a:r>
            <a:r>
              <a:rPr lang="en-GB" dirty="0" err="1" smtClean="0">
                <a:latin typeface="Comic Sans MS" panose="030F0702030302020204" pitchFamily="66" charset="0"/>
              </a:rPr>
              <a:t>êtes</a:t>
            </a:r>
            <a:r>
              <a:rPr lang="en-GB" dirty="0" smtClean="0">
                <a:latin typeface="Comic Sans MS" panose="030F0702030302020204" pitchFamily="66" charset="0"/>
              </a:rPr>
              <a:t> </a:t>
            </a:r>
            <a:r>
              <a:rPr lang="en-GB" dirty="0" err="1" smtClean="0">
                <a:latin typeface="Comic Sans MS" panose="030F0702030302020204" pitchFamily="66" charset="0"/>
              </a:rPr>
              <a:t>éjecter</a:t>
            </a:r>
            <a:r>
              <a:rPr lang="en-GB" dirty="0" smtClean="0">
                <a:latin typeface="Comic Sans MS" panose="030F0702030302020204" pitchFamily="66" charset="0"/>
              </a:rPr>
              <a:t> de </a:t>
            </a:r>
            <a:r>
              <a:rPr lang="en-GB" dirty="0" err="1" smtClean="0">
                <a:latin typeface="Comic Sans MS" panose="030F0702030302020204" pitchFamily="66" charset="0"/>
              </a:rPr>
              <a:t>votre</a:t>
            </a:r>
            <a:r>
              <a:rPr lang="en-GB" dirty="0" smtClean="0">
                <a:latin typeface="Comic Sans MS" panose="030F0702030302020204" pitchFamily="66" charset="0"/>
              </a:rPr>
              <a:t> </a:t>
            </a:r>
            <a:r>
              <a:rPr lang="en-GB" dirty="0" err="1" smtClean="0">
                <a:latin typeface="Comic Sans MS" panose="030F0702030302020204" pitchFamily="66" charset="0"/>
              </a:rPr>
              <a:t>balai</a:t>
            </a:r>
            <a:r>
              <a:rPr lang="en-GB" dirty="0" smtClean="0">
                <a:latin typeface="Comic Sans MS" panose="030F0702030302020204" pitchFamily="66" charset="0"/>
              </a:rPr>
              <a:t> par un </a:t>
            </a:r>
            <a:r>
              <a:rPr lang="en-GB" dirty="0" err="1" smtClean="0">
                <a:latin typeface="Comic Sans MS" panose="030F0702030302020204" pitchFamily="66" charset="0"/>
              </a:rPr>
              <a:t>cognard</a:t>
            </a:r>
            <a:r>
              <a:rPr lang="en-GB" dirty="0" smtClean="0">
                <a:latin typeface="Comic Sans MS" panose="030F0702030302020204" pitchFamily="66" charset="0"/>
              </a:rPr>
              <a:t>.</a:t>
            </a:r>
          </a:p>
          <a:p>
            <a:r>
              <a:rPr lang="en-GB" dirty="0" smtClean="0">
                <a:latin typeface="Comic Sans MS" panose="030F0702030302020204" pitchFamily="66" charset="0"/>
              </a:rPr>
              <a:t>Si </a:t>
            </a:r>
            <a:r>
              <a:rPr lang="en-GB" dirty="0" err="1" smtClean="0">
                <a:latin typeface="Comic Sans MS" panose="030F0702030302020204" pitchFamily="66" charset="0"/>
              </a:rPr>
              <a:t>vous</a:t>
            </a:r>
            <a:r>
              <a:rPr lang="en-GB" dirty="0" smtClean="0">
                <a:latin typeface="Comic Sans MS" panose="030F0702030302020204" pitchFamily="66" charset="0"/>
              </a:rPr>
              <a:t> </a:t>
            </a:r>
            <a:r>
              <a:rPr lang="en-GB" dirty="0" err="1" smtClean="0">
                <a:latin typeface="Comic Sans MS" panose="030F0702030302020204" pitchFamily="66" charset="0"/>
              </a:rPr>
              <a:t>trouvez</a:t>
            </a:r>
            <a:r>
              <a:rPr lang="en-GB" dirty="0" smtClean="0">
                <a:latin typeface="Comic Sans MS" panose="030F0702030302020204" pitchFamily="66" charset="0"/>
              </a:rPr>
              <a:t> le </a:t>
            </a:r>
            <a:r>
              <a:rPr lang="en-GB" dirty="0" err="1" smtClean="0">
                <a:latin typeface="Comic Sans MS" panose="030F0702030302020204" pitchFamily="66" charset="0"/>
              </a:rPr>
              <a:t>vif</a:t>
            </a:r>
            <a:r>
              <a:rPr lang="en-GB" dirty="0" smtClean="0">
                <a:latin typeface="Comic Sans MS" panose="030F0702030302020204" pitchFamily="66" charset="0"/>
              </a:rPr>
              <a:t> </a:t>
            </a:r>
            <a:r>
              <a:rPr lang="en-GB" dirty="0" err="1" smtClean="0">
                <a:latin typeface="Comic Sans MS" panose="030F0702030302020204" pitchFamily="66" charset="0"/>
              </a:rPr>
              <a:t>d’or</a:t>
            </a:r>
            <a:r>
              <a:rPr lang="en-GB" dirty="0" smtClean="0">
                <a:latin typeface="Comic Sans MS" panose="030F0702030302020204" pitchFamily="66" charset="0"/>
              </a:rPr>
              <a:t> , vote </a:t>
            </a:r>
            <a:r>
              <a:rPr lang="en-GB" dirty="0" err="1" smtClean="0">
                <a:latin typeface="Comic Sans MS" panose="030F0702030302020204" pitchFamily="66" charset="0"/>
              </a:rPr>
              <a:t>équipe</a:t>
            </a:r>
            <a:r>
              <a:rPr lang="en-GB" dirty="0" smtClean="0">
                <a:latin typeface="Comic Sans MS" panose="030F0702030302020204" pitchFamily="66" charset="0"/>
              </a:rPr>
              <a:t> marque 150 points et le </a:t>
            </a:r>
            <a:r>
              <a:rPr lang="en-GB" dirty="0" err="1" smtClean="0">
                <a:latin typeface="Comic Sans MS" panose="030F0702030302020204" pitchFamily="66" charset="0"/>
              </a:rPr>
              <a:t>jeu</a:t>
            </a:r>
            <a:r>
              <a:rPr lang="en-GB" dirty="0" smtClean="0">
                <a:latin typeface="Comic Sans MS" panose="030F0702030302020204" pitchFamily="66" charset="0"/>
              </a:rPr>
              <a:t> </a:t>
            </a:r>
            <a:r>
              <a:rPr lang="en-GB" dirty="0" err="1" smtClean="0">
                <a:latin typeface="Comic Sans MS" panose="030F0702030302020204" pitchFamily="66" charset="0"/>
              </a:rPr>
              <a:t>est</a:t>
            </a:r>
            <a:r>
              <a:rPr lang="en-GB" dirty="0" smtClean="0">
                <a:latin typeface="Comic Sans MS" panose="030F0702030302020204" pitchFamily="66" charset="0"/>
              </a:rPr>
              <a:t> </a:t>
            </a:r>
            <a:r>
              <a:rPr lang="en-GB" dirty="0" err="1" smtClean="0">
                <a:latin typeface="Comic Sans MS" panose="030F0702030302020204" pitchFamily="66" charset="0"/>
              </a:rPr>
              <a:t>fini</a:t>
            </a:r>
            <a:r>
              <a:rPr lang="en-GB" dirty="0" smtClean="0">
                <a:latin typeface="Comic Sans MS" panose="030F0702030302020204" pitchFamily="66" charset="0"/>
              </a:rPr>
              <a:t>. </a:t>
            </a:r>
          </a:p>
          <a:p>
            <a:r>
              <a:rPr lang="en-GB" dirty="0" err="1" smtClean="0">
                <a:latin typeface="Comic Sans MS" panose="030F0702030302020204" pitchFamily="66" charset="0"/>
              </a:rPr>
              <a:t>Ajoutez</a:t>
            </a:r>
            <a:r>
              <a:rPr lang="en-GB" dirty="0" smtClean="0">
                <a:latin typeface="Comic Sans MS" panose="030F0702030302020204" pitchFamily="66" charset="0"/>
              </a:rPr>
              <a:t> </a:t>
            </a:r>
            <a:r>
              <a:rPr lang="en-GB" dirty="0" err="1" smtClean="0">
                <a:latin typeface="Comic Sans MS" panose="030F0702030302020204" pitchFamily="66" charset="0"/>
              </a:rPr>
              <a:t>tous</a:t>
            </a:r>
            <a:r>
              <a:rPr lang="en-GB" dirty="0" smtClean="0">
                <a:latin typeface="Comic Sans MS" panose="030F0702030302020204" pitchFamily="66" charset="0"/>
              </a:rPr>
              <a:t> les points pour </a:t>
            </a:r>
            <a:r>
              <a:rPr lang="en-GB" dirty="0" err="1" smtClean="0">
                <a:latin typeface="Comic Sans MS" panose="030F0702030302020204" pitchFamily="66" charset="0"/>
              </a:rPr>
              <a:t>voir</a:t>
            </a:r>
            <a:r>
              <a:rPr lang="en-GB" dirty="0" smtClean="0">
                <a:latin typeface="Comic Sans MS" panose="030F0702030302020204" pitchFamily="66" charset="0"/>
              </a:rPr>
              <a:t> qui a </a:t>
            </a:r>
            <a:r>
              <a:rPr lang="en-GB" dirty="0" err="1" smtClean="0">
                <a:latin typeface="Comic Sans MS" panose="030F0702030302020204" pitchFamily="66" charset="0"/>
              </a:rPr>
              <a:t>gagné</a:t>
            </a:r>
            <a:r>
              <a:rPr lang="en-GB" dirty="0" smtClean="0">
                <a:latin typeface="Comic Sans MS" panose="030F0702030302020204" pitchFamily="66" charset="0"/>
              </a:rPr>
              <a:t> !</a:t>
            </a:r>
            <a:endParaRPr lang="es-ES" dirty="0">
              <a:latin typeface="Comic Sans MS" panose="030F0702030302020204" pitchFamily="66" charset="0"/>
            </a:endParaRP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50477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Comic Sans MS" panose="030F0702030302020204" pitchFamily="66" charset="0"/>
              </a:rPr>
              <a:t>The </a:t>
            </a:r>
            <a:r>
              <a:rPr lang="en-GB" dirty="0">
                <a:latin typeface="Comic Sans MS" panose="030F0702030302020204" pitchFamily="66" charset="0"/>
              </a:rPr>
              <a:t>Final</a:t>
            </a:r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GB" dirty="0" smtClean="0">
                <a:latin typeface="Comic Sans MS" panose="030F0702030302020204" pitchFamily="66" charset="0"/>
              </a:rPr>
              <a:t>Instructions:</a:t>
            </a:r>
          </a:p>
          <a:p>
            <a:r>
              <a:rPr lang="en-GB" dirty="0" smtClean="0">
                <a:latin typeface="Comic Sans MS" panose="030F0702030302020204" pitchFamily="66" charset="0"/>
              </a:rPr>
              <a:t>Divide the class into 2 teams.  </a:t>
            </a:r>
          </a:p>
          <a:p>
            <a:r>
              <a:rPr lang="en-GB" dirty="0" smtClean="0">
                <a:latin typeface="Comic Sans MS" panose="030F0702030302020204" pitchFamily="66" charset="0"/>
              </a:rPr>
              <a:t>You may choose to nominate team captains to give answers for the team or just take turns.</a:t>
            </a:r>
          </a:p>
          <a:p>
            <a:r>
              <a:rPr lang="en-GB" dirty="0">
                <a:latin typeface="Comic Sans MS" panose="030F0702030302020204" pitchFamily="66" charset="0"/>
              </a:rPr>
              <a:t>The object </a:t>
            </a:r>
            <a:r>
              <a:rPr lang="en-GB" dirty="0" smtClean="0">
                <a:latin typeface="Comic Sans MS" panose="030F0702030302020204" pitchFamily="66" charset="0"/>
              </a:rPr>
              <a:t>is to match the correct picture with the correct sentence.  </a:t>
            </a:r>
            <a:endParaRPr lang="en-GB" dirty="0">
              <a:latin typeface="Comic Sans MS" panose="030F0702030302020204" pitchFamily="66" charset="0"/>
            </a:endParaRPr>
          </a:p>
          <a:p>
            <a:r>
              <a:rPr lang="en-GB" dirty="0">
                <a:latin typeface="Comic Sans MS" panose="030F0702030302020204" pitchFamily="66" charset="0"/>
              </a:rPr>
              <a:t>Take turns </a:t>
            </a:r>
            <a:r>
              <a:rPr lang="en-GB" dirty="0" smtClean="0">
                <a:latin typeface="Comic Sans MS" panose="030F0702030302020204" pitchFamily="66" charset="0"/>
              </a:rPr>
              <a:t>to </a:t>
            </a:r>
            <a:r>
              <a:rPr lang="en-GB" dirty="0">
                <a:latin typeface="Comic Sans MS" panose="030F0702030302020204" pitchFamily="66" charset="0"/>
              </a:rPr>
              <a:t>reveal two cards at a time</a:t>
            </a:r>
            <a:r>
              <a:rPr lang="en-GB" dirty="0" smtClean="0">
                <a:latin typeface="Comic Sans MS" panose="030F0702030302020204" pitchFamily="66" charset="0"/>
              </a:rPr>
              <a:t>.  If you turn over cards with sentences, read them aloud.</a:t>
            </a:r>
          </a:p>
          <a:p>
            <a:r>
              <a:rPr lang="en-GB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IMPORTANT:  IF NO MATCH IS FOUND: </a:t>
            </a:r>
          </a:p>
          <a:p>
            <a:r>
              <a:rPr lang="en-GB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TO CLOSE THE CARD, CLICK THE YELLOW SQUARE.  </a:t>
            </a:r>
          </a:p>
          <a:p>
            <a:r>
              <a:rPr lang="en-GB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OTHERWISE YOU WILL NEED TO RE-START THE GAME.</a:t>
            </a:r>
          </a:p>
          <a:p>
            <a:r>
              <a:rPr lang="en-GB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IT MIGHT BE WISE TO RECORD THE MATCHES MADE IN CASE THIS HAPPENS.</a:t>
            </a:r>
            <a:endParaRPr lang="en-GB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en-GB" dirty="0" smtClean="0">
                <a:latin typeface="Comic Sans MS" panose="030F0702030302020204" pitchFamily="66" charset="0"/>
              </a:rPr>
              <a:t>If </a:t>
            </a:r>
            <a:r>
              <a:rPr lang="en-GB" dirty="0">
                <a:latin typeface="Comic Sans MS" panose="030F0702030302020204" pitchFamily="66" charset="0"/>
              </a:rPr>
              <a:t>you get a match, your team scores 10 points!  If not, you have been knocked off your broomstick by a </a:t>
            </a:r>
            <a:r>
              <a:rPr lang="en-GB" dirty="0" err="1">
                <a:latin typeface="Comic Sans MS" panose="030F0702030302020204" pitchFamily="66" charset="0"/>
              </a:rPr>
              <a:t>bludger</a:t>
            </a:r>
            <a:r>
              <a:rPr lang="en-GB" dirty="0">
                <a:latin typeface="Comic Sans MS" panose="030F0702030302020204" pitchFamily="66" charset="0"/>
              </a:rPr>
              <a:t>!</a:t>
            </a:r>
          </a:p>
          <a:p>
            <a:r>
              <a:rPr lang="en-GB" dirty="0">
                <a:latin typeface="Comic Sans MS" panose="030F0702030302020204" pitchFamily="66" charset="0"/>
              </a:rPr>
              <a:t>If you find the snitch, your team gets 150 points and the game is over. </a:t>
            </a:r>
          </a:p>
          <a:p>
            <a:r>
              <a:rPr lang="en-GB" dirty="0">
                <a:latin typeface="Comic Sans MS" panose="030F0702030302020204" pitchFamily="66" charset="0"/>
              </a:rPr>
              <a:t>Add all points to see which team wins!</a:t>
            </a:r>
            <a:endParaRPr lang="es-ES" dirty="0">
              <a:latin typeface="Comic Sans MS" panose="030F0702030302020204" pitchFamily="66" charset="0"/>
            </a:endParaRP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9415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3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latin typeface="Comic Sans MS"/>
                <a:cs typeface="Comic Sans MS"/>
              </a:rPr>
              <a:t>Ne pas </a:t>
            </a:r>
            <a:r>
              <a:rPr lang="en-US" sz="2400" dirty="0" err="1" smtClean="0">
                <a:latin typeface="Comic Sans MS"/>
                <a:cs typeface="Comic Sans MS"/>
              </a:rPr>
              <a:t>imprimer</a:t>
            </a:r>
            <a:endParaRPr lang="en-US" sz="2400" dirty="0">
              <a:latin typeface="Comic Sans MS"/>
              <a:cs typeface="Comic Sans MS"/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1571181" y="3105171"/>
            <a:ext cx="1141656" cy="10582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" name="Rectangle 103"/>
          <p:cNvSpPr/>
          <p:nvPr/>
        </p:nvSpPr>
        <p:spPr>
          <a:xfrm>
            <a:off x="1571181" y="1975063"/>
            <a:ext cx="1141656" cy="10582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5" name="Rectangle 104"/>
          <p:cNvSpPr/>
          <p:nvPr/>
        </p:nvSpPr>
        <p:spPr>
          <a:xfrm>
            <a:off x="1571181" y="4257299"/>
            <a:ext cx="1141656" cy="10582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6" name="Rectangle 105"/>
          <p:cNvSpPr/>
          <p:nvPr/>
        </p:nvSpPr>
        <p:spPr>
          <a:xfrm>
            <a:off x="1580875" y="846138"/>
            <a:ext cx="1141656" cy="10582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7" name="Rectangle 106"/>
          <p:cNvSpPr/>
          <p:nvPr/>
        </p:nvSpPr>
        <p:spPr>
          <a:xfrm>
            <a:off x="1571181" y="5359301"/>
            <a:ext cx="1141656" cy="10582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8" name="Rectangle 107"/>
          <p:cNvSpPr/>
          <p:nvPr/>
        </p:nvSpPr>
        <p:spPr>
          <a:xfrm>
            <a:off x="2785623" y="3105171"/>
            <a:ext cx="1141656" cy="10582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9" name="Rectangle 108"/>
          <p:cNvSpPr/>
          <p:nvPr/>
        </p:nvSpPr>
        <p:spPr>
          <a:xfrm>
            <a:off x="2785623" y="1975063"/>
            <a:ext cx="1141656" cy="10582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0" name="Rectangle 109"/>
          <p:cNvSpPr/>
          <p:nvPr/>
        </p:nvSpPr>
        <p:spPr>
          <a:xfrm>
            <a:off x="2785623" y="4257299"/>
            <a:ext cx="1141656" cy="10582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1" name="Rectangle 110"/>
          <p:cNvSpPr/>
          <p:nvPr/>
        </p:nvSpPr>
        <p:spPr>
          <a:xfrm>
            <a:off x="2795317" y="846138"/>
            <a:ext cx="1141656" cy="10582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2" name="Rectangle 111"/>
          <p:cNvSpPr/>
          <p:nvPr/>
        </p:nvSpPr>
        <p:spPr>
          <a:xfrm>
            <a:off x="2795317" y="5359301"/>
            <a:ext cx="1141656" cy="10582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3" name="Rectangle 112"/>
          <p:cNvSpPr/>
          <p:nvPr/>
        </p:nvSpPr>
        <p:spPr>
          <a:xfrm>
            <a:off x="4008981" y="3105171"/>
            <a:ext cx="1141656" cy="10582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4" name="Rectangle 113"/>
          <p:cNvSpPr/>
          <p:nvPr/>
        </p:nvSpPr>
        <p:spPr>
          <a:xfrm>
            <a:off x="4008981" y="1975063"/>
            <a:ext cx="1141656" cy="10582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5" name="Rectangle 114"/>
          <p:cNvSpPr/>
          <p:nvPr/>
        </p:nvSpPr>
        <p:spPr>
          <a:xfrm>
            <a:off x="6457253" y="5359301"/>
            <a:ext cx="1141656" cy="10582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6" name="Rectangle 115"/>
          <p:cNvSpPr/>
          <p:nvPr/>
        </p:nvSpPr>
        <p:spPr>
          <a:xfrm>
            <a:off x="4018675" y="846138"/>
            <a:ext cx="1141656" cy="10582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7" name="Rectangle 116"/>
          <p:cNvSpPr/>
          <p:nvPr/>
        </p:nvSpPr>
        <p:spPr>
          <a:xfrm>
            <a:off x="4029867" y="4244065"/>
            <a:ext cx="1141656" cy="10582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8" name="Rectangle 117"/>
          <p:cNvSpPr/>
          <p:nvPr/>
        </p:nvSpPr>
        <p:spPr>
          <a:xfrm>
            <a:off x="5223423" y="3105171"/>
            <a:ext cx="1141656" cy="10582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9" name="Rectangle 118"/>
          <p:cNvSpPr/>
          <p:nvPr/>
        </p:nvSpPr>
        <p:spPr>
          <a:xfrm>
            <a:off x="5223423" y="1975063"/>
            <a:ext cx="1141656" cy="10582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0" name="Rectangle 119"/>
          <p:cNvSpPr/>
          <p:nvPr/>
        </p:nvSpPr>
        <p:spPr>
          <a:xfrm>
            <a:off x="5223423" y="4257299"/>
            <a:ext cx="1141656" cy="10582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1" name="Rectangle 120"/>
          <p:cNvSpPr/>
          <p:nvPr/>
        </p:nvSpPr>
        <p:spPr>
          <a:xfrm>
            <a:off x="5233117" y="846138"/>
            <a:ext cx="1141656" cy="10582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2" name="Rectangle 121"/>
          <p:cNvSpPr/>
          <p:nvPr/>
        </p:nvSpPr>
        <p:spPr>
          <a:xfrm>
            <a:off x="5233117" y="5359301"/>
            <a:ext cx="1141656" cy="10582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3" name="Rectangle 122"/>
          <p:cNvSpPr/>
          <p:nvPr/>
        </p:nvSpPr>
        <p:spPr>
          <a:xfrm>
            <a:off x="6457253" y="3105171"/>
            <a:ext cx="1141656" cy="10582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4" name="Rectangle 123"/>
          <p:cNvSpPr/>
          <p:nvPr/>
        </p:nvSpPr>
        <p:spPr>
          <a:xfrm>
            <a:off x="6457253" y="1975063"/>
            <a:ext cx="1141656" cy="10582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5" name="Rectangle 124"/>
          <p:cNvSpPr/>
          <p:nvPr/>
        </p:nvSpPr>
        <p:spPr>
          <a:xfrm>
            <a:off x="6457253" y="4257299"/>
            <a:ext cx="1141656" cy="10582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6" name="Rectangle 125"/>
          <p:cNvSpPr/>
          <p:nvPr/>
        </p:nvSpPr>
        <p:spPr>
          <a:xfrm>
            <a:off x="6466947" y="846138"/>
            <a:ext cx="1141656" cy="10582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7" name="Rectangle 126"/>
          <p:cNvSpPr/>
          <p:nvPr/>
        </p:nvSpPr>
        <p:spPr>
          <a:xfrm>
            <a:off x="4018675" y="5359301"/>
            <a:ext cx="1141656" cy="1058238"/>
          </a:xfrm>
          <a:prstGeom prst="rect">
            <a:avLst/>
          </a:prstGeom>
          <a:blipFill dpi="0" rotWithShape="1">
            <a:blip r:embed="rId3"/>
            <a:srcRect/>
            <a:stretch>
              <a:fillRect b="29000"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8" name="TextBox 127"/>
          <p:cNvSpPr txBox="1"/>
          <p:nvPr/>
        </p:nvSpPr>
        <p:spPr>
          <a:xfrm>
            <a:off x="1666536" y="1998266"/>
            <a:ext cx="994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Il </a:t>
            </a:r>
            <a:r>
              <a:rPr lang="en-GB" sz="1400" dirty="0" err="1" smtClean="0">
                <a:solidFill>
                  <a:srgbClr val="0000FF"/>
                </a:solidFill>
                <a:latin typeface="Comic Sans MS" panose="030F0702030302020204" pitchFamily="66" charset="0"/>
              </a:rPr>
              <a:t>est</a:t>
            </a:r>
            <a:r>
              <a:rPr lang="en-GB" sz="14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en-GB" sz="1400" dirty="0" err="1" smtClean="0">
                <a:solidFill>
                  <a:srgbClr val="0000FF"/>
                </a:solidFill>
                <a:latin typeface="Comic Sans MS" panose="030F0702030302020204" pitchFamily="66" charset="0"/>
              </a:rPr>
              <a:t>espagnol</a:t>
            </a:r>
            <a:r>
              <a:rPr lang="en-GB" sz="14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.</a:t>
            </a:r>
            <a:endParaRPr lang="es-ES" sz="1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1644813" y="4257299"/>
            <a:ext cx="994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Il </a:t>
            </a:r>
            <a:r>
              <a:rPr lang="en-GB" sz="1400" dirty="0" err="1" smtClean="0">
                <a:solidFill>
                  <a:srgbClr val="0000FF"/>
                </a:solidFill>
                <a:latin typeface="Comic Sans MS" panose="030F0702030302020204" pitchFamily="66" charset="0"/>
              </a:rPr>
              <a:t>est</a:t>
            </a:r>
            <a:r>
              <a:rPr lang="en-GB" sz="14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en-GB" sz="1400" dirty="0" err="1" smtClean="0">
                <a:solidFill>
                  <a:srgbClr val="0000FF"/>
                </a:solidFill>
                <a:latin typeface="Comic Sans MS" panose="030F0702030302020204" pitchFamily="66" charset="0"/>
              </a:rPr>
              <a:t>gallois</a:t>
            </a:r>
            <a:r>
              <a:rPr lang="en-GB" sz="14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.</a:t>
            </a:r>
            <a:endParaRPr lang="es-ES" sz="1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1656909" y="5409427"/>
            <a:ext cx="994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Je </a:t>
            </a:r>
            <a:r>
              <a:rPr lang="en-GB" sz="1400" dirty="0" err="1" smtClean="0">
                <a:solidFill>
                  <a:srgbClr val="0000FF"/>
                </a:solidFill>
                <a:latin typeface="Comic Sans MS" panose="030F0702030302020204" pitchFamily="66" charset="0"/>
              </a:rPr>
              <a:t>suis</a:t>
            </a:r>
            <a:r>
              <a:rPr lang="en-GB" sz="14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en-GB" sz="1400" dirty="0" err="1" smtClean="0">
                <a:solidFill>
                  <a:srgbClr val="0000FF"/>
                </a:solidFill>
                <a:latin typeface="Comic Sans MS" panose="030F0702030302020204" pitchFamily="66" charset="0"/>
              </a:rPr>
              <a:t>écossais</a:t>
            </a:r>
            <a:r>
              <a:rPr lang="en-GB" sz="14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.</a:t>
            </a:r>
            <a:endParaRPr lang="es-ES" sz="1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2850407" y="851147"/>
            <a:ext cx="9943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FF00FF"/>
                </a:solidFill>
                <a:latin typeface="Comic Sans MS" panose="030F0702030302020204" pitchFamily="66" charset="0"/>
              </a:rPr>
              <a:t>Je </a:t>
            </a:r>
            <a:r>
              <a:rPr lang="en-GB" sz="1400" dirty="0" err="1" smtClean="0">
                <a:solidFill>
                  <a:srgbClr val="FF00FF"/>
                </a:solidFill>
                <a:latin typeface="Comic Sans MS" panose="030F0702030302020204" pitchFamily="66" charset="0"/>
              </a:rPr>
              <a:t>suis</a:t>
            </a:r>
            <a:r>
              <a:rPr lang="en-GB" sz="1400" dirty="0" smtClean="0">
                <a:solidFill>
                  <a:srgbClr val="FF00FF"/>
                </a:solidFill>
                <a:latin typeface="Comic Sans MS" panose="030F0702030302020204" pitchFamily="66" charset="0"/>
              </a:rPr>
              <a:t> </a:t>
            </a:r>
            <a:r>
              <a:rPr lang="en-GB" sz="1400" dirty="0" err="1" smtClean="0">
                <a:solidFill>
                  <a:srgbClr val="FF00FF"/>
                </a:solidFill>
                <a:latin typeface="Comic Sans MS" panose="030F0702030302020204" pitchFamily="66" charset="0"/>
              </a:rPr>
              <a:t>écossaise</a:t>
            </a:r>
            <a:r>
              <a:rPr lang="en-GB" sz="1400" dirty="0" smtClean="0">
                <a:solidFill>
                  <a:srgbClr val="FF00FF"/>
                </a:solidFill>
                <a:latin typeface="Comic Sans MS" panose="030F0702030302020204" pitchFamily="66" charset="0"/>
              </a:rPr>
              <a:t>.</a:t>
            </a:r>
            <a:endParaRPr lang="es-ES" sz="1400" dirty="0">
              <a:solidFill>
                <a:srgbClr val="FF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2860034" y="1998266"/>
            <a:ext cx="994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Je </a:t>
            </a:r>
            <a:r>
              <a:rPr lang="en-GB" sz="1400" dirty="0" err="1" smtClean="0">
                <a:solidFill>
                  <a:srgbClr val="0000FF"/>
                </a:solidFill>
                <a:latin typeface="Comic Sans MS" panose="030F0702030302020204" pitchFamily="66" charset="0"/>
              </a:rPr>
              <a:t>suis</a:t>
            </a:r>
            <a:r>
              <a:rPr lang="en-GB" sz="14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en-GB" sz="1400" dirty="0" err="1" smtClean="0">
                <a:solidFill>
                  <a:srgbClr val="0000FF"/>
                </a:solidFill>
                <a:latin typeface="Comic Sans MS" panose="030F0702030302020204" pitchFamily="66" charset="0"/>
              </a:rPr>
              <a:t>français</a:t>
            </a:r>
            <a:endParaRPr lang="es-ES" sz="1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4091585" y="3127421"/>
            <a:ext cx="9943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FF33CC"/>
                </a:solidFill>
                <a:latin typeface="Comic Sans MS" panose="030F0702030302020204" pitchFamily="66" charset="0"/>
              </a:rPr>
              <a:t>Elle </a:t>
            </a:r>
            <a:r>
              <a:rPr lang="en-GB" sz="1400" dirty="0" err="1" smtClean="0">
                <a:solidFill>
                  <a:srgbClr val="FF33CC"/>
                </a:solidFill>
                <a:latin typeface="Comic Sans MS" panose="030F0702030302020204" pitchFamily="66" charset="0"/>
              </a:rPr>
              <a:t>est</a:t>
            </a:r>
            <a:r>
              <a:rPr lang="en-GB" sz="1400" dirty="0" smtClean="0">
                <a:solidFill>
                  <a:srgbClr val="FF33CC"/>
                </a:solidFill>
                <a:latin typeface="Comic Sans MS" panose="030F0702030302020204" pitchFamily="66" charset="0"/>
              </a:rPr>
              <a:t> </a:t>
            </a:r>
            <a:r>
              <a:rPr lang="en-GB" sz="1400" dirty="0" err="1" smtClean="0">
                <a:solidFill>
                  <a:srgbClr val="FF33CC"/>
                </a:solidFill>
                <a:latin typeface="Comic Sans MS" panose="030F0702030302020204" pitchFamily="66" charset="0"/>
              </a:rPr>
              <a:t>irlandaise</a:t>
            </a:r>
            <a:r>
              <a:rPr lang="en-GB" sz="1400" dirty="0" smtClean="0">
                <a:solidFill>
                  <a:srgbClr val="FF33CC"/>
                </a:solidFill>
                <a:latin typeface="Comic Sans MS" panose="030F0702030302020204" pitchFamily="66" charset="0"/>
              </a:rPr>
              <a:t>.</a:t>
            </a:r>
            <a:endParaRPr lang="es-ES" sz="1400" dirty="0">
              <a:solidFill>
                <a:srgbClr val="FF33CC"/>
              </a:solidFill>
              <a:latin typeface="Comic Sans MS" panose="030F0702030302020204" pitchFamily="66" charset="0"/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4034723" y="4286868"/>
            <a:ext cx="9943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FF00FF"/>
                </a:solidFill>
                <a:latin typeface="Comic Sans MS" panose="030F0702030302020204" pitchFamily="66" charset="0"/>
              </a:rPr>
              <a:t>Je </a:t>
            </a:r>
            <a:r>
              <a:rPr lang="en-GB" sz="1400" dirty="0" err="1" smtClean="0">
                <a:solidFill>
                  <a:srgbClr val="FF00FF"/>
                </a:solidFill>
                <a:latin typeface="Comic Sans MS" panose="030F0702030302020204" pitchFamily="66" charset="0"/>
              </a:rPr>
              <a:t>suis</a:t>
            </a:r>
            <a:r>
              <a:rPr lang="en-GB" sz="1400" dirty="0" smtClean="0">
                <a:solidFill>
                  <a:srgbClr val="FF00FF"/>
                </a:solidFill>
                <a:latin typeface="Comic Sans MS" panose="030F0702030302020204" pitchFamily="66" charset="0"/>
              </a:rPr>
              <a:t> </a:t>
            </a:r>
            <a:r>
              <a:rPr lang="en-GB" sz="1400" dirty="0" err="1" smtClean="0">
                <a:solidFill>
                  <a:srgbClr val="FF00FF"/>
                </a:solidFill>
                <a:latin typeface="Comic Sans MS" panose="030F0702030302020204" pitchFamily="66" charset="0"/>
              </a:rPr>
              <a:t>espagnole</a:t>
            </a:r>
            <a:r>
              <a:rPr lang="en-GB" sz="1400" dirty="0" smtClean="0">
                <a:solidFill>
                  <a:srgbClr val="FF00FF"/>
                </a:solidFill>
                <a:latin typeface="Comic Sans MS" panose="030F0702030302020204" pitchFamily="66" charset="0"/>
              </a:rPr>
              <a:t>.</a:t>
            </a:r>
            <a:endParaRPr lang="es-ES" sz="1400" dirty="0">
              <a:solidFill>
                <a:srgbClr val="FF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5265245" y="1979780"/>
            <a:ext cx="10956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Il </a:t>
            </a:r>
            <a:r>
              <a:rPr lang="en-GB" sz="1400" dirty="0" err="1" smtClean="0">
                <a:solidFill>
                  <a:srgbClr val="0000FF"/>
                </a:solidFill>
                <a:latin typeface="Comic Sans MS" panose="030F0702030302020204" pitchFamily="66" charset="0"/>
              </a:rPr>
              <a:t>est</a:t>
            </a:r>
            <a:r>
              <a:rPr lang="en-GB" sz="14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en-GB" sz="1400" dirty="0" err="1" smtClean="0">
                <a:solidFill>
                  <a:srgbClr val="0000FF"/>
                </a:solidFill>
                <a:latin typeface="Comic Sans MS" panose="030F0702030302020204" pitchFamily="66" charset="0"/>
              </a:rPr>
              <a:t>irlandais</a:t>
            </a:r>
            <a:r>
              <a:rPr lang="en-GB" sz="14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.</a:t>
            </a:r>
            <a:endParaRPr lang="es-ES" sz="1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36" name="TextBox 135"/>
          <p:cNvSpPr txBox="1"/>
          <p:nvPr/>
        </p:nvSpPr>
        <p:spPr>
          <a:xfrm>
            <a:off x="5253865" y="3136873"/>
            <a:ext cx="1051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FF00FF"/>
                </a:solidFill>
                <a:latin typeface="Comic Sans MS" panose="030F0702030302020204" pitchFamily="66" charset="0"/>
              </a:rPr>
              <a:t>Elle </a:t>
            </a:r>
            <a:r>
              <a:rPr lang="en-GB" sz="1400" dirty="0" err="1" smtClean="0">
                <a:solidFill>
                  <a:srgbClr val="FF00FF"/>
                </a:solidFill>
                <a:latin typeface="Comic Sans MS" panose="030F0702030302020204" pitchFamily="66" charset="0"/>
              </a:rPr>
              <a:t>est</a:t>
            </a:r>
            <a:r>
              <a:rPr lang="en-GB" sz="1400" dirty="0" smtClean="0">
                <a:solidFill>
                  <a:srgbClr val="FF00FF"/>
                </a:solidFill>
                <a:latin typeface="Comic Sans MS" panose="030F0702030302020204" pitchFamily="66" charset="0"/>
              </a:rPr>
              <a:t> </a:t>
            </a:r>
            <a:r>
              <a:rPr lang="en-GB" sz="1400" dirty="0" err="1" smtClean="0">
                <a:solidFill>
                  <a:srgbClr val="FF00FF"/>
                </a:solidFill>
                <a:latin typeface="Comic Sans MS" panose="030F0702030302020204" pitchFamily="66" charset="0"/>
              </a:rPr>
              <a:t>française</a:t>
            </a:r>
            <a:r>
              <a:rPr lang="en-GB" sz="1400" dirty="0" smtClean="0">
                <a:solidFill>
                  <a:srgbClr val="FF00FF"/>
                </a:solidFill>
                <a:latin typeface="Comic Sans MS" panose="030F0702030302020204" pitchFamily="66" charset="0"/>
              </a:rPr>
              <a:t>.</a:t>
            </a:r>
            <a:endParaRPr lang="es-ES" sz="1400" dirty="0">
              <a:solidFill>
                <a:srgbClr val="FF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5257065" y="4245250"/>
            <a:ext cx="994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FF00FF"/>
                </a:solidFill>
                <a:latin typeface="Comic Sans MS" panose="030F0702030302020204" pitchFamily="66" charset="0"/>
              </a:rPr>
              <a:t>Elle </a:t>
            </a:r>
            <a:r>
              <a:rPr lang="en-GB" sz="1400" dirty="0" err="1" smtClean="0">
                <a:solidFill>
                  <a:srgbClr val="FF00FF"/>
                </a:solidFill>
                <a:latin typeface="Comic Sans MS" panose="030F0702030302020204" pitchFamily="66" charset="0"/>
              </a:rPr>
              <a:t>est</a:t>
            </a:r>
            <a:r>
              <a:rPr lang="en-GB" sz="1400" dirty="0" smtClean="0">
                <a:solidFill>
                  <a:srgbClr val="FF00FF"/>
                </a:solidFill>
                <a:latin typeface="Comic Sans MS" panose="030F0702030302020204" pitchFamily="66" charset="0"/>
              </a:rPr>
              <a:t> </a:t>
            </a:r>
            <a:r>
              <a:rPr lang="en-GB" sz="1400" dirty="0" err="1" smtClean="0">
                <a:solidFill>
                  <a:srgbClr val="FF00FF"/>
                </a:solidFill>
                <a:latin typeface="Comic Sans MS" panose="030F0702030302020204" pitchFamily="66" charset="0"/>
              </a:rPr>
              <a:t>galloise</a:t>
            </a:r>
            <a:r>
              <a:rPr lang="en-GB" sz="1400" dirty="0" smtClean="0">
                <a:solidFill>
                  <a:srgbClr val="FF00FF"/>
                </a:solidFill>
                <a:latin typeface="Comic Sans MS" panose="030F0702030302020204" pitchFamily="66" charset="0"/>
              </a:rPr>
              <a:t>.</a:t>
            </a:r>
            <a:endParaRPr lang="es-ES" sz="1400" dirty="0">
              <a:solidFill>
                <a:srgbClr val="FF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38" name="TextBox 137"/>
          <p:cNvSpPr txBox="1"/>
          <p:nvPr/>
        </p:nvSpPr>
        <p:spPr>
          <a:xfrm>
            <a:off x="5269161" y="5397378"/>
            <a:ext cx="994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FF00FF"/>
                </a:solidFill>
                <a:latin typeface="Comic Sans MS" panose="030F0702030302020204" pitchFamily="66" charset="0"/>
              </a:rPr>
              <a:t>Je </a:t>
            </a:r>
            <a:r>
              <a:rPr lang="en-GB" sz="1400" dirty="0" err="1" smtClean="0">
                <a:solidFill>
                  <a:srgbClr val="FF00FF"/>
                </a:solidFill>
                <a:latin typeface="Comic Sans MS" panose="030F0702030302020204" pitchFamily="66" charset="0"/>
              </a:rPr>
              <a:t>suis</a:t>
            </a:r>
            <a:r>
              <a:rPr lang="en-GB" sz="1400" dirty="0" smtClean="0">
                <a:solidFill>
                  <a:srgbClr val="FF00FF"/>
                </a:solidFill>
                <a:latin typeface="Comic Sans MS" panose="030F0702030302020204" pitchFamily="66" charset="0"/>
              </a:rPr>
              <a:t> </a:t>
            </a:r>
            <a:r>
              <a:rPr lang="en-GB" sz="1400" dirty="0" err="1" smtClean="0">
                <a:solidFill>
                  <a:srgbClr val="FF00FF"/>
                </a:solidFill>
                <a:latin typeface="Comic Sans MS" panose="030F0702030302020204" pitchFamily="66" charset="0"/>
              </a:rPr>
              <a:t>anglaise</a:t>
            </a:r>
            <a:r>
              <a:rPr lang="en-GB" sz="1400" dirty="0" smtClean="0">
                <a:solidFill>
                  <a:srgbClr val="FF00FF"/>
                </a:solidFill>
                <a:latin typeface="Comic Sans MS" panose="030F0702030302020204" pitchFamily="66" charset="0"/>
              </a:rPr>
              <a:t>.</a:t>
            </a:r>
            <a:endParaRPr lang="es-ES" sz="1400" dirty="0">
              <a:solidFill>
                <a:srgbClr val="FF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39" name="TextBox 138"/>
          <p:cNvSpPr txBox="1"/>
          <p:nvPr/>
        </p:nvSpPr>
        <p:spPr>
          <a:xfrm>
            <a:off x="6561456" y="1953655"/>
            <a:ext cx="9943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FF00FF"/>
                </a:solidFill>
                <a:latin typeface="Comic Sans MS" panose="030F0702030302020204" pitchFamily="66" charset="0"/>
              </a:rPr>
              <a:t>Elle </a:t>
            </a:r>
            <a:r>
              <a:rPr lang="en-GB" sz="1400" dirty="0" err="1" smtClean="0">
                <a:solidFill>
                  <a:srgbClr val="FF00FF"/>
                </a:solidFill>
                <a:latin typeface="Comic Sans MS" panose="030F0702030302020204" pitchFamily="66" charset="0"/>
              </a:rPr>
              <a:t>est</a:t>
            </a:r>
            <a:r>
              <a:rPr lang="en-GB" sz="1400" dirty="0" smtClean="0">
                <a:solidFill>
                  <a:srgbClr val="FF00FF"/>
                </a:solidFill>
                <a:latin typeface="Comic Sans MS" panose="030F0702030302020204" pitchFamily="66" charset="0"/>
              </a:rPr>
              <a:t> </a:t>
            </a:r>
            <a:r>
              <a:rPr lang="en-GB" sz="1400" dirty="0" err="1" smtClean="0">
                <a:solidFill>
                  <a:srgbClr val="FF00FF"/>
                </a:solidFill>
                <a:latin typeface="Comic Sans MS" panose="030F0702030302020204" pitchFamily="66" charset="0"/>
              </a:rPr>
              <a:t>écossaise</a:t>
            </a:r>
            <a:r>
              <a:rPr lang="en-GB" sz="1400" dirty="0" smtClean="0">
                <a:solidFill>
                  <a:srgbClr val="FF00FF"/>
                </a:solidFill>
                <a:latin typeface="Comic Sans MS" panose="030F0702030302020204" pitchFamily="66" charset="0"/>
              </a:rPr>
              <a:t>.</a:t>
            </a:r>
            <a:endParaRPr lang="es-ES" sz="1400" dirty="0">
              <a:solidFill>
                <a:srgbClr val="FF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0" name="Picture 13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4" r="22820"/>
          <a:stretch/>
        </p:blipFill>
        <p:spPr>
          <a:xfrm>
            <a:off x="4367690" y="971280"/>
            <a:ext cx="540046" cy="867979"/>
          </a:xfrm>
          <a:prstGeom prst="rect">
            <a:avLst/>
          </a:prstGeom>
        </p:spPr>
      </p:pic>
      <p:pic>
        <p:nvPicPr>
          <p:cNvPr id="141" name="Picture 14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2" r="21167" b="5820"/>
          <a:stretch/>
        </p:blipFill>
        <p:spPr>
          <a:xfrm>
            <a:off x="6717680" y="4317565"/>
            <a:ext cx="571501" cy="925908"/>
          </a:xfrm>
          <a:prstGeom prst="rect">
            <a:avLst/>
          </a:prstGeom>
        </p:spPr>
      </p:pic>
      <p:pic>
        <p:nvPicPr>
          <p:cNvPr id="142" name="Picture 1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524" y="3127191"/>
            <a:ext cx="785755" cy="987961"/>
          </a:xfrm>
          <a:prstGeom prst="rect">
            <a:avLst/>
          </a:prstGeom>
        </p:spPr>
      </p:pic>
      <p:pic>
        <p:nvPicPr>
          <p:cNvPr id="143" name="Picture 14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468" y="929789"/>
            <a:ext cx="636928" cy="887186"/>
          </a:xfrm>
          <a:prstGeom prst="rect">
            <a:avLst/>
          </a:prstGeom>
        </p:spPr>
      </p:pic>
      <p:pic>
        <p:nvPicPr>
          <p:cNvPr id="144" name="Picture 1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691" y="913668"/>
            <a:ext cx="611419" cy="919427"/>
          </a:xfrm>
          <a:prstGeom prst="rect">
            <a:avLst/>
          </a:prstGeom>
        </p:spPr>
      </p:pic>
      <p:pic>
        <p:nvPicPr>
          <p:cNvPr id="145" name="Picture 14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2" r="6640" b="6188"/>
          <a:stretch/>
        </p:blipFill>
        <p:spPr>
          <a:xfrm>
            <a:off x="6730816" y="3191148"/>
            <a:ext cx="577470" cy="958034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255" y="5397378"/>
            <a:ext cx="783136" cy="1017092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057" y="1917160"/>
            <a:ext cx="767557" cy="1137121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331" y="5397184"/>
            <a:ext cx="766439" cy="1036380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392" y="4228886"/>
            <a:ext cx="821110" cy="1141092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9" r="20331"/>
          <a:stretch/>
        </p:blipFill>
        <p:spPr>
          <a:xfrm>
            <a:off x="6693125" y="885959"/>
            <a:ext cx="652850" cy="1014509"/>
          </a:xfrm>
          <a:prstGeom prst="rect">
            <a:avLst/>
          </a:prstGeom>
        </p:spPr>
      </p:pic>
      <p:pic>
        <p:nvPicPr>
          <p:cNvPr id="151" name="Picture 15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851" y="3141102"/>
            <a:ext cx="731098" cy="1028149"/>
          </a:xfrm>
          <a:prstGeom prst="rect">
            <a:avLst/>
          </a:prstGeom>
        </p:spPr>
      </p:pic>
      <p:sp>
        <p:nvSpPr>
          <p:cNvPr id="152" name="Rectangle 151"/>
          <p:cNvSpPr/>
          <p:nvPr/>
        </p:nvSpPr>
        <p:spPr>
          <a:xfrm>
            <a:off x="1571181" y="3105171"/>
            <a:ext cx="1141656" cy="105823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3" name="Rectangle 152"/>
          <p:cNvSpPr/>
          <p:nvPr/>
        </p:nvSpPr>
        <p:spPr>
          <a:xfrm>
            <a:off x="1571181" y="1975063"/>
            <a:ext cx="1141656" cy="105823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4" name="Rectangle 153"/>
          <p:cNvSpPr/>
          <p:nvPr/>
        </p:nvSpPr>
        <p:spPr>
          <a:xfrm>
            <a:off x="1571181" y="4257299"/>
            <a:ext cx="1141656" cy="105823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5" name="Rectangle 154"/>
          <p:cNvSpPr/>
          <p:nvPr/>
        </p:nvSpPr>
        <p:spPr>
          <a:xfrm>
            <a:off x="1580875" y="846138"/>
            <a:ext cx="1141656" cy="105823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6" name="Rectangle 155"/>
          <p:cNvSpPr/>
          <p:nvPr/>
        </p:nvSpPr>
        <p:spPr>
          <a:xfrm>
            <a:off x="1605873" y="1658248"/>
            <a:ext cx="240349" cy="22278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1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57" name="Rectangle 156"/>
          <p:cNvSpPr/>
          <p:nvPr/>
        </p:nvSpPr>
        <p:spPr>
          <a:xfrm>
            <a:off x="1584525" y="2792355"/>
            <a:ext cx="240349" cy="22278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6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58" name="Rectangle 157"/>
          <p:cNvSpPr/>
          <p:nvPr/>
        </p:nvSpPr>
        <p:spPr>
          <a:xfrm>
            <a:off x="1587555" y="3942708"/>
            <a:ext cx="343699" cy="22278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>
                <a:solidFill>
                  <a:schemeClr val="tx1"/>
                </a:solidFill>
              </a:rPr>
              <a:t>11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159" name="Rectangle 158"/>
          <p:cNvSpPr/>
          <p:nvPr/>
        </p:nvSpPr>
        <p:spPr>
          <a:xfrm>
            <a:off x="1605098" y="5082402"/>
            <a:ext cx="343699" cy="22278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>
                <a:solidFill>
                  <a:schemeClr val="tx1"/>
                </a:solidFill>
              </a:rPr>
              <a:t>16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160" name="Rectangle 159"/>
          <p:cNvSpPr/>
          <p:nvPr/>
        </p:nvSpPr>
        <p:spPr>
          <a:xfrm>
            <a:off x="1571181" y="5359301"/>
            <a:ext cx="1141656" cy="105823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1" name="Rectangle 160"/>
          <p:cNvSpPr/>
          <p:nvPr/>
        </p:nvSpPr>
        <p:spPr>
          <a:xfrm>
            <a:off x="1605098" y="6184404"/>
            <a:ext cx="343699" cy="22278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>
                <a:solidFill>
                  <a:schemeClr val="tx1"/>
                </a:solidFill>
              </a:rPr>
              <a:t>21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162" name="Rectangle 161"/>
          <p:cNvSpPr/>
          <p:nvPr/>
        </p:nvSpPr>
        <p:spPr>
          <a:xfrm>
            <a:off x="2785623" y="3105171"/>
            <a:ext cx="1141656" cy="105823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3" name="Rectangle 162"/>
          <p:cNvSpPr/>
          <p:nvPr/>
        </p:nvSpPr>
        <p:spPr>
          <a:xfrm>
            <a:off x="2785623" y="1975063"/>
            <a:ext cx="1141656" cy="105823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4" name="Rectangle 163"/>
          <p:cNvSpPr/>
          <p:nvPr/>
        </p:nvSpPr>
        <p:spPr>
          <a:xfrm>
            <a:off x="2785623" y="4257299"/>
            <a:ext cx="1141656" cy="105823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5" name="Rectangle 164"/>
          <p:cNvSpPr/>
          <p:nvPr/>
        </p:nvSpPr>
        <p:spPr>
          <a:xfrm>
            <a:off x="2795317" y="846138"/>
            <a:ext cx="1141656" cy="105823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6" name="Rectangle 165"/>
          <p:cNvSpPr/>
          <p:nvPr/>
        </p:nvSpPr>
        <p:spPr>
          <a:xfrm>
            <a:off x="2820315" y="1658248"/>
            <a:ext cx="240349" cy="22278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2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67" name="Rectangle 166"/>
          <p:cNvSpPr/>
          <p:nvPr/>
        </p:nvSpPr>
        <p:spPr>
          <a:xfrm>
            <a:off x="2798967" y="2792355"/>
            <a:ext cx="240349" cy="22278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7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68" name="Rectangle 167"/>
          <p:cNvSpPr/>
          <p:nvPr/>
        </p:nvSpPr>
        <p:spPr>
          <a:xfrm>
            <a:off x="2801997" y="3942708"/>
            <a:ext cx="343699" cy="22278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>
                <a:solidFill>
                  <a:schemeClr val="tx1"/>
                </a:solidFill>
              </a:rPr>
              <a:t>12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169" name="Rectangle 168"/>
          <p:cNvSpPr/>
          <p:nvPr/>
        </p:nvSpPr>
        <p:spPr>
          <a:xfrm>
            <a:off x="2819540" y="5082402"/>
            <a:ext cx="343699" cy="22278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>
                <a:solidFill>
                  <a:schemeClr val="tx1"/>
                </a:solidFill>
              </a:rPr>
              <a:t>17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170" name="Rectangle 169"/>
          <p:cNvSpPr/>
          <p:nvPr/>
        </p:nvSpPr>
        <p:spPr>
          <a:xfrm>
            <a:off x="2795317" y="5359301"/>
            <a:ext cx="1141656" cy="105823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1" name="Rectangle 170"/>
          <p:cNvSpPr/>
          <p:nvPr/>
        </p:nvSpPr>
        <p:spPr>
          <a:xfrm>
            <a:off x="2829234" y="6184404"/>
            <a:ext cx="343699" cy="22278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>
                <a:solidFill>
                  <a:schemeClr val="tx1"/>
                </a:solidFill>
              </a:rPr>
              <a:t>22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172" name="Rectangle 171"/>
          <p:cNvSpPr/>
          <p:nvPr/>
        </p:nvSpPr>
        <p:spPr>
          <a:xfrm>
            <a:off x="4008981" y="3105171"/>
            <a:ext cx="1141656" cy="105823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3" name="Rectangle 172"/>
          <p:cNvSpPr/>
          <p:nvPr/>
        </p:nvSpPr>
        <p:spPr>
          <a:xfrm>
            <a:off x="4008981" y="1975063"/>
            <a:ext cx="1141656" cy="105823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4" name="Rectangle 173"/>
          <p:cNvSpPr/>
          <p:nvPr/>
        </p:nvSpPr>
        <p:spPr>
          <a:xfrm>
            <a:off x="4008981" y="4257299"/>
            <a:ext cx="1141656" cy="105823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5" name="Rectangle 174"/>
          <p:cNvSpPr/>
          <p:nvPr/>
        </p:nvSpPr>
        <p:spPr>
          <a:xfrm>
            <a:off x="4018675" y="846138"/>
            <a:ext cx="1141656" cy="105823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6" name="Rectangle 175"/>
          <p:cNvSpPr/>
          <p:nvPr/>
        </p:nvSpPr>
        <p:spPr>
          <a:xfrm>
            <a:off x="4043673" y="1658248"/>
            <a:ext cx="240349" cy="22278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77" name="Rectangle 176"/>
          <p:cNvSpPr/>
          <p:nvPr/>
        </p:nvSpPr>
        <p:spPr>
          <a:xfrm>
            <a:off x="4022325" y="2792355"/>
            <a:ext cx="240349" cy="22278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8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78" name="Rectangle 177"/>
          <p:cNvSpPr/>
          <p:nvPr/>
        </p:nvSpPr>
        <p:spPr>
          <a:xfrm>
            <a:off x="4025355" y="3942708"/>
            <a:ext cx="343699" cy="22278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>
                <a:solidFill>
                  <a:schemeClr val="tx1"/>
                </a:solidFill>
              </a:rPr>
              <a:t>13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179" name="Rectangle 178"/>
          <p:cNvSpPr/>
          <p:nvPr/>
        </p:nvSpPr>
        <p:spPr>
          <a:xfrm>
            <a:off x="4042898" y="5082402"/>
            <a:ext cx="343699" cy="22278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>
                <a:solidFill>
                  <a:schemeClr val="tx1"/>
                </a:solidFill>
              </a:rPr>
              <a:t>18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180" name="Rectangle 179"/>
          <p:cNvSpPr/>
          <p:nvPr/>
        </p:nvSpPr>
        <p:spPr>
          <a:xfrm>
            <a:off x="4008981" y="5359301"/>
            <a:ext cx="1141656" cy="105823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1" name="Rectangle 180"/>
          <p:cNvSpPr/>
          <p:nvPr/>
        </p:nvSpPr>
        <p:spPr>
          <a:xfrm>
            <a:off x="4042898" y="6184404"/>
            <a:ext cx="343699" cy="22278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>
                <a:solidFill>
                  <a:schemeClr val="tx1"/>
                </a:solidFill>
              </a:rPr>
              <a:t>23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182" name="Rectangle 181"/>
          <p:cNvSpPr/>
          <p:nvPr/>
        </p:nvSpPr>
        <p:spPr>
          <a:xfrm>
            <a:off x="5223423" y="3105171"/>
            <a:ext cx="1141656" cy="105823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3" name="Rectangle 182"/>
          <p:cNvSpPr/>
          <p:nvPr/>
        </p:nvSpPr>
        <p:spPr>
          <a:xfrm>
            <a:off x="5223423" y="1975063"/>
            <a:ext cx="1141656" cy="105823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4" name="Rectangle 183"/>
          <p:cNvSpPr/>
          <p:nvPr/>
        </p:nvSpPr>
        <p:spPr>
          <a:xfrm>
            <a:off x="5223423" y="4257299"/>
            <a:ext cx="1141656" cy="105823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5" name="Rectangle 184"/>
          <p:cNvSpPr/>
          <p:nvPr/>
        </p:nvSpPr>
        <p:spPr>
          <a:xfrm>
            <a:off x="5233117" y="846138"/>
            <a:ext cx="1141656" cy="105823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6" name="Rectangle 185"/>
          <p:cNvSpPr/>
          <p:nvPr/>
        </p:nvSpPr>
        <p:spPr>
          <a:xfrm>
            <a:off x="5258115" y="1658248"/>
            <a:ext cx="240349" cy="22278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4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7" name="Rectangle 186"/>
          <p:cNvSpPr/>
          <p:nvPr/>
        </p:nvSpPr>
        <p:spPr>
          <a:xfrm>
            <a:off x="5236767" y="2792355"/>
            <a:ext cx="240349" cy="22278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9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8" name="Rectangle 187"/>
          <p:cNvSpPr/>
          <p:nvPr/>
        </p:nvSpPr>
        <p:spPr>
          <a:xfrm>
            <a:off x="5239797" y="3942708"/>
            <a:ext cx="343699" cy="22278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>
                <a:solidFill>
                  <a:schemeClr val="tx1"/>
                </a:solidFill>
              </a:rPr>
              <a:t>14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189" name="Rectangle 188"/>
          <p:cNvSpPr/>
          <p:nvPr/>
        </p:nvSpPr>
        <p:spPr>
          <a:xfrm>
            <a:off x="5257340" y="5082402"/>
            <a:ext cx="343699" cy="22278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>
                <a:solidFill>
                  <a:schemeClr val="tx1"/>
                </a:solidFill>
              </a:rPr>
              <a:t>19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190" name="Rectangle 189"/>
          <p:cNvSpPr/>
          <p:nvPr/>
        </p:nvSpPr>
        <p:spPr>
          <a:xfrm>
            <a:off x="5233117" y="5359301"/>
            <a:ext cx="1141656" cy="105823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1" name="Rectangle 190"/>
          <p:cNvSpPr/>
          <p:nvPr/>
        </p:nvSpPr>
        <p:spPr>
          <a:xfrm>
            <a:off x="5267034" y="6184404"/>
            <a:ext cx="343699" cy="22278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>
                <a:solidFill>
                  <a:schemeClr val="tx1"/>
                </a:solidFill>
              </a:rPr>
              <a:t>24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192" name="Rectangle 191"/>
          <p:cNvSpPr/>
          <p:nvPr/>
        </p:nvSpPr>
        <p:spPr>
          <a:xfrm>
            <a:off x="6457253" y="3105171"/>
            <a:ext cx="1141656" cy="105823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3" name="Rectangle 192"/>
          <p:cNvSpPr/>
          <p:nvPr/>
        </p:nvSpPr>
        <p:spPr>
          <a:xfrm>
            <a:off x="6457253" y="1975063"/>
            <a:ext cx="1141656" cy="105823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4" name="Rectangle 193"/>
          <p:cNvSpPr/>
          <p:nvPr/>
        </p:nvSpPr>
        <p:spPr>
          <a:xfrm>
            <a:off x="6457253" y="4257299"/>
            <a:ext cx="1141656" cy="105823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5" name="Rectangle 194"/>
          <p:cNvSpPr/>
          <p:nvPr/>
        </p:nvSpPr>
        <p:spPr>
          <a:xfrm>
            <a:off x="6466947" y="846138"/>
            <a:ext cx="1141656" cy="105823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6" name="Rectangle 195"/>
          <p:cNvSpPr/>
          <p:nvPr/>
        </p:nvSpPr>
        <p:spPr>
          <a:xfrm>
            <a:off x="6491945" y="1658248"/>
            <a:ext cx="240349" cy="22278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5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97" name="Rectangle 196"/>
          <p:cNvSpPr/>
          <p:nvPr/>
        </p:nvSpPr>
        <p:spPr>
          <a:xfrm>
            <a:off x="6470597" y="2792355"/>
            <a:ext cx="343843" cy="22278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>
                <a:solidFill>
                  <a:schemeClr val="tx1"/>
                </a:solidFill>
              </a:rPr>
              <a:t>10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198" name="Rectangle 197"/>
          <p:cNvSpPr/>
          <p:nvPr/>
        </p:nvSpPr>
        <p:spPr>
          <a:xfrm>
            <a:off x="6473627" y="3942708"/>
            <a:ext cx="343699" cy="22278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>
                <a:solidFill>
                  <a:schemeClr val="tx1"/>
                </a:solidFill>
              </a:rPr>
              <a:t>15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199" name="Rectangle 198"/>
          <p:cNvSpPr/>
          <p:nvPr/>
        </p:nvSpPr>
        <p:spPr>
          <a:xfrm>
            <a:off x="6491170" y="5082402"/>
            <a:ext cx="343699" cy="22278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>
                <a:solidFill>
                  <a:schemeClr val="tx1"/>
                </a:solidFill>
              </a:rPr>
              <a:t>20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200" name="Rectangle 199"/>
          <p:cNvSpPr/>
          <p:nvPr/>
        </p:nvSpPr>
        <p:spPr>
          <a:xfrm>
            <a:off x="6466947" y="5359301"/>
            <a:ext cx="1141656" cy="105823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1" name="Rectangle 200"/>
          <p:cNvSpPr/>
          <p:nvPr/>
        </p:nvSpPr>
        <p:spPr>
          <a:xfrm>
            <a:off x="6500864" y="6184404"/>
            <a:ext cx="343699" cy="22278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>
                <a:solidFill>
                  <a:schemeClr val="tx1"/>
                </a:solidFill>
              </a:rPr>
              <a:t>25</a:t>
            </a:r>
            <a:endParaRPr lang="en-GB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773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4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6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4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0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1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6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3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7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8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4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1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7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6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3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9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4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0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1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1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6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3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3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1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8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2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4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1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0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5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1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6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1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3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8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1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9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9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4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1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1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1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1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3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7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1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8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2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4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0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5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7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1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3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8"/>
                  </p:tgtEl>
                </p:cond>
              </p:nextCondLst>
            </p:seq>
            <p:seq concurrent="1" nextAc="seek">
              <p:cTn id="284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5" fill="hold">
                      <p:stCondLst>
                        <p:cond delay="0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9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2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4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0"/>
                  </p:tgtEl>
                </p:cond>
              </p:nextCondLst>
            </p:seq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2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1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1"/>
                  </p:tgtEl>
                </p:cond>
              </p:nextCondLst>
            </p:seq>
          </p:childTnLst>
        </p:cTn>
      </p:par>
    </p:tnLst>
    <p:bldLst>
      <p:bldP spid="152" grpId="0" animBg="1"/>
      <p:bldP spid="152" grpId="1" animBg="1"/>
      <p:bldP spid="153" grpId="0" animBg="1"/>
      <p:bldP spid="153" grpId="1" animBg="1"/>
      <p:bldP spid="154" grpId="0" animBg="1"/>
      <p:bldP spid="154" grpId="1" animBg="1"/>
      <p:bldP spid="155" grpId="0" animBg="1"/>
      <p:bldP spid="155" grpId="1" animBg="1"/>
      <p:bldP spid="160" grpId="0" animBg="1"/>
      <p:bldP spid="160" grpId="1" animBg="1"/>
      <p:bldP spid="162" grpId="0" animBg="1"/>
      <p:bldP spid="162" grpId="1" animBg="1"/>
      <p:bldP spid="163" grpId="0" animBg="1"/>
      <p:bldP spid="163" grpId="1" animBg="1"/>
      <p:bldP spid="164" grpId="0" animBg="1"/>
      <p:bldP spid="164" grpId="1" animBg="1"/>
      <p:bldP spid="165" grpId="0" animBg="1"/>
      <p:bldP spid="165" grpId="1" animBg="1"/>
      <p:bldP spid="170" grpId="0" animBg="1"/>
      <p:bldP spid="170" grpId="1" animBg="1"/>
      <p:bldP spid="172" grpId="0" animBg="1"/>
      <p:bldP spid="172" grpId="1" animBg="1"/>
      <p:bldP spid="173" grpId="0" animBg="1"/>
      <p:bldP spid="173" grpId="1" animBg="1"/>
      <p:bldP spid="174" grpId="0" animBg="1"/>
      <p:bldP spid="174" grpId="1" animBg="1"/>
      <p:bldP spid="175" grpId="0" animBg="1"/>
      <p:bldP spid="175" grpId="1" animBg="1"/>
      <p:bldP spid="180" grpId="0" animBg="1"/>
      <p:bldP spid="180" grpId="1" animBg="1"/>
      <p:bldP spid="182" grpId="0" animBg="1"/>
      <p:bldP spid="182" grpId="1" animBg="1"/>
      <p:bldP spid="183" grpId="0" animBg="1"/>
      <p:bldP spid="183" grpId="1" animBg="1"/>
      <p:bldP spid="184" grpId="0" animBg="1"/>
      <p:bldP spid="184" grpId="1" animBg="1"/>
      <p:bldP spid="185" grpId="0" animBg="1"/>
      <p:bldP spid="185" grpId="1" animBg="1"/>
      <p:bldP spid="190" grpId="0" animBg="1"/>
      <p:bldP spid="190" grpId="1" animBg="1"/>
      <p:bldP spid="192" grpId="0" animBg="1"/>
      <p:bldP spid="192" grpId="1" animBg="1"/>
      <p:bldP spid="193" grpId="0" animBg="1"/>
      <p:bldP spid="193" grpId="1" animBg="1"/>
      <p:bldP spid="194" grpId="0" animBg="1"/>
      <p:bldP spid="194" grpId="1" animBg="1"/>
      <p:bldP spid="195" grpId="0" animBg="1"/>
      <p:bldP spid="195" grpId="1" animBg="1"/>
      <p:bldP spid="200" grpId="0" animBg="1"/>
      <p:bldP spid="200" grpId="1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569" y="274639"/>
            <a:ext cx="8229600" cy="1143000"/>
          </a:xfrm>
        </p:spPr>
        <p:txBody>
          <a:bodyPr/>
          <a:lstStyle/>
          <a:p>
            <a:r>
              <a:rPr lang="en-GB" dirty="0" smtClean="0">
                <a:latin typeface="Arial Black" panose="020B0A04020102020204" pitchFamily="34" charset="0"/>
              </a:rPr>
              <a:t>Le champion</a:t>
            </a:r>
            <a:endParaRPr lang="es-ES" dirty="0">
              <a:latin typeface="Arial Black" panose="020B0A040201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204914" y="1336478"/>
            <a:ext cx="6786996" cy="5338141"/>
            <a:chOff x="1898254" y="736314"/>
            <a:chExt cx="6786996" cy="533814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79" b="15112"/>
            <a:stretch/>
          </p:blipFill>
          <p:spPr>
            <a:xfrm>
              <a:off x="1898254" y="4702854"/>
              <a:ext cx="6786996" cy="137160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279936" y="3461303"/>
              <a:ext cx="6023633" cy="1200329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50800" dir="5400000" algn="ctr" rotWithShape="0">
                <a:schemeClr val="bg1"/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 smtClean="0">
                  <a:solidFill>
                    <a:srgbClr val="CCCC00"/>
                  </a:solidFill>
                  <a:effectLst>
                    <a:outerShdw blurRad="50800" dist="50800" dir="5400000" algn="ctr" rotWithShape="0">
                      <a:srgbClr val="0070C0"/>
                    </a:outerShdw>
                  </a:effectLst>
                </a:rPr>
                <a:t>Le CHAMPION de la coupe du MONDE</a:t>
              </a: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5078"/>
            <a:stretch/>
          </p:blipFill>
          <p:spPr>
            <a:xfrm>
              <a:off x="2751176" y="736314"/>
              <a:ext cx="5081155" cy="279068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4616566" y="1647214"/>
              <a:ext cx="1271767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3200" dirty="0" smtClean="0">
                  <a:solidFill>
                    <a:schemeClr val="accent1">
                      <a:lumMod val="75000"/>
                    </a:schemeClr>
                  </a:solidFill>
                  <a:latin typeface="Arial Black" panose="020B0A04020102020204" pitchFamily="34" charset="0"/>
                </a:rPr>
                <a:t>2018</a:t>
              </a:r>
              <a:endParaRPr lang="es-ES" sz="32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902" y="234493"/>
            <a:ext cx="2609850" cy="1752600"/>
          </a:xfrm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04914" y="133647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423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Quidditch</a:t>
            </a:r>
            <a:endParaRPr lang="es-E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14" y="1853360"/>
            <a:ext cx="1397143" cy="13971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11687">
            <a:off x="3046981" y="601215"/>
            <a:ext cx="2461008" cy="23379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5306">
            <a:off x="678006" y="3998093"/>
            <a:ext cx="3314700" cy="1371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193" y="4260501"/>
            <a:ext cx="1031231" cy="1745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076" y="2504006"/>
            <a:ext cx="2314234" cy="962721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701" y="5559250"/>
            <a:ext cx="657225" cy="6635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43071" y="3466727"/>
            <a:ext cx="1707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FF"/>
                </a:solidFill>
                <a:latin typeface="Comic Sans MS" panose="030F0702030302020204" pitchFamily="66" charset="0"/>
              </a:rPr>
              <a:t>Un </a:t>
            </a:r>
            <a:r>
              <a:rPr lang="en-GB" dirty="0" err="1" smtClean="0">
                <a:solidFill>
                  <a:srgbClr val="FF00FF"/>
                </a:solidFill>
                <a:latin typeface="Comic Sans MS" panose="030F0702030302020204" pitchFamily="66" charset="0"/>
              </a:rPr>
              <a:t>souafle</a:t>
            </a:r>
            <a:endParaRPr lang="es-ES" dirty="0">
              <a:solidFill>
                <a:srgbClr val="FF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01553" y="2051134"/>
            <a:ext cx="1707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FF"/>
                </a:solidFill>
                <a:latin typeface="Comic Sans MS" panose="030F0702030302020204" pitchFamily="66" charset="0"/>
              </a:rPr>
              <a:t>Un </a:t>
            </a:r>
            <a:r>
              <a:rPr lang="en-GB" dirty="0" err="1" smtClean="0">
                <a:solidFill>
                  <a:srgbClr val="FF00FF"/>
                </a:solidFill>
                <a:latin typeface="Comic Sans MS" panose="030F0702030302020204" pitchFamily="66" charset="0"/>
              </a:rPr>
              <a:t>balai</a:t>
            </a:r>
            <a:endParaRPr lang="es-ES" dirty="0">
              <a:solidFill>
                <a:srgbClr val="FF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9785" y="5197555"/>
            <a:ext cx="1707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>
                <a:solidFill>
                  <a:srgbClr val="0000FF"/>
                </a:solidFill>
                <a:latin typeface="Comic Sans MS" panose="030F0702030302020204" pitchFamily="66" charset="0"/>
              </a:rPr>
              <a:t>une</a:t>
            </a:r>
            <a:r>
              <a:rPr lang="en-GB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en-GB" dirty="0" err="1" smtClean="0">
                <a:solidFill>
                  <a:srgbClr val="0000FF"/>
                </a:solidFill>
                <a:latin typeface="Comic Sans MS" panose="030F0702030302020204" pitchFamily="66" charset="0"/>
              </a:rPr>
              <a:t>batte</a:t>
            </a:r>
            <a:endParaRPr lang="es-ES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261808" y="5559250"/>
            <a:ext cx="1707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un </a:t>
            </a:r>
            <a:r>
              <a:rPr lang="en-GB" dirty="0" err="1" smtClean="0">
                <a:solidFill>
                  <a:srgbClr val="0000FF"/>
                </a:solidFill>
                <a:latin typeface="Comic Sans MS" panose="030F0702030302020204" pitchFamily="66" charset="0"/>
              </a:rPr>
              <a:t>anneau</a:t>
            </a:r>
            <a:endParaRPr lang="es-ES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37926" y="6016198"/>
            <a:ext cx="1707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FF"/>
                </a:solidFill>
                <a:latin typeface="Comic Sans MS" panose="030F0702030302020204" pitchFamily="66" charset="0"/>
              </a:rPr>
              <a:t>Un </a:t>
            </a:r>
            <a:r>
              <a:rPr lang="en-GB" dirty="0" err="1" smtClean="0">
                <a:solidFill>
                  <a:srgbClr val="FF00FF"/>
                </a:solidFill>
                <a:latin typeface="Comic Sans MS" panose="030F0702030302020204" pitchFamily="66" charset="0"/>
              </a:rPr>
              <a:t>cognard</a:t>
            </a:r>
            <a:endParaRPr lang="es-ES" dirty="0">
              <a:solidFill>
                <a:srgbClr val="FF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91806" y="3524052"/>
            <a:ext cx="1707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FF"/>
                </a:solidFill>
                <a:latin typeface="Comic Sans MS" panose="030F0702030302020204" pitchFamily="66" charset="0"/>
              </a:rPr>
              <a:t>Un </a:t>
            </a:r>
            <a:r>
              <a:rPr lang="en-GB" dirty="0" err="1" smtClean="0">
                <a:solidFill>
                  <a:srgbClr val="FF00FF"/>
                </a:solidFill>
                <a:latin typeface="Comic Sans MS" panose="030F0702030302020204" pitchFamily="66" charset="0"/>
              </a:rPr>
              <a:t>vif</a:t>
            </a:r>
            <a:r>
              <a:rPr lang="en-GB" dirty="0" smtClean="0">
                <a:solidFill>
                  <a:srgbClr val="FF00FF"/>
                </a:solidFill>
                <a:latin typeface="Comic Sans MS" panose="030F0702030302020204" pitchFamily="66" charset="0"/>
              </a:rPr>
              <a:t> </a:t>
            </a:r>
            <a:r>
              <a:rPr lang="en-GB" dirty="0" err="1" smtClean="0">
                <a:solidFill>
                  <a:srgbClr val="FF00FF"/>
                </a:solidFill>
                <a:latin typeface="Comic Sans MS" panose="030F0702030302020204" pitchFamily="66" charset="0"/>
              </a:rPr>
              <a:t>d’or</a:t>
            </a:r>
            <a:endParaRPr lang="es-ES" dirty="0">
              <a:solidFill>
                <a:srgbClr val="FF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16" name="Sound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417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5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528" y="2996952"/>
            <a:ext cx="1141656" cy="105823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323528" y="1866844"/>
            <a:ext cx="1141656" cy="105823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323528" y="4149080"/>
            <a:ext cx="1141656" cy="105823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333222" y="737919"/>
            <a:ext cx="1141656" cy="105823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358220" y="1550029"/>
            <a:ext cx="240349" cy="22278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1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6872" y="2684136"/>
            <a:ext cx="240349" cy="22278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6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39902" y="3834489"/>
            <a:ext cx="343699" cy="22278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>
                <a:solidFill>
                  <a:schemeClr val="tx1"/>
                </a:solidFill>
              </a:rPr>
              <a:t>11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7445" y="4974183"/>
            <a:ext cx="343699" cy="22278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>
                <a:solidFill>
                  <a:schemeClr val="tx1"/>
                </a:solidFill>
              </a:rPr>
              <a:t>16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23528" y="5251082"/>
            <a:ext cx="1141656" cy="105823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357445" y="6076185"/>
            <a:ext cx="343699" cy="22278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>
                <a:solidFill>
                  <a:schemeClr val="tx1"/>
                </a:solidFill>
              </a:rPr>
              <a:t>21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37970" y="2996952"/>
            <a:ext cx="1141656" cy="105823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1537970" y="1866844"/>
            <a:ext cx="1141656" cy="105823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1537970" y="4149080"/>
            <a:ext cx="1141656" cy="105823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1547664" y="737919"/>
            <a:ext cx="1141656" cy="105823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1572662" y="1550029"/>
            <a:ext cx="240349" cy="22278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2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551314" y="2684136"/>
            <a:ext cx="240349" cy="22278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7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554344" y="3834489"/>
            <a:ext cx="343699" cy="22278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>
                <a:solidFill>
                  <a:schemeClr val="tx1"/>
                </a:solidFill>
              </a:rPr>
              <a:t>12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571887" y="4974183"/>
            <a:ext cx="343699" cy="22278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>
                <a:solidFill>
                  <a:schemeClr val="tx1"/>
                </a:solidFill>
              </a:rPr>
              <a:t>17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547664" y="5251082"/>
            <a:ext cx="1141656" cy="105823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1581581" y="6076185"/>
            <a:ext cx="343699" cy="22278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>
                <a:solidFill>
                  <a:schemeClr val="tx1"/>
                </a:solidFill>
              </a:rPr>
              <a:t>22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761328" y="2996952"/>
            <a:ext cx="1141656" cy="105823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/>
          <p:cNvSpPr/>
          <p:nvPr/>
        </p:nvSpPr>
        <p:spPr>
          <a:xfrm>
            <a:off x="2761328" y="1866844"/>
            <a:ext cx="1141656" cy="105823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/>
          <p:cNvSpPr/>
          <p:nvPr/>
        </p:nvSpPr>
        <p:spPr>
          <a:xfrm>
            <a:off x="2761328" y="4149080"/>
            <a:ext cx="1141656" cy="105823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/>
          <p:cNvSpPr/>
          <p:nvPr/>
        </p:nvSpPr>
        <p:spPr>
          <a:xfrm>
            <a:off x="2771022" y="737919"/>
            <a:ext cx="1141656" cy="105823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/>
          <p:cNvSpPr/>
          <p:nvPr/>
        </p:nvSpPr>
        <p:spPr>
          <a:xfrm>
            <a:off x="2796020" y="1550029"/>
            <a:ext cx="240349" cy="22278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774672" y="2684136"/>
            <a:ext cx="240349" cy="22278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8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777702" y="3834489"/>
            <a:ext cx="343699" cy="22278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>
                <a:solidFill>
                  <a:schemeClr val="tx1"/>
                </a:solidFill>
              </a:rPr>
              <a:t>13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795245" y="4974183"/>
            <a:ext cx="343699" cy="22278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>
                <a:solidFill>
                  <a:schemeClr val="tx1"/>
                </a:solidFill>
              </a:rPr>
              <a:t>18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761328" y="5251082"/>
            <a:ext cx="1141656" cy="105823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/>
          <p:cNvSpPr/>
          <p:nvPr/>
        </p:nvSpPr>
        <p:spPr>
          <a:xfrm>
            <a:off x="2795245" y="6076185"/>
            <a:ext cx="343699" cy="22278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>
                <a:solidFill>
                  <a:schemeClr val="tx1"/>
                </a:solidFill>
              </a:rPr>
              <a:t>23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975770" y="2996952"/>
            <a:ext cx="1141656" cy="105823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/>
          <p:cNvSpPr/>
          <p:nvPr/>
        </p:nvSpPr>
        <p:spPr>
          <a:xfrm>
            <a:off x="3975770" y="1866844"/>
            <a:ext cx="1141656" cy="105823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/>
          <p:cNvSpPr/>
          <p:nvPr/>
        </p:nvSpPr>
        <p:spPr>
          <a:xfrm>
            <a:off x="3975770" y="4149080"/>
            <a:ext cx="1141656" cy="105823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/>
          <p:cNvSpPr/>
          <p:nvPr/>
        </p:nvSpPr>
        <p:spPr>
          <a:xfrm>
            <a:off x="3985464" y="737919"/>
            <a:ext cx="1141656" cy="105823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/>
          <p:cNvSpPr/>
          <p:nvPr/>
        </p:nvSpPr>
        <p:spPr>
          <a:xfrm>
            <a:off x="4010462" y="1550029"/>
            <a:ext cx="240349" cy="22278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4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989114" y="2684136"/>
            <a:ext cx="240349" cy="22278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9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992144" y="3834489"/>
            <a:ext cx="343699" cy="22278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>
                <a:solidFill>
                  <a:schemeClr val="tx1"/>
                </a:solidFill>
              </a:rPr>
              <a:t>14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4009687" y="4974183"/>
            <a:ext cx="343699" cy="22278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>
                <a:solidFill>
                  <a:schemeClr val="tx1"/>
                </a:solidFill>
              </a:rPr>
              <a:t>19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985464" y="5251082"/>
            <a:ext cx="1141656" cy="105823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 40"/>
          <p:cNvSpPr/>
          <p:nvPr/>
        </p:nvSpPr>
        <p:spPr>
          <a:xfrm>
            <a:off x="4019381" y="6076185"/>
            <a:ext cx="343699" cy="22278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>
                <a:solidFill>
                  <a:schemeClr val="tx1"/>
                </a:solidFill>
              </a:rPr>
              <a:t>24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209600" y="2996952"/>
            <a:ext cx="1141656" cy="105823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ectangle 42"/>
          <p:cNvSpPr/>
          <p:nvPr/>
        </p:nvSpPr>
        <p:spPr>
          <a:xfrm>
            <a:off x="5209600" y="1866844"/>
            <a:ext cx="1141656" cy="105823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ectangle 43"/>
          <p:cNvSpPr/>
          <p:nvPr/>
        </p:nvSpPr>
        <p:spPr>
          <a:xfrm>
            <a:off x="5209600" y="4149080"/>
            <a:ext cx="1141656" cy="105823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Rectangle 44"/>
          <p:cNvSpPr/>
          <p:nvPr/>
        </p:nvSpPr>
        <p:spPr>
          <a:xfrm>
            <a:off x="5219294" y="737919"/>
            <a:ext cx="1141656" cy="105823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ctangle 45"/>
          <p:cNvSpPr/>
          <p:nvPr/>
        </p:nvSpPr>
        <p:spPr>
          <a:xfrm>
            <a:off x="5244292" y="1550029"/>
            <a:ext cx="240349" cy="22278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5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5222944" y="2684136"/>
            <a:ext cx="343843" cy="22278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>
                <a:solidFill>
                  <a:schemeClr val="tx1"/>
                </a:solidFill>
              </a:rPr>
              <a:t>10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5225974" y="3834489"/>
            <a:ext cx="343699" cy="22278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>
                <a:solidFill>
                  <a:schemeClr val="tx1"/>
                </a:solidFill>
              </a:rPr>
              <a:t>15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5243517" y="4974183"/>
            <a:ext cx="343699" cy="22278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>
                <a:solidFill>
                  <a:schemeClr val="tx1"/>
                </a:solidFill>
              </a:rPr>
              <a:t>20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5219294" y="5251082"/>
            <a:ext cx="1141656" cy="105823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Rectangle 50"/>
          <p:cNvSpPr/>
          <p:nvPr/>
        </p:nvSpPr>
        <p:spPr>
          <a:xfrm>
            <a:off x="5253211" y="6076185"/>
            <a:ext cx="343699" cy="22278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>
                <a:solidFill>
                  <a:schemeClr val="tx1"/>
                </a:solidFill>
              </a:rPr>
              <a:t>25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72" name="Title 3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latin typeface="Comic Sans MS"/>
                <a:cs typeface="Comic Sans MS"/>
              </a:rPr>
              <a:t>NE PAS IMPRIMER</a:t>
            </a:r>
            <a:endParaRPr lang="en-US" sz="2400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834748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8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5" fill="hold">
                      <p:stCondLst>
                        <p:cond delay="0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20" grpId="0" animBg="1"/>
      <p:bldP spid="20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30" grpId="0" animBg="1"/>
      <p:bldP spid="30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40" grpId="0" animBg="1"/>
      <p:bldP spid="40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50" grpId="0" animBg="1"/>
      <p:bldP spid="50" grpId="1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528" y="2996952"/>
            <a:ext cx="1141656" cy="10582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323528" y="1866844"/>
            <a:ext cx="1141656" cy="10582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323528" y="4149080"/>
            <a:ext cx="1141656" cy="10582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333222" y="737919"/>
            <a:ext cx="1141656" cy="10582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323528" y="5251082"/>
            <a:ext cx="1141656" cy="10582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1537970" y="2996952"/>
            <a:ext cx="1141656" cy="10582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1537970" y="1866844"/>
            <a:ext cx="1141656" cy="10582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1537970" y="4149080"/>
            <a:ext cx="1141656" cy="10582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1547664" y="737919"/>
            <a:ext cx="1141656" cy="10582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/>
          <p:cNvSpPr/>
          <p:nvPr/>
        </p:nvSpPr>
        <p:spPr>
          <a:xfrm>
            <a:off x="1547664" y="5251082"/>
            <a:ext cx="1141656" cy="10582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2761328" y="2996952"/>
            <a:ext cx="1141656" cy="10582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/>
          <p:cNvSpPr/>
          <p:nvPr/>
        </p:nvSpPr>
        <p:spPr>
          <a:xfrm>
            <a:off x="2761328" y="1866844"/>
            <a:ext cx="1141656" cy="10582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/>
          <p:cNvSpPr/>
          <p:nvPr/>
        </p:nvSpPr>
        <p:spPr>
          <a:xfrm>
            <a:off x="5209600" y="5251082"/>
            <a:ext cx="1141656" cy="10582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/>
          <p:cNvSpPr/>
          <p:nvPr/>
        </p:nvSpPr>
        <p:spPr>
          <a:xfrm>
            <a:off x="2771022" y="737919"/>
            <a:ext cx="1141656" cy="10582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/>
          <p:cNvSpPr/>
          <p:nvPr/>
        </p:nvSpPr>
        <p:spPr>
          <a:xfrm>
            <a:off x="2782214" y="4135846"/>
            <a:ext cx="1141656" cy="10582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/>
          <p:cNvSpPr/>
          <p:nvPr/>
        </p:nvSpPr>
        <p:spPr>
          <a:xfrm>
            <a:off x="3975770" y="2996952"/>
            <a:ext cx="1141656" cy="10582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/>
          <p:cNvSpPr/>
          <p:nvPr/>
        </p:nvSpPr>
        <p:spPr>
          <a:xfrm>
            <a:off x="3975770" y="1866844"/>
            <a:ext cx="1141656" cy="10582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/>
          <p:cNvSpPr/>
          <p:nvPr/>
        </p:nvSpPr>
        <p:spPr>
          <a:xfrm>
            <a:off x="3975770" y="4149080"/>
            <a:ext cx="1141656" cy="10582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/>
          <p:cNvSpPr/>
          <p:nvPr/>
        </p:nvSpPr>
        <p:spPr>
          <a:xfrm>
            <a:off x="3985464" y="737919"/>
            <a:ext cx="1141656" cy="10582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 39"/>
          <p:cNvSpPr/>
          <p:nvPr/>
        </p:nvSpPr>
        <p:spPr>
          <a:xfrm>
            <a:off x="3985464" y="5251082"/>
            <a:ext cx="1141656" cy="10582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 41"/>
          <p:cNvSpPr/>
          <p:nvPr/>
        </p:nvSpPr>
        <p:spPr>
          <a:xfrm>
            <a:off x="5209600" y="2996952"/>
            <a:ext cx="1141656" cy="10582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ectangle 42"/>
          <p:cNvSpPr/>
          <p:nvPr/>
        </p:nvSpPr>
        <p:spPr>
          <a:xfrm>
            <a:off x="5209600" y="1866844"/>
            <a:ext cx="1141656" cy="10582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ectangle 43"/>
          <p:cNvSpPr/>
          <p:nvPr/>
        </p:nvSpPr>
        <p:spPr>
          <a:xfrm>
            <a:off x="5209600" y="4149080"/>
            <a:ext cx="1141656" cy="10582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Rectangle 44"/>
          <p:cNvSpPr/>
          <p:nvPr/>
        </p:nvSpPr>
        <p:spPr>
          <a:xfrm>
            <a:off x="5219294" y="737919"/>
            <a:ext cx="1141656" cy="10582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Rectangle 49"/>
          <p:cNvSpPr/>
          <p:nvPr/>
        </p:nvSpPr>
        <p:spPr>
          <a:xfrm>
            <a:off x="2771022" y="5251082"/>
            <a:ext cx="1141656" cy="1058238"/>
          </a:xfrm>
          <a:prstGeom prst="rect">
            <a:avLst/>
          </a:prstGeom>
          <a:blipFill dpi="0" rotWithShape="1">
            <a:blip r:embed="rId3"/>
            <a:srcRect/>
            <a:stretch>
              <a:fillRect b="29000"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" name="TextBox 72"/>
          <p:cNvSpPr txBox="1"/>
          <p:nvPr/>
        </p:nvSpPr>
        <p:spPr>
          <a:xfrm>
            <a:off x="418883" y="1890047"/>
            <a:ext cx="994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Il </a:t>
            </a:r>
            <a:r>
              <a:rPr lang="en-GB" sz="1400" dirty="0" err="1" smtClean="0">
                <a:solidFill>
                  <a:srgbClr val="0000FF"/>
                </a:solidFill>
                <a:latin typeface="Comic Sans MS" panose="030F0702030302020204" pitchFamily="66" charset="0"/>
              </a:rPr>
              <a:t>est</a:t>
            </a:r>
            <a:r>
              <a:rPr lang="en-GB" sz="14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en-GB" sz="1400" dirty="0" err="1" smtClean="0">
                <a:solidFill>
                  <a:srgbClr val="0000FF"/>
                </a:solidFill>
                <a:latin typeface="Comic Sans MS" panose="030F0702030302020204" pitchFamily="66" charset="0"/>
              </a:rPr>
              <a:t>espagnol</a:t>
            </a:r>
            <a:r>
              <a:rPr lang="en-GB" sz="14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.</a:t>
            </a:r>
            <a:endParaRPr lang="es-ES" sz="1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397160" y="4149080"/>
            <a:ext cx="994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Il </a:t>
            </a:r>
            <a:r>
              <a:rPr lang="en-GB" sz="1400" dirty="0" err="1" smtClean="0">
                <a:solidFill>
                  <a:srgbClr val="0000FF"/>
                </a:solidFill>
                <a:latin typeface="Comic Sans MS" panose="030F0702030302020204" pitchFamily="66" charset="0"/>
              </a:rPr>
              <a:t>est</a:t>
            </a:r>
            <a:r>
              <a:rPr lang="en-GB" sz="14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en-GB" sz="1400" dirty="0" err="1" smtClean="0">
                <a:solidFill>
                  <a:srgbClr val="0000FF"/>
                </a:solidFill>
                <a:latin typeface="Comic Sans MS" panose="030F0702030302020204" pitchFamily="66" charset="0"/>
              </a:rPr>
              <a:t>gallois</a:t>
            </a:r>
            <a:r>
              <a:rPr lang="en-GB" sz="14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.</a:t>
            </a:r>
            <a:endParaRPr lang="es-ES" sz="1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409256" y="5301208"/>
            <a:ext cx="994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Je </a:t>
            </a:r>
            <a:r>
              <a:rPr lang="en-GB" sz="1400" dirty="0" err="1" smtClean="0">
                <a:solidFill>
                  <a:srgbClr val="0000FF"/>
                </a:solidFill>
                <a:latin typeface="Comic Sans MS" panose="030F0702030302020204" pitchFamily="66" charset="0"/>
              </a:rPr>
              <a:t>suis</a:t>
            </a:r>
            <a:r>
              <a:rPr lang="en-GB" sz="14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en-GB" sz="1400" dirty="0" err="1" smtClean="0">
                <a:solidFill>
                  <a:srgbClr val="0000FF"/>
                </a:solidFill>
                <a:latin typeface="Comic Sans MS" panose="030F0702030302020204" pitchFamily="66" charset="0"/>
              </a:rPr>
              <a:t>écossais</a:t>
            </a:r>
            <a:r>
              <a:rPr lang="en-GB" sz="14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.</a:t>
            </a:r>
            <a:endParaRPr lang="es-ES" sz="1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1602754" y="742928"/>
            <a:ext cx="9943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FF00FF"/>
                </a:solidFill>
                <a:latin typeface="Comic Sans MS" panose="030F0702030302020204" pitchFamily="66" charset="0"/>
              </a:rPr>
              <a:t>Je </a:t>
            </a:r>
            <a:r>
              <a:rPr lang="en-GB" sz="1400" dirty="0" err="1" smtClean="0">
                <a:solidFill>
                  <a:srgbClr val="FF00FF"/>
                </a:solidFill>
                <a:latin typeface="Comic Sans MS" panose="030F0702030302020204" pitchFamily="66" charset="0"/>
              </a:rPr>
              <a:t>suis</a:t>
            </a:r>
            <a:r>
              <a:rPr lang="en-GB" sz="1400" dirty="0" smtClean="0">
                <a:solidFill>
                  <a:srgbClr val="FF00FF"/>
                </a:solidFill>
                <a:latin typeface="Comic Sans MS" panose="030F0702030302020204" pitchFamily="66" charset="0"/>
              </a:rPr>
              <a:t> </a:t>
            </a:r>
            <a:r>
              <a:rPr lang="en-GB" sz="1400" dirty="0" err="1" smtClean="0">
                <a:solidFill>
                  <a:srgbClr val="FF00FF"/>
                </a:solidFill>
                <a:latin typeface="Comic Sans MS" panose="030F0702030302020204" pitchFamily="66" charset="0"/>
              </a:rPr>
              <a:t>écossaise</a:t>
            </a:r>
            <a:r>
              <a:rPr lang="en-GB" sz="1400" dirty="0" smtClean="0">
                <a:solidFill>
                  <a:srgbClr val="FF00FF"/>
                </a:solidFill>
                <a:latin typeface="Comic Sans MS" panose="030F0702030302020204" pitchFamily="66" charset="0"/>
              </a:rPr>
              <a:t>.</a:t>
            </a:r>
            <a:endParaRPr lang="es-ES" sz="1400" dirty="0">
              <a:solidFill>
                <a:srgbClr val="FF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1612381" y="1890047"/>
            <a:ext cx="994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Je </a:t>
            </a:r>
            <a:r>
              <a:rPr lang="en-GB" sz="1400" dirty="0" err="1" smtClean="0">
                <a:solidFill>
                  <a:srgbClr val="0000FF"/>
                </a:solidFill>
                <a:latin typeface="Comic Sans MS" panose="030F0702030302020204" pitchFamily="66" charset="0"/>
              </a:rPr>
              <a:t>suis</a:t>
            </a:r>
            <a:r>
              <a:rPr lang="en-GB" sz="14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en-GB" sz="1400" dirty="0" err="1" smtClean="0">
                <a:solidFill>
                  <a:srgbClr val="0000FF"/>
                </a:solidFill>
                <a:latin typeface="Comic Sans MS" panose="030F0702030302020204" pitchFamily="66" charset="0"/>
              </a:rPr>
              <a:t>français</a:t>
            </a:r>
            <a:endParaRPr lang="es-ES" sz="1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2843932" y="3019202"/>
            <a:ext cx="9943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FF33CC"/>
                </a:solidFill>
                <a:latin typeface="Comic Sans MS" panose="030F0702030302020204" pitchFamily="66" charset="0"/>
              </a:rPr>
              <a:t>Elle </a:t>
            </a:r>
            <a:r>
              <a:rPr lang="en-GB" sz="1400" dirty="0" err="1" smtClean="0">
                <a:solidFill>
                  <a:srgbClr val="FF33CC"/>
                </a:solidFill>
                <a:latin typeface="Comic Sans MS" panose="030F0702030302020204" pitchFamily="66" charset="0"/>
              </a:rPr>
              <a:t>est</a:t>
            </a:r>
            <a:r>
              <a:rPr lang="en-GB" sz="1400" dirty="0" smtClean="0">
                <a:solidFill>
                  <a:srgbClr val="FF33CC"/>
                </a:solidFill>
                <a:latin typeface="Comic Sans MS" panose="030F0702030302020204" pitchFamily="66" charset="0"/>
              </a:rPr>
              <a:t> </a:t>
            </a:r>
            <a:r>
              <a:rPr lang="en-GB" sz="1400" dirty="0" err="1" smtClean="0">
                <a:solidFill>
                  <a:srgbClr val="FF33CC"/>
                </a:solidFill>
                <a:latin typeface="Comic Sans MS" panose="030F0702030302020204" pitchFamily="66" charset="0"/>
              </a:rPr>
              <a:t>irlandaise</a:t>
            </a:r>
            <a:r>
              <a:rPr lang="en-GB" sz="1400" dirty="0" smtClean="0">
                <a:solidFill>
                  <a:srgbClr val="FF33CC"/>
                </a:solidFill>
                <a:latin typeface="Comic Sans MS" panose="030F0702030302020204" pitchFamily="66" charset="0"/>
              </a:rPr>
              <a:t>.</a:t>
            </a:r>
            <a:endParaRPr lang="es-ES" sz="1400" dirty="0">
              <a:solidFill>
                <a:srgbClr val="FF33CC"/>
              </a:solidFill>
              <a:latin typeface="Comic Sans MS" panose="030F0702030302020204" pitchFamily="66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2787070" y="4178649"/>
            <a:ext cx="9943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FF00FF"/>
                </a:solidFill>
                <a:latin typeface="Comic Sans MS" panose="030F0702030302020204" pitchFamily="66" charset="0"/>
              </a:rPr>
              <a:t>Je </a:t>
            </a:r>
            <a:r>
              <a:rPr lang="en-GB" sz="1400" dirty="0" err="1" smtClean="0">
                <a:solidFill>
                  <a:srgbClr val="FF00FF"/>
                </a:solidFill>
                <a:latin typeface="Comic Sans MS" panose="030F0702030302020204" pitchFamily="66" charset="0"/>
              </a:rPr>
              <a:t>suis</a:t>
            </a:r>
            <a:r>
              <a:rPr lang="en-GB" sz="1400" dirty="0" smtClean="0">
                <a:solidFill>
                  <a:srgbClr val="FF00FF"/>
                </a:solidFill>
                <a:latin typeface="Comic Sans MS" panose="030F0702030302020204" pitchFamily="66" charset="0"/>
              </a:rPr>
              <a:t> </a:t>
            </a:r>
            <a:r>
              <a:rPr lang="en-GB" sz="1400" dirty="0" err="1" smtClean="0">
                <a:solidFill>
                  <a:srgbClr val="FF00FF"/>
                </a:solidFill>
                <a:latin typeface="Comic Sans MS" panose="030F0702030302020204" pitchFamily="66" charset="0"/>
              </a:rPr>
              <a:t>espagnole</a:t>
            </a:r>
            <a:r>
              <a:rPr lang="en-GB" sz="1400" dirty="0" smtClean="0">
                <a:solidFill>
                  <a:srgbClr val="FF00FF"/>
                </a:solidFill>
                <a:latin typeface="Comic Sans MS" panose="030F0702030302020204" pitchFamily="66" charset="0"/>
              </a:rPr>
              <a:t>.</a:t>
            </a:r>
            <a:endParaRPr lang="es-ES" sz="1400" dirty="0">
              <a:solidFill>
                <a:srgbClr val="FF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4017592" y="1871561"/>
            <a:ext cx="10956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Il </a:t>
            </a:r>
            <a:r>
              <a:rPr lang="en-GB" sz="1400" dirty="0" err="1" smtClean="0">
                <a:solidFill>
                  <a:srgbClr val="0000FF"/>
                </a:solidFill>
                <a:latin typeface="Comic Sans MS" panose="030F0702030302020204" pitchFamily="66" charset="0"/>
              </a:rPr>
              <a:t>est</a:t>
            </a:r>
            <a:r>
              <a:rPr lang="en-GB" sz="14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en-GB" sz="1400" dirty="0" err="1" smtClean="0">
                <a:solidFill>
                  <a:srgbClr val="0000FF"/>
                </a:solidFill>
                <a:latin typeface="Comic Sans MS" panose="030F0702030302020204" pitchFamily="66" charset="0"/>
              </a:rPr>
              <a:t>irlandais</a:t>
            </a:r>
            <a:r>
              <a:rPr lang="en-GB" sz="14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.</a:t>
            </a:r>
            <a:endParaRPr lang="es-ES" sz="1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4006212" y="3028654"/>
            <a:ext cx="1051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FF00FF"/>
                </a:solidFill>
                <a:latin typeface="Comic Sans MS" panose="030F0702030302020204" pitchFamily="66" charset="0"/>
              </a:rPr>
              <a:t>Elle </a:t>
            </a:r>
            <a:r>
              <a:rPr lang="en-GB" sz="1400" dirty="0" err="1" smtClean="0">
                <a:solidFill>
                  <a:srgbClr val="FF00FF"/>
                </a:solidFill>
                <a:latin typeface="Comic Sans MS" panose="030F0702030302020204" pitchFamily="66" charset="0"/>
              </a:rPr>
              <a:t>est</a:t>
            </a:r>
            <a:r>
              <a:rPr lang="en-GB" sz="1400" dirty="0" smtClean="0">
                <a:solidFill>
                  <a:srgbClr val="FF00FF"/>
                </a:solidFill>
                <a:latin typeface="Comic Sans MS" panose="030F0702030302020204" pitchFamily="66" charset="0"/>
              </a:rPr>
              <a:t> </a:t>
            </a:r>
            <a:r>
              <a:rPr lang="en-GB" sz="1400" dirty="0" err="1" smtClean="0">
                <a:solidFill>
                  <a:srgbClr val="FF00FF"/>
                </a:solidFill>
                <a:latin typeface="Comic Sans MS" panose="030F0702030302020204" pitchFamily="66" charset="0"/>
              </a:rPr>
              <a:t>française</a:t>
            </a:r>
            <a:r>
              <a:rPr lang="en-GB" sz="1400" dirty="0" smtClean="0">
                <a:solidFill>
                  <a:srgbClr val="FF00FF"/>
                </a:solidFill>
                <a:latin typeface="Comic Sans MS" panose="030F0702030302020204" pitchFamily="66" charset="0"/>
              </a:rPr>
              <a:t>.</a:t>
            </a:r>
            <a:endParaRPr lang="es-ES" sz="1400" dirty="0">
              <a:solidFill>
                <a:srgbClr val="FF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4009412" y="4137031"/>
            <a:ext cx="994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FF00FF"/>
                </a:solidFill>
                <a:latin typeface="Comic Sans MS" panose="030F0702030302020204" pitchFamily="66" charset="0"/>
              </a:rPr>
              <a:t>Elle </a:t>
            </a:r>
            <a:r>
              <a:rPr lang="en-GB" sz="1400" dirty="0" err="1" smtClean="0">
                <a:solidFill>
                  <a:srgbClr val="FF00FF"/>
                </a:solidFill>
                <a:latin typeface="Comic Sans MS" panose="030F0702030302020204" pitchFamily="66" charset="0"/>
              </a:rPr>
              <a:t>est</a:t>
            </a:r>
            <a:r>
              <a:rPr lang="en-GB" sz="1400" dirty="0" smtClean="0">
                <a:solidFill>
                  <a:srgbClr val="FF00FF"/>
                </a:solidFill>
                <a:latin typeface="Comic Sans MS" panose="030F0702030302020204" pitchFamily="66" charset="0"/>
              </a:rPr>
              <a:t> </a:t>
            </a:r>
            <a:r>
              <a:rPr lang="en-GB" sz="1400" dirty="0" err="1" smtClean="0">
                <a:solidFill>
                  <a:srgbClr val="FF00FF"/>
                </a:solidFill>
                <a:latin typeface="Comic Sans MS" panose="030F0702030302020204" pitchFamily="66" charset="0"/>
              </a:rPr>
              <a:t>galloise</a:t>
            </a:r>
            <a:r>
              <a:rPr lang="en-GB" sz="1400" dirty="0" smtClean="0">
                <a:solidFill>
                  <a:srgbClr val="FF00FF"/>
                </a:solidFill>
                <a:latin typeface="Comic Sans MS" panose="030F0702030302020204" pitchFamily="66" charset="0"/>
              </a:rPr>
              <a:t>.</a:t>
            </a:r>
            <a:endParaRPr lang="es-ES" sz="1400" dirty="0">
              <a:solidFill>
                <a:srgbClr val="FF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4021508" y="5289159"/>
            <a:ext cx="994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FF00FF"/>
                </a:solidFill>
                <a:latin typeface="Comic Sans MS" panose="030F0702030302020204" pitchFamily="66" charset="0"/>
              </a:rPr>
              <a:t>Je </a:t>
            </a:r>
            <a:r>
              <a:rPr lang="en-GB" sz="1400" dirty="0" err="1" smtClean="0">
                <a:solidFill>
                  <a:srgbClr val="FF00FF"/>
                </a:solidFill>
                <a:latin typeface="Comic Sans MS" panose="030F0702030302020204" pitchFamily="66" charset="0"/>
              </a:rPr>
              <a:t>suis</a:t>
            </a:r>
            <a:r>
              <a:rPr lang="en-GB" sz="1400" dirty="0" smtClean="0">
                <a:solidFill>
                  <a:srgbClr val="FF00FF"/>
                </a:solidFill>
                <a:latin typeface="Comic Sans MS" panose="030F0702030302020204" pitchFamily="66" charset="0"/>
              </a:rPr>
              <a:t> </a:t>
            </a:r>
            <a:r>
              <a:rPr lang="en-GB" sz="1400" dirty="0" err="1" smtClean="0">
                <a:solidFill>
                  <a:srgbClr val="FF00FF"/>
                </a:solidFill>
                <a:latin typeface="Comic Sans MS" panose="030F0702030302020204" pitchFamily="66" charset="0"/>
              </a:rPr>
              <a:t>anglaise</a:t>
            </a:r>
            <a:r>
              <a:rPr lang="en-GB" sz="1400" dirty="0" smtClean="0">
                <a:solidFill>
                  <a:srgbClr val="FF00FF"/>
                </a:solidFill>
                <a:latin typeface="Comic Sans MS" panose="030F0702030302020204" pitchFamily="66" charset="0"/>
              </a:rPr>
              <a:t>.</a:t>
            </a:r>
            <a:endParaRPr lang="es-ES" sz="1400" dirty="0">
              <a:solidFill>
                <a:srgbClr val="FF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5313803" y="1845436"/>
            <a:ext cx="9943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FF00FF"/>
                </a:solidFill>
                <a:latin typeface="Comic Sans MS" panose="030F0702030302020204" pitchFamily="66" charset="0"/>
              </a:rPr>
              <a:t>Elle </a:t>
            </a:r>
            <a:r>
              <a:rPr lang="en-GB" sz="1400" dirty="0" err="1" smtClean="0">
                <a:solidFill>
                  <a:srgbClr val="FF00FF"/>
                </a:solidFill>
                <a:latin typeface="Comic Sans MS" panose="030F0702030302020204" pitchFamily="66" charset="0"/>
              </a:rPr>
              <a:t>est</a:t>
            </a:r>
            <a:r>
              <a:rPr lang="en-GB" sz="1400" dirty="0" smtClean="0">
                <a:solidFill>
                  <a:srgbClr val="FF00FF"/>
                </a:solidFill>
                <a:latin typeface="Comic Sans MS" panose="030F0702030302020204" pitchFamily="66" charset="0"/>
              </a:rPr>
              <a:t> </a:t>
            </a:r>
            <a:r>
              <a:rPr lang="en-GB" sz="1400" dirty="0" err="1" smtClean="0">
                <a:solidFill>
                  <a:srgbClr val="FF00FF"/>
                </a:solidFill>
                <a:latin typeface="Comic Sans MS" panose="030F0702030302020204" pitchFamily="66" charset="0"/>
              </a:rPr>
              <a:t>écossaise</a:t>
            </a:r>
            <a:r>
              <a:rPr lang="en-GB" sz="1400" dirty="0" smtClean="0">
                <a:solidFill>
                  <a:srgbClr val="FF00FF"/>
                </a:solidFill>
                <a:latin typeface="Comic Sans MS" panose="030F0702030302020204" pitchFamily="66" charset="0"/>
              </a:rPr>
              <a:t>.</a:t>
            </a:r>
            <a:endParaRPr lang="es-ES" sz="1400" dirty="0">
              <a:solidFill>
                <a:srgbClr val="FF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25" name="Title 3"/>
          <p:cNvSpPr txBox="1">
            <a:spLocks/>
          </p:cNvSpPr>
          <p:nvPr/>
        </p:nvSpPr>
        <p:spPr>
          <a:xfrm>
            <a:off x="457200" y="274638"/>
            <a:ext cx="8229600" cy="43034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latin typeface="Comic Sans MS"/>
                <a:cs typeface="Comic Sans MS"/>
              </a:rPr>
              <a:t>NE PAS IMPRIMER</a:t>
            </a:r>
            <a:endParaRPr lang="en-US" sz="2400" dirty="0">
              <a:latin typeface="Comic Sans MS"/>
              <a:cs typeface="Comic Sans M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4" r="22820"/>
          <a:stretch/>
        </p:blipFill>
        <p:spPr>
          <a:xfrm>
            <a:off x="3120037" y="863061"/>
            <a:ext cx="540046" cy="86797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2" r="21167" b="5820"/>
          <a:stretch/>
        </p:blipFill>
        <p:spPr>
          <a:xfrm>
            <a:off x="5470027" y="4209346"/>
            <a:ext cx="571501" cy="92590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71" y="3018972"/>
            <a:ext cx="785755" cy="98796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815" y="821570"/>
            <a:ext cx="636928" cy="88718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38" y="805449"/>
            <a:ext cx="611419" cy="91942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2" r="6640" b="6188"/>
          <a:stretch/>
        </p:blipFill>
        <p:spPr>
          <a:xfrm>
            <a:off x="5483163" y="3082929"/>
            <a:ext cx="577470" cy="95803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602" y="5289159"/>
            <a:ext cx="783136" cy="101709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404" y="1808941"/>
            <a:ext cx="767557" cy="113712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678" y="5288965"/>
            <a:ext cx="766439" cy="103638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739" y="4120667"/>
            <a:ext cx="821110" cy="1141092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9" r="20331"/>
          <a:stretch/>
        </p:blipFill>
        <p:spPr>
          <a:xfrm>
            <a:off x="5445472" y="777740"/>
            <a:ext cx="652850" cy="101450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198" y="3032883"/>
            <a:ext cx="731098" cy="102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226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>
                <a:latin typeface="Comic Sans MS" panose="030F0702030302020204" pitchFamily="66" charset="0"/>
              </a:rPr>
              <a:t>Harry Potter </a:t>
            </a:r>
            <a:r>
              <a:rPr lang="en-GB" dirty="0" err="1" smtClean="0">
                <a:latin typeface="Comic Sans MS" panose="030F0702030302020204" pitchFamily="66" charset="0"/>
              </a:rPr>
              <a:t>est</a:t>
            </a:r>
            <a:r>
              <a:rPr lang="en-GB" dirty="0" smtClean="0">
                <a:latin typeface="Comic Sans MS" panose="030F0702030302020204" pitchFamily="66" charset="0"/>
              </a:rPr>
              <a:t> le </a:t>
            </a:r>
            <a:r>
              <a:rPr lang="en-GB" dirty="0" err="1" smtClean="0">
                <a:latin typeface="Comic Sans MS" panose="030F0702030302020204" pitchFamily="66" charset="0"/>
              </a:rPr>
              <a:t>numéro</a:t>
            </a:r>
            <a:r>
              <a:rPr lang="en-GB" dirty="0" smtClean="0">
                <a:latin typeface="Comic Sans MS" panose="030F0702030302020204" pitchFamily="66" charset="0"/>
              </a:rPr>
              <a:t> sept.</a:t>
            </a:r>
            <a:endParaRPr lang="es-ES" dirty="0">
              <a:latin typeface="Comic Sans MS" panose="030F0702030302020204" pitchFamily="66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230879" y="1696313"/>
            <a:ext cx="2438402" cy="4974453"/>
            <a:chOff x="809894" y="1417639"/>
            <a:chExt cx="2951725" cy="566057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863" t="31619" r="26707" b="38667"/>
            <a:stretch/>
          </p:blipFill>
          <p:spPr>
            <a:xfrm>
              <a:off x="979715" y="1417639"/>
              <a:ext cx="2781904" cy="5660571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47" t="33116" r="26707" b="54022"/>
            <a:stretch/>
          </p:blipFill>
          <p:spPr>
            <a:xfrm flipH="1">
              <a:off x="809894" y="1691579"/>
              <a:ext cx="1031482" cy="2450237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4" r="40003" b="72211"/>
          <a:stretch/>
        </p:blipFill>
        <p:spPr>
          <a:xfrm flipH="1">
            <a:off x="4140731" y="1098387"/>
            <a:ext cx="862538" cy="917179"/>
          </a:xfrm>
          <a:prstGeom prst="rect">
            <a:avLst/>
          </a:prstGeom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67118" y="193704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959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>
                <a:latin typeface="Comic Sans MS" panose="030F0702030302020204" pitchFamily="66" charset="0"/>
              </a:rPr>
              <a:t>Draco Malfoy </a:t>
            </a:r>
            <a:r>
              <a:rPr lang="en-GB" dirty="0" err="1" smtClean="0">
                <a:latin typeface="Comic Sans MS" panose="030F0702030302020204" pitchFamily="66" charset="0"/>
              </a:rPr>
              <a:t>est</a:t>
            </a:r>
            <a:r>
              <a:rPr lang="en-GB" dirty="0" smtClean="0">
                <a:latin typeface="Comic Sans MS" panose="030F0702030302020204" pitchFamily="66" charset="0"/>
              </a:rPr>
              <a:t> le </a:t>
            </a:r>
            <a:r>
              <a:rPr lang="en-GB" dirty="0" err="1" smtClean="0">
                <a:latin typeface="Comic Sans MS" panose="030F0702030302020204" pitchFamily="66" charset="0"/>
              </a:rPr>
              <a:t>numéro</a:t>
            </a:r>
            <a:r>
              <a:rPr lang="en-GB" dirty="0" smtClean="0">
                <a:latin typeface="Comic Sans MS" panose="030F0702030302020204" pitchFamily="66" charset="0"/>
              </a:rPr>
              <a:t> sept.</a:t>
            </a:r>
            <a:endParaRPr lang="es-E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43" t="32254" r="4532" b="40572"/>
          <a:stretch/>
        </p:blipFill>
        <p:spPr>
          <a:xfrm>
            <a:off x="3378925" y="1921769"/>
            <a:ext cx="2386149" cy="47281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9" t="2585" r="35670" b="58231"/>
          <a:stretch/>
        </p:blipFill>
        <p:spPr>
          <a:xfrm>
            <a:off x="4153989" y="1193074"/>
            <a:ext cx="683212" cy="959956"/>
          </a:xfrm>
          <a:prstGeom prst="rect">
            <a:avLst/>
          </a:prstGeom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30573" y="248188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803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Comic Sans MS" panose="030F0702030302020204" pitchFamily="66" charset="0"/>
              </a:rPr>
              <a:t>Les </a:t>
            </a:r>
            <a:r>
              <a:rPr lang="en-GB" dirty="0" err="1" smtClean="0">
                <a:latin typeface="Comic Sans MS" panose="030F0702030302020204" pitchFamily="66" charset="0"/>
              </a:rPr>
              <a:t>nombres</a:t>
            </a:r>
            <a:r>
              <a:rPr lang="en-GB" dirty="0" smtClean="0">
                <a:latin typeface="Comic Sans MS" panose="030F0702030302020204" pitchFamily="66" charset="0"/>
              </a:rPr>
              <a:t> de 41 </a:t>
            </a:r>
            <a:r>
              <a:rPr lang="en-GB" dirty="0">
                <a:latin typeface="Comic Sans MS" panose="030F0702030302020204" pitchFamily="66" charset="0"/>
              </a:rPr>
              <a:t>à</a:t>
            </a:r>
            <a:r>
              <a:rPr lang="en-GB" dirty="0" smtClean="0">
                <a:latin typeface="Comic Sans MS" panose="030F0702030302020204" pitchFamily="66" charset="0"/>
              </a:rPr>
              <a:t> 50</a:t>
            </a:r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 startAt="41"/>
            </a:pPr>
            <a:r>
              <a:rPr lang="en-GB" dirty="0" smtClean="0">
                <a:latin typeface="Comic Sans MS" panose="030F0702030302020204" pitchFamily="66" charset="0"/>
              </a:rPr>
              <a:t> </a:t>
            </a:r>
            <a:r>
              <a:rPr lang="en-GB" dirty="0" err="1" smtClean="0">
                <a:latin typeface="Comic Sans MS" panose="030F0702030302020204" pitchFamily="66" charset="0"/>
              </a:rPr>
              <a:t>quarante</a:t>
            </a:r>
            <a:r>
              <a:rPr lang="en-GB" dirty="0" smtClean="0">
                <a:latin typeface="Comic Sans MS" panose="030F0702030302020204" pitchFamily="66" charset="0"/>
              </a:rPr>
              <a:t>-et-un</a:t>
            </a:r>
          </a:p>
          <a:p>
            <a:pPr marL="514350" indent="-514350">
              <a:buFont typeface="+mj-lt"/>
              <a:buAutoNum type="arabicPeriod" startAt="41"/>
            </a:pPr>
            <a:r>
              <a:rPr lang="en-GB" dirty="0" smtClean="0">
                <a:latin typeface="Comic Sans MS" panose="030F0702030302020204" pitchFamily="66" charset="0"/>
              </a:rPr>
              <a:t> </a:t>
            </a:r>
            <a:r>
              <a:rPr lang="en-GB" dirty="0" err="1" smtClean="0">
                <a:latin typeface="Comic Sans MS" panose="030F0702030302020204" pitchFamily="66" charset="0"/>
              </a:rPr>
              <a:t>quarante-deux</a:t>
            </a:r>
            <a:endParaRPr lang="en-GB" dirty="0" smtClean="0">
              <a:latin typeface="Comic Sans MS" panose="030F0702030302020204" pitchFamily="66" charset="0"/>
            </a:endParaRPr>
          </a:p>
          <a:p>
            <a:pPr marL="514350" indent="-514350">
              <a:buFont typeface="+mj-lt"/>
              <a:buAutoNum type="arabicPeriod" startAt="41"/>
            </a:pPr>
            <a:r>
              <a:rPr lang="en-GB" dirty="0" smtClean="0">
                <a:latin typeface="Comic Sans MS" panose="030F0702030302020204" pitchFamily="66" charset="0"/>
              </a:rPr>
              <a:t> </a:t>
            </a:r>
            <a:r>
              <a:rPr lang="en-GB" dirty="0" err="1" smtClean="0">
                <a:latin typeface="Comic Sans MS" panose="030F0702030302020204" pitchFamily="66" charset="0"/>
              </a:rPr>
              <a:t>quarante-trois</a:t>
            </a:r>
            <a:endParaRPr lang="en-GB" dirty="0" smtClean="0">
              <a:latin typeface="Comic Sans MS" panose="030F0702030302020204" pitchFamily="66" charset="0"/>
            </a:endParaRPr>
          </a:p>
          <a:p>
            <a:pPr marL="514350" indent="-514350">
              <a:buFont typeface="+mj-lt"/>
              <a:buAutoNum type="arabicPeriod" startAt="41"/>
            </a:pPr>
            <a:r>
              <a:rPr lang="en-GB" dirty="0">
                <a:latin typeface="Comic Sans MS" panose="030F0702030302020204" pitchFamily="66" charset="0"/>
              </a:rPr>
              <a:t> </a:t>
            </a:r>
            <a:r>
              <a:rPr lang="en-GB" dirty="0" err="1" smtClean="0">
                <a:latin typeface="Comic Sans MS" panose="030F0702030302020204" pitchFamily="66" charset="0"/>
              </a:rPr>
              <a:t>quarante-quatre</a:t>
            </a:r>
            <a:endParaRPr lang="en-GB" dirty="0" smtClean="0">
              <a:latin typeface="Comic Sans MS" panose="030F0702030302020204" pitchFamily="66" charset="0"/>
            </a:endParaRPr>
          </a:p>
          <a:p>
            <a:pPr marL="514350" indent="-514350">
              <a:buFont typeface="+mj-lt"/>
              <a:buAutoNum type="arabicPeriod" startAt="41"/>
            </a:pPr>
            <a:r>
              <a:rPr lang="en-GB" dirty="0" smtClean="0">
                <a:latin typeface="Comic Sans MS" panose="030F0702030302020204" pitchFamily="66" charset="0"/>
              </a:rPr>
              <a:t> </a:t>
            </a:r>
            <a:r>
              <a:rPr lang="en-GB" dirty="0" err="1" smtClean="0">
                <a:latin typeface="Comic Sans MS" panose="030F0702030302020204" pitchFamily="66" charset="0"/>
              </a:rPr>
              <a:t>quarante</a:t>
            </a:r>
            <a:r>
              <a:rPr lang="en-GB" dirty="0" smtClean="0">
                <a:latin typeface="Comic Sans MS" panose="030F0702030302020204" pitchFamily="66" charset="0"/>
              </a:rPr>
              <a:t>-cinq</a:t>
            </a:r>
          </a:p>
          <a:p>
            <a:pPr marL="514350" indent="-514350">
              <a:buFont typeface="+mj-lt"/>
              <a:buAutoNum type="arabicPeriod" startAt="41"/>
            </a:pPr>
            <a:r>
              <a:rPr lang="en-GB" dirty="0" smtClean="0">
                <a:latin typeface="Comic Sans MS" panose="030F0702030302020204" pitchFamily="66" charset="0"/>
              </a:rPr>
              <a:t> </a:t>
            </a:r>
            <a:r>
              <a:rPr lang="en-GB" dirty="0" err="1" smtClean="0">
                <a:latin typeface="Comic Sans MS" panose="030F0702030302020204" pitchFamily="66" charset="0"/>
              </a:rPr>
              <a:t>quarante</a:t>
            </a:r>
            <a:r>
              <a:rPr lang="en-GB" dirty="0" smtClean="0">
                <a:latin typeface="Comic Sans MS" panose="030F0702030302020204" pitchFamily="66" charset="0"/>
              </a:rPr>
              <a:t>-six</a:t>
            </a:r>
          </a:p>
          <a:p>
            <a:pPr marL="514350" indent="-514350">
              <a:buFont typeface="+mj-lt"/>
              <a:buAutoNum type="arabicPeriod" startAt="41"/>
            </a:pPr>
            <a:r>
              <a:rPr lang="en-GB" dirty="0">
                <a:latin typeface="Comic Sans MS" panose="030F0702030302020204" pitchFamily="66" charset="0"/>
              </a:rPr>
              <a:t> </a:t>
            </a:r>
            <a:r>
              <a:rPr lang="en-GB" dirty="0" err="1" smtClean="0">
                <a:latin typeface="Comic Sans MS" panose="030F0702030302020204" pitchFamily="66" charset="0"/>
              </a:rPr>
              <a:t>quarante</a:t>
            </a:r>
            <a:r>
              <a:rPr lang="en-GB" dirty="0" smtClean="0">
                <a:latin typeface="Comic Sans MS" panose="030F0702030302020204" pitchFamily="66" charset="0"/>
              </a:rPr>
              <a:t>-sept</a:t>
            </a:r>
          </a:p>
          <a:p>
            <a:pPr marL="514350" indent="-514350">
              <a:buFont typeface="+mj-lt"/>
              <a:buAutoNum type="arabicPeriod" startAt="41"/>
            </a:pPr>
            <a:r>
              <a:rPr lang="en-GB" dirty="0" smtClean="0">
                <a:latin typeface="Comic Sans MS" panose="030F0702030302020204" pitchFamily="66" charset="0"/>
              </a:rPr>
              <a:t> </a:t>
            </a:r>
            <a:r>
              <a:rPr lang="en-GB" dirty="0" err="1" smtClean="0">
                <a:latin typeface="Comic Sans MS" panose="030F0702030302020204" pitchFamily="66" charset="0"/>
              </a:rPr>
              <a:t>quarante-huit</a:t>
            </a:r>
            <a:endParaRPr lang="en-GB" dirty="0" smtClean="0">
              <a:latin typeface="Comic Sans MS" panose="030F0702030302020204" pitchFamily="66" charset="0"/>
            </a:endParaRPr>
          </a:p>
          <a:p>
            <a:pPr marL="514350" indent="-514350">
              <a:buFont typeface="+mj-lt"/>
              <a:buAutoNum type="arabicPeriod" startAt="41"/>
            </a:pPr>
            <a:r>
              <a:rPr lang="en-GB" dirty="0" smtClean="0">
                <a:latin typeface="Comic Sans MS" panose="030F0702030302020204" pitchFamily="66" charset="0"/>
              </a:rPr>
              <a:t> </a:t>
            </a:r>
            <a:r>
              <a:rPr lang="en-GB" dirty="0" err="1" smtClean="0">
                <a:latin typeface="Comic Sans MS" panose="030F0702030302020204" pitchFamily="66" charset="0"/>
              </a:rPr>
              <a:t>quarante-neuf</a:t>
            </a:r>
            <a:endParaRPr lang="en-GB" dirty="0" smtClean="0">
              <a:latin typeface="Comic Sans MS" panose="030F0702030302020204" pitchFamily="66" charset="0"/>
            </a:endParaRPr>
          </a:p>
          <a:p>
            <a:pPr marL="514350" indent="-514350">
              <a:buFont typeface="+mj-lt"/>
              <a:buAutoNum type="arabicPeriod" startAt="41"/>
            </a:pPr>
            <a:r>
              <a:rPr lang="en-GB" dirty="0" smtClean="0">
                <a:latin typeface="Comic Sans MS" panose="030F0702030302020204" pitchFamily="66" charset="0"/>
              </a:rPr>
              <a:t> </a:t>
            </a:r>
            <a:r>
              <a:rPr lang="en-GB" dirty="0" err="1" smtClean="0">
                <a:latin typeface="Comic Sans MS" panose="030F0702030302020204" pitchFamily="66" charset="0"/>
              </a:rPr>
              <a:t>cinquante</a:t>
            </a:r>
            <a:endParaRPr lang="en-GB" dirty="0" smtClean="0">
              <a:latin typeface="Comic Sans MS" panose="030F0702030302020204" pitchFamily="66" charset="0"/>
            </a:endParaRPr>
          </a:p>
          <a:p>
            <a:pPr marL="514350" indent="-514350">
              <a:buFont typeface="+mj-lt"/>
              <a:buAutoNum type="arabicPeriod" startAt="41"/>
            </a:pPr>
            <a:endParaRPr lang="es-ES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02489" y="2209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728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9350816"/>
              </p:ext>
            </p:extLst>
          </p:nvPr>
        </p:nvGraphicFramePr>
        <p:xfrm>
          <a:off x="1497168" y="1779653"/>
          <a:ext cx="6278218" cy="43864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3910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13910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096619">
                <a:tc>
                  <a:txBody>
                    <a:bodyPr/>
                    <a:lstStyle/>
                    <a:p>
                      <a:r>
                        <a:rPr lang="en-GB" sz="4400" b="1" dirty="0" smtClean="0">
                          <a:solidFill>
                            <a:srgbClr val="800080"/>
                          </a:solidFill>
                        </a:rPr>
                        <a:t>Je</a:t>
                      </a:r>
                      <a:endParaRPr lang="es-ES" sz="44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4400" b="1" dirty="0" smtClean="0">
                          <a:solidFill>
                            <a:srgbClr val="800080"/>
                          </a:solidFill>
                        </a:rPr>
                        <a:t>I </a:t>
                      </a:r>
                      <a:endParaRPr lang="es-ES" sz="44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96619">
                <a:tc>
                  <a:txBody>
                    <a:bodyPr/>
                    <a:lstStyle/>
                    <a:p>
                      <a:r>
                        <a:rPr lang="en-GB" sz="4400" b="1" dirty="0" err="1" smtClean="0">
                          <a:solidFill>
                            <a:srgbClr val="FF0000"/>
                          </a:solidFill>
                        </a:rPr>
                        <a:t>Tu</a:t>
                      </a:r>
                      <a:endParaRPr lang="es-ES" sz="44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4400" b="1" dirty="0" smtClean="0">
                          <a:solidFill>
                            <a:srgbClr val="FF0000"/>
                          </a:solidFill>
                        </a:rPr>
                        <a:t>You</a:t>
                      </a:r>
                      <a:endParaRPr lang="es-ES" sz="44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96619">
                <a:tc>
                  <a:txBody>
                    <a:bodyPr/>
                    <a:lstStyle/>
                    <a:p>
                      <a:r>
                        <a:rPr lang="en-GB" sz="4400" b="1" dirty="0" smtClean="0">
                          <a:solidFill>
                            <a:srgbClr val="0000FF"/>
                          </a:solidFill>
                        </a:rPr>
                        <a:t>Il</a:t>
                      </a:r>
                      <a:endParaRPr lang="es-ES" sz="4400" b="1" dirty="0">
                        <a:solidFill>
                          <a:srgbClr val="0000FF"/>
                        </a:solidFill>
                      </a:endParaRPr>
                    </a:p>
                  </a:txBody>
                  <a:tcPr marL="68580" marR="6858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4400" b="1" dirty="0" smtClean="0">
                          <a:solidFill>
                            <a:srgbClr val="0000FF"/>
                          </a:solidFill>
                        </a:rPr>
                        <a:t>He</a:t>
                      </a:r>
                      <a:endParaRPr lang="es-ES" sz="4400" b="1" dirty="0">
                        <a:solidFill>
                          <a:srgbClr val="0000FF"/>
                        </a:solidFill>
                      </a:endParaRPr>
                    </a:p>
                  </a:txBody>
                  <a:tcPr marL="68580" marR="6858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96619">
                <a:tc>
                  <a:txBody>
                    <a:bodyPr/>
                    <a:lstStyle/>
                    <a:p>
                      <a:r>
                        <a:rPr lang="en-GB" sz="4400" b="1" dirty="0" smtClean="0">
                          <a:solidFill>
                            <a:srgbClr val="FF00FF"/>
                          </a:solidFill>
                        </a:rPr>
                        <a:t>Elle</a:t>
                      </a:r>
                      <a:endParaRPr lang="es-ES" sz="44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4400" b="1" dirty="0" smtClean="0">
                          <a:solidFill>
                            <a:srgbClr val="FF00FF"/>
                          </a:solidFill>
                        </a:rPr>
                        <a:t>She</a:t>
                      </a:r>
                      <a:endParaRPr lang="es-ES" sz="44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 smtClean="0">
                <a:latin typeface="Comic Sans MS"/>
                <a:cs typeface="Comic Sans MS"/>
              </a:rPr>
              <a:t>Les </a:t>
            </a:r>
            <a:r>
              <a:rPr lang="en-US" sz="5400" dirty="0" err="1" smtClean="0">
                <a:latin typeface="Comic Sans MS"/>
                <a:cs typeface="Comic Sans MS"/>
              </a:rPr>
              <a:t>pronoms</a:t>
            </a:r>
            <a:r>
              <a:rPr lang="en-US" sz="5400" dirty="0" smtClean="0">
                <a:latin typeface="Comic Sans MS"/>
                <a:cs typeface="Comic Sans MS"/>
              </a:rPr>
              <a:t> -</a:t>
            </a:r>
            <a:r>
              <a:rPr lang="en-US" sz="5400" dirty="0" err="1" smtClean="0">
                <a:latin typeface="Comic Sans MS"/>
                <a:cs typeface="Comic Sans MS"/>
              </a:rPr>
              <a:t>sujet</a:t>
            </a:r>
            <a:endParaRPr lang="en-US" sz="5400" dirty="0">
              <a:latin typeface="Comic Sans MS"/>
              <a:cs typeface="Comic Sans MS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75386" y="60483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89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1482540"/>
              </p:ext>
            </p:extLst>
          </p:nvPr>
        </p:nvGraphicFramePr>
        <p:xfrm>
          <a:off x="1591074" y="1492871"/>
          <a:ext cx="6278218" cy="43864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3910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13910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096619">
                <a:tc>
                  <a:txBody>
                    <a:bodyPr/>
                    <a:lstStyle/>
                    <a:p>
                      <a:r>
                        <a:rPr lang="en-GB" sz="4400" b="1" dirty="0" smtClean="0">
                          <a:solidFill>
                            <a:srgbClr val="800080"/>
                          </a:solidFill>
                        </a:rPr>
                        <a:t>Je</a:t>
                      </a:r>
                      <a:r>
                        <a:rPr lang="en-GB" sz="4400" b="1" baseline="0" dirty="0" smtClean="0">
                          <a:solidFill>
                            <a:srgbClr val="800080"/>
                          </a:solidFill>
                        </a:rPr>
                        <a:t> </a:t>
                      </a:r>
                      <a:r>
                        <a:rPr lang="en-GB" sz="4400" b="1" baseline="0" dirty="0" smtClean="0">
                          <a:solidFill>
                            <a:schemeClr val="tx1"/>
                          </a:solidFill>
                        </a:rPr>
                        <a:t>SUIS</a:t>
                      </a:r>
                      <a:endParaRPr lang="es-ES" sz="44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4400" b="1" dirty="0">
                          <a:solidFill>
                            <a:srgbClr val="800080"/>
                          </a:solidFill>
                        </a:rPr>
                        <a:t>I </a:t>
                      </a:r>
                      <a:r>
                        <a:rPr lang="en-GB" sz="4400" b="1" dirty="0" smtClean="0">
                          <a:solidFill>
                            <a:schemeClr val="tx1"/>
                          </a:solidFill>
                        </a:rPr>
                        <a:t>AM</a:t>
                      </a:r>
                      <a:endParaRPr lang="es-ES" sz="44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96619">
                <a:tc>
                  <a:txBody>
                    <a:bodyPr/>
                    <a:lstStyle/>
                    <a:p>
                      <a:r>
                        <a:rPr lang="en-GB" sz="4400" b="1" dirty="0" err="1" smtClean="0">
                          <a:solidFill>
                            <a:srgbClr val="FF0000"/>
                          </a:solidFill>
                        </a:rPr>
                        <a:t>Tu</a:t>
                      </a:r>
                      <a:r>
                        <a:rPr lang="en-GB" sz="4400" b="1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GB" sz="4400" b="1" baseline="0" dirty="0" smtClean="0">
                          <a:solidFill>
                            <a:schemeClr val="tx1"/>
                          </a:solidFill>
                        </a:rPr>
                        <a:t>ES</a:t>
                      </a:r>
                      <a:endParaRPr lang="es-ES" sz="44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4400" b="1" dirty="0">
                          <a:solidFill>
                            <a:srgbClr val="FF0000"/>
                          </a:solidFill>
                        </a:rPr>
                        <a:t>You</a:t>
                      </a:r>
                      <a:r>
                        <a:rPr lang="en-GB" sz="4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4400" b="1" dirty="0" smtClean="0">
                          <a:solidFill>
                            <a:schemeClr val="tx1"/>
                          </a:solidFill>
                        </a:rPr>
                        <a:t>ARE</a:t>
                      </a:r>
                      <a:endParaRPr lang="es-ES" sz="44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96619">
                <a:tc>
                  <a:txBody>
                    <a:bodyPr/>
                    <a:lstStyle/>
                    <a:p>
                      <a:r>
                        <a:rPr lang="en-GB" sz="4400" b="1" dirty="0" smtClean="0">
                          <a:solidFill>
                            <a:srgbClr val="0070C0"/>
                          </a:solidFill>
                        </a:rPr>
                        <a:t>Il</a:t>
                      </a:r>
                      <a:r>
                        <a:rPr lang="en-GB" sz="4400" b="1" baseline="0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GB" sz="4400" b="1" baseline="0" dirty="0" smtClean="0">
                          <a:solidFill>
                            <a:schemeClr val="tx1"/>
                          </a:solidFill>
                        </a:rPr>
                        <a:t>EST</a:t>
                      </a:r>
                      <a:endParaRPr lang="es-ES" sz="44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4400" b="1" dirty="0">
                          <a:solidFill>
                            <a:srgbClr val="0070C0"/>
                          </a:solidFill>
                        </a:rPr>
                        <a:t>He</a:t>
                      </a:r>
                      <a:r>
                        <a:rPr lang="en-GB" sz="4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4400" b="1" dirty="0" smtClean="0">
                          <a:solidFill>
                            <a:schemeClr val="tx1"/>
                          </a:solidFill>
                        </a:rPr>
                        <a:t>IS</a:t>
                      </a:r>
                      <a:endParaRPr lang="es-ES" sz="44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96619">
                <a:tc>
                  <a:txBody>
                    <a:bodyPr/>
                    <a:lstStyle/>
                    <a:p>
                      <a:r>
                        <a:rPr lang="en-GB" sz="4400" b="1" dirty="0" smtClean="0">
                          <a:solidFill>
                            <a:srgbClr val="FF00FF"/>
                          </a:solidFill>
                        </a:rPr>
                        <a:t>Elle</a:t>
                      </a:r>
                      <a:r>
                        <a:rPr lang="en-GB" sz="4400" b="1" baseline="0" dirty="0" smtClean="0">
                          <a:solidFill>
                            <a:srgbClr val="FF00FF"/>
                          </a:solidFill>
                        </a:rPr>
                        <a:t> </a:t>
                      </a:r>
                      <a:r>
                        <a:rPr lang="en-GB" sz="4400" b="1" baseline="0" dirty="0" smtClean="0">
                          <a:solidFill>
                            <a:schemeClr val="tx1"/>
                          </a:solidFill>
                        </a:rPr>
                        <a:t>EST</a:t>
                      </a:r>
                      <a:endParaRPr lang="es-ES" sz="44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4400" b="1" dirty="0">
                          <a:solidFill>
                            <a:srgbClr val="FF00FF"/>
                          </a:solidFill>
                        </a:rPr>
                        <a:t>She</a:t>
                      </a:r>
                      <a:r>
                        <a:rPr lang="en-GB" sz="4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4400" b="1" dirty="0" smtClean="0">
                          <a:solidFill>
                            <a:schemeClr val="tx1"/>
                          </a:solidFill>
                        </a:rPr>
                        <a:t>IS</a:t>
                      </a:r>
                      <a:endParaRPr lang="es-ES" sz="44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Comic Sans MS"/>
                <a:cs typeface="Comic Sans MS"/>
              </a:rPr>
              <a:t>Être</a:t>
            </a:r>
            <a:r>
              <a:rPr lang="en-US" dirty="0" smtClean="0">
                <a:latin typeface="Comic Sans MS"/>
                <a:cs typeface="Comic Sans MS"/>
              </a:rPr>
              <a:t> = </a:t>
            </a:r>
            <a:r>
              <a:rPr lang="en-US" dirty="0">
                <a:latin typeface="Comic Sans MS"/>
                <a:cs typeface="Comic Sans MS"/>
              </a:rPr>
              <a:t>TO </a:t>
            </a:r>
            <a:r>
              <a:rPr lang="en-US" dirty="0" smtClean="0">
                <a:latin typeface="Comic Sans MS"/>
                <a:cs typeface="Comic Sans MS"/>
              </a:rPr>
              <a:t>BE</a:t>
            </a:r>
            <a:endParaRPr lang="en-US" dirty="0">
              <a:latin typeface="Comic Sans MS"/>
              <a:cs typeface="Comic Sans MS"/>
            </a:endParaRP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58068" y="27463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689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err="1" smtClean="0">
                <a:latin typeface="Comic Sans MS" panose="030F0702030302020204" pitchFamily="66" charset="0"/>
              </a:rPr>
              <a:t>Quelle</a:t>
            </a:r>
            <a:r>
              <a:rPr lang="en-GB" dirty="0" smtClean="0">
                <a:latin typeface="Comic Sans MS" panose="030F0702030302020204" pitchFamily="66" charset="0"/>
              </a:rPr>
              <a:t> </a:t>
            </a:r>
            <a:r>
              <a:rPr lang="en-GB" dirty="0" err="1" smtClean="0">
                <a:latin typeface="Comic Sans MS" panose="030F0702030302020204" pitchFamily="66" charset="0"/>
              </a:rPr>
              <a:t>est</a:t>
            </a:r>
            <a:r>
              <a:rPr lang="en-GB" dirty="0" smtClean="0">
                <a:latin typeface="Comic Sans MS" panose="030F0702030302020204" pitchFamily="66" charset="0"/>
              </a:rPr>
              <a:t> ta </a:t>
            </a:r>
            <a:r>
              <a:rPr lang="en-GB" dirty="0" err="1" smtClean="0">
                <a:latin typeface="Comic Sans MS" panose="030F0702030302020204" pitchFamily="66" charset="0"/>
              </a:rPr>
              <a:t>nationalité</a:t>
            </a:r>
            <a:r>
              <a:rPr lang="en-GB" dirty="0" smtClean="0">
                <a:latin typeface="Comic Sans MS" panose="030F0702030302020204" pitchFamily="66" charset="0"/>
              </a:rPr>
              <a:t>?</a:t>
            </a:r>
            <a:endParaRPr lang="es-E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(What is </a:t>
            </a:r>
            <a:r>
              <a:rPr lang="en-GB" b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your</a:t>
            </a:r>
            <a:r>
              <a:rPr lang="en-GB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nationality?)</a:t>
            </a:r>
            <a:endParaRPr lang="es-ES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00141" y="89745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03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4E88AC4D9D74E428BEC9B538C3F3B44" ma:contentTypeVersion="7" ma:contentTypeDescription="Create a new document." ma:contentTypeScope="" ma:versionID="a8bb61977e26535bb225a4ee5cdb0c1f">
  <xsd:schema xmlns:xsd="http://www.w3.org/2001/XMLSchema" xmlns:xs="http://www.w3.org/2001/XMLSchema" xmlns:p="http://schemas.microsoft.com/office/2006/metadata/properties" xmlns:ns2="2981d41f-1130-41a1-849e-3f4bf3d7810c" xmlns:ns3="9593936d-3030-47ab-b8c7-fb8dfb40115a" targetNamespace="http://schemas.microsoft.com/office/2006/metadata/properties" ma:root="true" ma:fieldsID="67db1f8e9c87eac2a65bbc2194f485e1" ns2:_="" ns3:_="">
    <xsd:import namespace="2981d41f-1130-41a1-849e-3f4bf3d7810c"/>
    <xsd:import namespace="9593936d-3030-47ab-b8c7-fb8dfb40115a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81d41f-1130-41a1-849e-3f4bf3d7810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93936d-3030-47ab-b8c7-fb8dfb40115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56AA39D-496E-448C-A130-791C10EFD0B4}">
  <ds:schemaRefs>
    <ds:schemaRef ds:uri="9593936d-3030-47ab-b8c7-fb8dfb40115a"/>
    <ds:schemaRef ds:uri="http://purl.org/dc/terms/"/>
    <ds:schemaRef ds:uri="http://schemas.microsoft.com/office/infopath/2007/PartnerControls"/>
    <ds:schemaRef ds:uri="http://purl.org/dc/dcmitype/"/>
    <ds:schemaRef ds:uri="http://schemas.microsoft.com/office/2006/metadata/properties"/>
    <ds:schemaRef ds:uri="http://schemas.microsoft.com/office/2006/documentManagement/types"/>
    <ds:schemaRef ds:uri="http://purl.org/dc/elements/1.1/"/>
    <ds:schemaRef ds:uri="2981d41f-1130-41a1-849e-3f4bf3d7810c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F5110B7D-90F3-488D-A8D0-B64F733F052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3A04FAB-B26B-44FB-BBF7-1EC80BCF219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81d41f-1130-41a1-849e-3f4bf3d7810c"/>
    <ds:schemaRef ds:uri="9593936d-3030-47ab-b8c7-fb8dfb40115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10136</TotalTime>
  <Words>976</Words>
  <Application>Microsoft Office PowerPoint</Application>
  <PresentationFormat>On-screen Show (4:3)</PresentationFormat>
  <Paragraphs>317</Paragraphs>
  <Slides>58</Slides>
  <Notes>5</Notes>
  <HiddenSlides>0</HiddenSlides>
  <MMClips>49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59" baseType="lpstr">
      <vt:lpstr>Office Theme</vt:lpstr>
      <vt:lpstr>Primary 5</vt:lpstr>
      <vt:lpstr>PowerPoint Presentation</vt:lpstr>
      <vt:lpstr>PowerPoint Presentation</vt:lpstr>
      <vt:lpstr>Les nombres jusqu’à 20</vt:lpstr>
      <vt:lpstr>Les nombres de 21 à 40</vt:lpstr>
      <vt:lpstr>Les nombres de 41 à 50</vt:lpstr>
      <vt:lpstr>Les pronoms -sujet</vt:lpstr>
      <vt:lpstr>Être = TO BE</vt:lpstr>
      <vt:lpstr>Quelle est ta nationalité?</vt:lpstr>
      <vt:lpstr>(Je) suis…</vt:lpstr>
      <vt:lpstr>Je suis britannique.</vt:lpstr>
      <vt:lpstr>Je suis britannique.</vt:lpstr>
      <vt:lpstr>Je suis écossais.</vt:lpstr>
      <vt:lpstr>Je suis écossaise.</vt:lpstr>
      <vt:lpstr>Je suis anglais.</vt:lpstr>
      <vt:lpstr>Je suis anglaise.</vt:lpstr>
      <vt:lpstr>Je suis gallois.</vt:lpstr>
      <vt:lpstr>Je suis galloise.</vt:lpstr>
      <vt:lpstr>Je suis irlandais.</vt:lpstr>
      <vt:lpstr>Je suis irlandaise.</vt:lpstr>
      <vt:lpstr>Je suis français.</vt:lpstr>
      <vt:lpstr>Je suis française.</vt:lpstr>
      <vt:lpstr>Je suis espagnol.</vt:lpstr>
      <vt:lpstr>Je suis espagnole.</vt:lpstr>
      <vt:lpstr>Le joueur = the player (masculin)</vt:lpstr>
      <vt:lpstr>la joueuse = the player  (féminin)</vt:lpstr>
      <vt:lpstr>Quelle est sa nationalité?</vt:lpstr>
      <vt:lpstr>Subject Pronouns</vt:lpstr>
      <vt:lpstr>Être  = TO BE</vt:lpstr>
      <vt:lpstr>Le joueur est britannique.  Il est britannique.</vt:lpstr>
      <vt:lpstr>La joueuse est britannique.  Elle est britannique.</vt:lpstr>
      <vt:lpstr>Il est          Elle est</vt:lpstr>
      <vt:lpstr>Il est écossais.</vt:lpstr>
      <vt:lpstr>Elle est écossaise.</vt:lpstr>
      <vt:lpstr>Il est anglais.</vt:lpstr>
      <vt:lpstr>Elle est anglaise.</vt:lpstr>
      <vt:lpstr>Il est espagnol.</vt:lpstr>
      <vt:lpstr>Elle est espagnole.</vt:lpstr>
      <vt:lpstr>Il est français.</vt:lpstr>
      <vt:lpstr>Elle est française.</vt:lpstr>
      <vt:lpstr>Il est irlandais.</vt:lpstr>
      <vt:lpstr>Elle est irlandaise.</vt:lpstr>
      <vt:lpstr>Il est gallois.</vt:lpstr>
      <vt:lpstr>Elle est galloise.</vt:lpstr>
      <vt:lpstr>La coupe du monde de Quidditch </vt:lpstr>
      <vt:lpstr>La Finale</vt:lpstr>
      <vt:lpstr>Les cartes de la finale</vt:lpstr>
      <vt:lpstr>La demie finale</vt:lpstr>
      <vt:lpstr>La finale</vt:lpstr>
      <vt:lpstr>La finale</vt:lpstr>
      <vt:lpstr>The Final</vt:lpstr>
      <vt:lpstr>PowerPoint Presentation</vt:lpstr>
      <vt:lpstr>Le champion</vt:lpstr>
      <vt:lpstr>Quidditch</vt:lpstr>
      <vt:lpstr>PowerPoint Presentation</vt:lpstr>
      <vt:lpstr>PowerPoint Presentation</vt:lpstr>
      <vt:lpstr>Harry Potter est le numéro sept.</vt:lpstr>
      <vt:lpstr>Draco Malfoy est le numéro sept.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Education</dc:creator>
  <cp:lastModifiedBy>Angela</cp:lastModifiedBy>
  <cp:revision>135</cp:revision>
  <dcterms:created xsi:type="dcterms:W3CDTF">2018-10-11T11:31:29Z</dcterms:created>
  <dcterms:modified xsi:type="dcterms:W3CDTF">2020-04-03T10:53:53Z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0x01010044E88AC4D9D74E428BEC9B538C3F3B44</vt:lpwstr>
  </property>
</Properties>
</file>