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323"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356" r:id="rId24"/>
    <p:sldId id="357" r:id="rId25"/>
    <p:sldId id="358" r:id="rId26"/>
    <p:sldId id="360" r:id="rId27"/>
    <p:sldId id="352" r:id="rId28"/>
    <p:sldId id="353" r:id="rId29"/>
    <p:sldId id="36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4" d="100"/>
          <a:sy n="94" d="100"/>
        </p:scale>
        <p:origin x="-2124" y="-4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370CBA-1E6D-9841-9F96-978A184B84B9}" type="datetimeFigureOut">
              <a:rPr lang="en-US" smtClean="0"/>
              <a:t>4/2/2020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5DA979-C9CB-1F47-AF23-4B52E28443B4}" type="slidenum">
              <a:rPr lang="en-US" smtClean="0"/>
              <a:t>‹#›</a:t>
            </a:fld>
            <a:endParaRPr lang="en-US"/>
          </a:p>
        </p:txBody>
      </p:sp>
    </p:spTree>
    <p:extLst>
      <p:ext uri="{BB962C8B-B14F-4D97-AF65-F5344CB8AC3E}">
        <p14:creationId xmlns:p14="http://schemas.microsoft.com/office/powerpoint/2010/main" val="4243568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Raise you hand for…</a:t>
            </a:r>
          </a:p>
          <a:p>
            <a:r>
              <a:rPr lang="en-US" dirty="0" smtClean="0"/>
              <a:t>school lunch</a:t>
            </a:r>
          </a:p>
          <a:p>
            <a:r>
              <a:rPr lang="en-US" dirty="0" smtClean="0"/>
              <a:t>packed lunch</a:t>
            </a:r>
          </a:p>
          <a:p>
            <a:r>
              <a:rPr lang="en-US" smtClean="0"/>
              <a:t>home lunch</a:t>
            </a:r>
            <a:endParaRPr lang="en-US"/>
          </a:p>
        </p:txBody>
      </p:sp>
      <p:sp>
        <p:nvSpPr>
          <p:cNvPr id="4" name="Slide Number Placeholder 3"/>
          <p:cNvSpPr>
            <a:spLocks noGrp="1"/>
          </p:cNvSpPr>
          <p:nvPr>
            <p:ph type="sldNum" sz="quarter" idx="10"/>
          </p:nvPr>
        </p:nvSpPr>
        <p:spPr/>
        <p:txBody>
          <a:bodyPr/>
          <a:lstStyle/>
          <a:p>
            <a:fld id="{9165213A-952C-8346-8475-98E87C5DC757}" type="slidenum">
              <a:rPr lang="en-US" smtClean="0"/>
              <a:t>1</a:t>
            </a:fld>
            <a:endParaRPr lang="en-US"/>
          </a:p>
        </p:txBody>
      </p:sp>
    </p:spTree>
    <p:extLst>
      <p:ext uri="{BB962C8B-B14F-4D97-AF65-F5344CB8AC3E}">
        <p14:creationId xmlns:p14="http://schemas.microsoft.com/office/powerpoint/2010/main" val="429172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pasta</a:t>
            </a:r>
            <a:endParaRPr lang="en-US" dirty="0"/>
          </a:p>
        </p:txBody>
      </p:sp>
      <p:sp>
        <p:nvSpPr>
          <p:cNvPr id="4" name="Slide Number Placeholder 3"/>
          <p:cNvSpPr>
            <a:spLocks noGrp="1"/>
          </p:cNvSpPr>
          <p:nvPr>
            <p:ph type="sldNum" sz="quarter" idx="10"/>
          </p:nvPr>
        </p:nvSpPr>
        <p:spPr/>
        <p:txBody>
          <a:bodyPr/>
          <a:lstStyle/>
          <a:p>
            <a:fld id="{3F5DA979-C9CB-1F47-AF23-4B52E28443B4}" type="slidenum">
              <a:rPr lang="en-US" smtClean="0"/>
              <a:t>11</a:t>
            </a:fld>
            <a:endParaRPr lang="en-US"/>
          </a:p>
        </p:txBody>
      </p:sp>
    </p:spTree>
    <p:extLst>
      <p:ext uri="{BB962C8B-B14F-4D97-AF65-F5344CB8AC3E}">
        <p14:creationId xmlns:p14="http://schemas.microsoft.com/office/powerpoint/2010/main" val="3026469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chips</a:t>
            </a:r>
            <a:endParaRPr lang="en-US" dirty="0"/>
          </a:p>
        </p:txBody>
      </p:sp>
      <p:sp>
        <p:nvSpPr>
          <p:cNvPr id="4" name="Slide Number Placeholder 3"/>
          <p:cNvSpPr>
            <a:spLocks noGrp="1"/>
          </p:cNvSpPr>
          <p:nvPr>
            <p:ph type="sldNum" sz="quarter" idx="10"/>
          </p:nvPr>
        </p:nvSpPr>
        <p:spPr/>
        <p:txBody>
          <a:bodyPr/>
          <a:lstStyle/>
          <a:p>
            <a:fld id="{3F5DA979-C9CB-1F47-AF23-4B52E28443B4}" type="slidenum">
              <a:rPr lang="en-US" smtClean="0"/>
              <a:t>12</a:t>
            </a:fld>
            <a:endParaRPr lang="en-US"/>
          </a:p>
        </p:txBody>
      </p:sp>
    </p:spTree>
    <p:extLst>
      <p:ext uri="{BB962C8B-B14F-4D97-AF65-F5344CB8AC3E}">
        <p14:creationId xmlns:p14="http://schemas.microsoft.com/office/powerpoint/2010/main" val="4188344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crisps</a:t>
            </a:r>
            <a:endParaRPr lang="en-US" dirty="0"/>
          </a:p>
        </p:txBody>
      </p:sp>
      <p:sp>
        <p:nvSpPr>
          <p:cNvPr id="4" name="Slide Number Placeholder 3"/>
          <p:cNvSpPr>
            <a:spLocks noGrp="1"/>
          </p:cNvSpPr>
          <p:nvPr>
            <p:ph type="sldNum" sz="quarter" idx="10"/>
          </p:nvPr>
        </p:nvSpPr>
        <p:spPr/>
        <p:txBody>
          <a:bodyPr/>
          <a:lstStyle/>
          <a:p>
            <a:fld id="{3F5DA979-C9CB-1F47-AF23-4B52E28443B4}" type="slidenum">
              <a:rPr lang="en-US" smtClean="0"/>
              <a:t>13</a:t>
            </a:fld>
            <a:endParaRPr lang="en-US"/>
          </a:p>
        </p:txBody>
      </p:sp>
    </p:spTree>
    <p:extLst>
      <p:ext uri="{BB962C8B-B14F-4D97-AF65-F5344CB8AC3E}">
        <p14:creationId xmlns:p14="http://schemas.microsoft.com/office/powerpoint/2010/main" val="1504348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rice</a:t>
            </a:r>
            <a:endParaRPr lang="en-US" dirty="0"/>
          </a:p>
        </p:txBody>
      </p:sp>
      <p:sp>
        <p:nvSpPr>
          <p:cNvPr id="4" name="Slide Number Placeholder 3"/>
          <p:cNvSpPr>
            <a:spLocks noGrp="1"/>
          </p:cNvSpPr>
          <p:nvPr>
            <p:ph type="sldNum" sz="quarter" idx="10"/>
          </p:nvPr>
        </p:nvSpPr>
        <p:spPr/>
        <p:txBody>
          <a:bodyPr/>
          <a:lstStyle/>
          <a:p>
            <a:fld id="{3F5DA979-C9CB-1F47-AF23-4B52E28443B4}" type="slidenum">
              <a:rPr lang="en-US" smtClean="0"/>
              <a:t>14</a:t>
            </a:fld>
            <a:endParaRPr lang="en-US"/>
          </a:p>
        </p:txBody>
      </p:sp>
    </p:spTree>
    <p:extLst>
      <p:ext uri="{BB962C8B-B14F-4D97-AF65-F5344CB8AC3E}">
        <p14:creationId xmlns:p14="http://schemas.microsoft.com/office/powerpoint/2010/main" val="775644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sandwich</a:t>
            </a:r>
          </a:p>
          <a:p>
            <a:endParaRPr lang="en-US" dirty="0"/>
          </a:p>
        </p:txBody>
      </p:sp>
      <p:sp>
        <p:nvSpPr>
          <p:cNvPr id="4" name="Slide Number Placeholder 3"/>
          <p:cNvSpPr>
            <a:spLocks noGrp="1"/>
          </p:cNvSpPr>
          <p:nvPr>
            <p:ph type="sldNum" sz="quarter" idx="10"/>
          </p:nvPr>
        </p:nvSpPr>
        <p:spPr/>
        <p:txBody>
          <a:bodyPr/>
          <a:lstStyle/>
          <a:p>
            <a:fld id="{3F5DA979-C9CB-1F47-AF23-4B52E28443B4}" type="slidenum">
              <a:rPr lang="en-US" smtClean="0"/>
              <a:t>15</a:t>
            </a:fld>
            <a:endParaRPr lang="en-US"/>
          </a:p>
        </p:txBody>
      </p:sp>
    </p:spTree>
    <p:extLst>
      <p:ext uri="{BB962C8B-B14F-4D97-AF65-F5344CB8AC3E}">
        <p14:creationId xmlns:p14="http://schemas.microsoft.com/office/powerpoint/2010/main" val="2310814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fish</a:t>
            </a:r>
          </a:p>
          <a:p>
            <a:endParaRPr lang="en-US" dirty="0"/>
          </a:p>
        </p:txBody>
      </p:sp>
      <p:sp>
        <p:nvSpPr>
          <p:cNvPr id="4" name="Slide Number Placeholder 3"/>
          <p:cNvSpPr>
            <a:spLocks noGrp="1"/>
          </p:cNvSpPr>
          <p:nvPr>
            <p:ph type="sldNum" sz="quarter" idx="10"/>
          </p:nvPr>
        </p:nvSpPr>
        <p:spPr/>
        <p:txBody>
          <a:bodyPr/>
          <a:lstStyle/>
          <a:p>
            <a:fld id="{3F5DA979-C9CB-1F47-AF23-4B52E28443B4}" type="slidenum">
              <a:rPr lang="en-US" smtClean="0"/>
              <a:t>16</a:t>
            </a:fld>
            <a:endParaRPr lang="en-US"/>
          </a:p>
        </p:txBody>
      </p:sp>
    </p:spTree>
    <p:extLst>
      <p:ext uri="{BB962C8B-B14F-4D97-AF65-F5344CB8AC3E}">
        <p14:creationId xmlns:p14="http://schemas.microsoft.com/office/powerpoint/2010/main" val="3924834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chicken</a:t>
            </a:r>
            <a:endParaRPr lang="en-US" dirty="0"/>
          </a:p>
        </p:txBody>
      </p:sp>
      <p:sp>
        <p:nvSpPr>
          <p:cNvPr id="4" name="Slide Number Placeholder 3"/>
          <p:cNvSpPr>
            <a:spLocks noGrp="1"/>
          </p:cNvSpPr>
          <p:nvPr>
            <p:ph type="sldNum" sz="quarter" idx="10"/>
          </p:nvPr>
        </p:nvSpPr>
        <p:spPr/>
        <p:txBody>
          <a:bodyPr/>
          <a:lstStyle/>
          <a:p>
            <a:fld id="{3F5DA979-C9CB-1F47-AF23-4B52E28443B4}" type="slidenum">
              <a:rPr lang="en-US" smtClean="0"/>
              <a:t>17</a:t>
            </a:fld>
            <a:endParaRPr lang="en-US"/>
          </a:p>
        </p:txBody>
      </p:sp>
    </p:spTree>
    <p:extLst>
      <p:ext uri="{BB962C8B-B14F-4D97-AF65-F5344CB8AC3E}">
        <p14:creationId xmlns:p14="http://schemas.microsoft.com/office/powerpoint/2010/main" val="1044942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meat</a:t>
            </a:r>
            <a:endParaRPr lang="en-US" dirty="0"/>
          </a:p>
        </p:txBody>
      </p:sp>
      <p:sp>
        <p:nvSpPr>
          <p:cNvPr id="4" name="Slide Number Placeholder 3"/>
          <p:cNvSpPr>
            <a:spLocks noGrp="1"/>
          </p:cNvSpPr>
          <p:nvPr>
            <p:ph type="sldNum" sz="quarter" idx="10"/>
          </p:nvPr>
        </p:nvSpPr>
        <p:spPr/>
        <p:txBody>
          <a:bodyPr/>
          <a:lstStyle/>
          <a:p>
            <a:fld id="{3F5DA979-C9CB-1F47-AF23-4B52E28443B4}" type="slidenum">
              <a:rPr lang="en-US" smtClean="0"/>
              <a:t>18</a:t>
            </a:fld>
            <a:endParaRPr lang="en-US"/>
          </a:p>
        </p:txBody>
      </p:sp>
    </p:spTree>
    <p:extLst>
      <p:ext uri="{BB962C8B-B14F-4D97-AF65-F5344CB8AC3E}">
        <p14:creationId xmlns:p14="http://schemas.microsoft.com/office/powerpoint/2010/main" val="6750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chocolate</a:t>
            </a:r>
            <a:endParaRPr lang="en-US" dirty="0"/>
          </a:p>
        </p:txBody>
      </p:sp>
      <p:sp>
        <p:nvSpPr>
          <p:cNvPr id="4" name="Slide Number Placeholder 3"/>
          <p:cNvSpPr>
            <a:spLocks noGrp="1"/>
          </p:cNvSpPr>
          <p:nvPr>
            <p:ph type="sldNum" sz="quarter" idx="10"/>
          </p:nvPr>
        </p:nvSpPr>
        <p:spPr/>
        <p:txBody>
          <a:bodyPr/>
          <a:lstStyle/>
          <a:p>
            <a:fld id="{3F5DA979-C9CB-1F47-AF23-4B52E28443B4}" type="slidenum">
              <a:rPr lang="en-US" smtClean="0"/>
              <a:t>19</a:t>
            </a:fld>
            <a:endParaRPr lang="en-US"/>
          </a:p>
        </p:txBody>
      </p:sp>
    </p:spTree>
    <p:extLst>
      <p:ext uri="{BB962C8B-B14F-4D97-AF65-F5344CB8AC3E}">
        <p14:creationId xmlns:p14="http://schemas.microsoft.com/office/powerpoint/2010/main" val="408929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you eating?</a:t>
            </a:r>
          </a:p>
          <a:p>
            <a:r>
              <a:rPr lang="en-US" dirty="0" smtClean="0"/>
              <a:t>What do you eat?</a:t>
            </a:r>
            <a:endParaRPr lang="en-US" dirty="0"/>
          </a:p>
        </p:txBody>
      </p:sp>
      <p:sp>
        <p:nvSpPr>
          <p:cNvPr id="4" name="Slide Number Placeholder 3"/>
          <p:cNvSpPr>
            <a:spLocks noGrp="1"/>
          </p:cNvSpPr>
          <p:nvPr>
            <p:ph type="sldNum" sz="quarter" idx="10"/>
          </p:nvPr>
        </p:nvSpPr>
        <p:spPr/>
        <p:txBody>
          <a:bodyPr/>
          <a:lstStyle/>
          <a:p>
            <a:fld id="{3F5DA979-C9CB-1F47-AF23-4B52E28443B4}" type="slidenum">
              <a:rPr lang="en-US" smtClean="0"/>
              <a:t>3</a:t>
            </a:fld>
            <a:endParaRPr lang="en-US"/>
          </a:p>
        </p:txBody>
      </p:sp>
    </p:spTree>
    <p:extLst>
      <p:ext uri="{BB962C8B-B14F-4D97-AF65-F5344CB8AC3E}">
        <p14:creationId xmlns:p14="http://schemas.microsoft.com/office/powerpoint/2010/main" val="349072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eating</a:t>
            </a:r>
          </a:p>
          <a:p>
            <a:r>
              <a:rPr lang="en-US" dirty="0" smtClean="0"/>
              <a:t>I eat</a:t>
            </a:r>
          </a:p>
          <a:p>
            <a:r>
              <a:rPr lang="en-US" dirty="0" smtClean="0"/>
              <a:t>I do eat</a:t>
            </a:r>
            <a:endParaRPr lang="en-US" dirty="0"/>
          </a:p>
        </p:txBody>
      </p:sp>
      <p:sp>
        <p:nvSpPr>
          <p:cNvPr id="4" name="Slide Number Placeholder 3"/>
          <p:cNvSpPr>
            <a:spLocks noGrp="1"/>
          </p:cNvSpPr>
          <p:nvPr>
            <p:ph type="sldNum" sz="quarter" idx="10"/>
          </p:nvPr>
        </p:nvSpPr>
        <p:spPr/>
        <p:txBody>
          <a:bodyPr/>
          <a:lstStyle/>
          <a:p>
            <a:fld id="{3F5DA979-C9CB-1F47-AF23-4B52E28443B4}" type="slidenum">
              <a:rPr lang="en-US" smtClean="0"/>
              <a:t>4</a:t>
            </a:fld>
            <a:endParaRPr lang="en-US"/>
          </a:p>
        </p:txBody>
      </p:sp>
    </p:spTree>
    <p:extLst>
      <p:ext uri="{BB962C8B-B14F-4D97-AF65-F5344CB8AC3E}">
        <p14:creationId xmlns:p14="http://schemas.microsoft.com/office/powerpoint/2010/main" val="1620285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fruit</a:t>
            </a:r>
            <a:endParaRPr lang="en-US" dirty="0"/>
          </a:p>
        </p:txBody>
      </p:sp>
      <p:sp>
        <p:nvSpPr>
          <p:cNvPr id="4" name="Slide Number Placeholder 3"/>
          <p:cNvSpPr>
            <a:spLocks noGrp="1"/>
          </p:cNvSpPr>
          <p:nvPr>
            <p:ph type="sldNum" sz="quarter" idx="10"/>
          </p:nvPr>
        </p:nvSpPr>
        <p:spPr/>
        <p:txBody>
          <a:bodyPr/>
          <a:lstStyle/>
          <a:p>
            <a:fld id="{3F5DA979-C9CB-1F47-AF23-4B52E28443B4}" type="slidenum">
              <a:rPr lang="en-US" smtClean="0"/>
              <a:t>5</a:t>
            </a:fld>
            <a:endParaRPr lang="en-US"/>
          </a:p>
        </p:txBody>
      </p:sp>
    </p:spTree>
    <p:extLst>
      <p:ext uri="{BB962C8B-B14F-4D97-AF65-F5344CB8AC3E}">
        <p14:creationId xmlns:p14="http://schemas.microsoft.com/office/powerpoint/2010/main" val="3070540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apple</a:t>
            </a:r>
          </a:p>
          <a:p>
            <a:endParaRPr lang="en-US" dirty="0"/>
          </a:p>
        </p:txBody>
      </p:sp>
      <p:sp>
        <p:nvSpPr>
          <p:cNvPr id="4" name="Slide Number Placeholder 3"/>
          <p:cNvSpPr>
            <a:spLocks noGrp="1"/>
          </p:cNvSpPr>
          <p:nvPr>
            <p:ph type="sldNum" sz="quarter" idx="10"/>
          </p:nvPr>
        </p:nvSpPr>
        <p:spPr/>
        <p:txBody>
          <a:bodyPr/>
          <a:lstStyle/>
          <a:p>
            <a:fld id="{3F5DA979-C9CB-1F47-AF23-4B52E28443B4}" type="slidenum">
              <a:rPr lang="en-US" smtClean="0"/>
              <a:t>6</a:t>
            </a:fld>
            <a:endParaRPr lang="en-US"/>
          </a:p>
        </p:txBody>
      </p:sp>
    </p:spTree>
    <p:extLst>
      <p:ext uri="{BB962C8B-B14F-4D97-AF65-F5344CB8AC3E}">
        <p14:creationId xmlns:p14="http://schemas.microsoft.com/office/powerpoint/2010/main" val="3563342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banana</a:t>
            </a:r>
            <a:endParaRPr lang="en-US" dirty="0"/>
          </a:p>
        </p:txBody>
      </p:sp>
      <p:sp>
        <p:nvSpPr>
          <p:cNvPr id="4" name="Slide Number Placeholder 3"/>
          <p:cNvSpPr>
            <a:spLocks noGrp="1"/>
          </p:cNvSpPr>
          <p:nvPr>
            <p:ph type="sldNum" sz="quarter" idx="10"/>
          </p:nvPr>
        </p:nvSpPr>
        <p:spPr/>
        <p:txBody>
          <a:bodyPr/>
          <a:lstStyle/>
          <a:p>
            <a:fld id="{3F5DA979-C9CB-1F47-AF23-4B52E28443B4}" type="slidenum">
              <a:rPr lang="en-US" smtClean="0"/>
              <a:t>7</a:t>
            </a:fld>
            <a:endParaRPr lang="en-US"/>
          </a:p>
        </p:txBody>
      </p:sp>
    </p:spTree>
    <p:extLst>
      <p:ext uri="{BB962C8B-B14F-4D97-AF65-F5344CB8AC3E}">
        <p14:creationId xmlns:p14="http://schemas.microsoft.com/office/powerpoint/2010/main" val="80811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grapes</a:t>
            </a:r>
            <a:endParaRPr lang="en-US" dirty="0"/>
          </a:p>
        </p:txBody>
      </p:sp>
      <p:sp>
        <p:nvSpPr>
          <p:cNvPr id="4" name="Slide Number Placeholder 3"/>
          <p:cNvSpPr>
            <a:spLocks noGrp="1"/>
          </p:cNvSpPr>
          <p:nvPr>
            <p:ph type="sldNum" sz="quarter" idx="10"/>
          </p:nvPr>
        </p:nvSpPr>
        <p:spPr/>
        <p:txBody>
          <a:bodyPr/>
          <a:lstStyle/>
          <a:p>
            <a:fld id="{3F5DA979-C9CB-1F47-AF23-4B52E28443B4}" type="slidenum">
              <a:rPr lang="en-US" smtClean="0"/>
              <a:t>8</a:t>
            </a:fld>
            <a:endParaRPr lang="en-US"/>
          </a:p>
        </p:txBody>
      </p:sp>
    </p:spTree>
    <p:extLst>
      <p:ext uri="{BB962C8B-B14F-4D97-AF65-F5344CB8AC3E}">
        <p14:creationId xmlns:p14="http://schemas.microsoft.com/office/powerpoint/2010/main" val="3647221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orange</a:t>
            </a:r>
            <a:endParaRPr lang="en-US" dirty="0"/>
          </a:p>
        </p:txBody>
      </p:sp>
      <p:sp>
        <p:nvSpPr>
          <p:cNvPr id="4" name="Slide Number Placeholder 3"/>
          <p:cNvSpPr>
            <a:spLocks noGrp="1"/>
          </p:cNvSpPr>
          <p:nvPr>
            <p:ph type="sldNum" sz="quarter" idx="10"/>
          </p:nvPr>
        </p:nvSpPr>
        <p:spPr/>
        <p:txBody>
          <a:bodyPr/>
          <a:lstStyle/>
          <a:p>
            <a:fld id="{3F5DA979-C9CB-1F47-AF23-4B52E28443B4}" type="slidenum">
              <a:rPr lang="en-US" smtClean="0"/>
              <a:t>9</a:t>
            </a:fld>
            <a:endParaRPr lang="en-US"/>
          </a:p>
        </p:txBody>
      </p:sp>
    </p:spTree>
    <p:extLst>
      <p:ext uri="{BB962C8B-B14F-4D97-AF65-F5344CB8AC3E}">
        <p14:creationId xmlns:p14="http://schemas.microsoft.com/office/powerpoint/2010/main" val="74379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pizza</a:t>
            </a:r>
            <a:endParaRPr lang="en-US" dirty="0"/>
          </a:p>
        </p:txBody>
      </p:sp>
      <p:sp>
        <p:nvSpPr>
          <p:cNvPr id="4" name="Slide Number Placeholder 3"/>
          <p:cNvSpPr>
            <a:spLocks noGrp="1"/>
          </p:cNvSpPr>
          <p:nvPr>
            <p:ph type="sldNum" sz="quarter" idx="10"/>
          </p:nvPr>
        </p:nvSpPr>
        <p:spPr/>
        <p:txBody>
          <a:bodyPr/>
          <a:lstStyle/>
          <a:p>
            <a:fld id="{3F5DA979-C9CB-1F47-AF23-4B52E28443B4}" type="slidenum">
              <a:rPr lang="en-US" smtClean="0"/>
              <a:t>10</a:t>
            </a:fld>
            <a:endParaRPr lang="en-US"/>
          </a:p>
        </p:txBody>
      </p:sp>
    </p:spTree>
    <p:extLst>
      <p:ext uri="{BB962C8B-B14F-4D97-AF65-F5344CB8AC3E}">
        <p14:creationId xmlns:p14="http://schemas.microsoft.com/office/powerpoint/2010/main" val="3292871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A142D27-99A9-4447-B71C-B5067BD64AB5}"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BD4C7-DF24-204C-AC67-E5627D0D62F1}" type="slidenum">
              <a:rPr lang="en-US" smtClean="0"/>
              <a:t>‹#›</a:t>
            </a:fld>
            <a:endParaRPr lang="en-US"/>
          </a:p>
        </p:txBody>
      </p:sp>
    </p:spTree>
    <p:extLst>
      <p:ext uri="{BB962C8B-B14F-4D97-AF65-F5344CB8AC3E}">
        <p14:creationId xmlns:p14="http://schemas.microsoft.com/office/powerpoint/2010/main" val="1880076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A142D27-99A9-4447-B71C-B5067BD64AB5}"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BD4C7-DF24-204C-AC67-E5627D0D62F1}" type="slidenum">
              <a:rPr lang="en-US" smtClean="0"/>
              <a:t>‹#›</a:t>
            </a:fld>
            <a:endParaRPr lang="en-US"/>
          </a:p>
        </p:txBody>
      </p:sp>
    </p:spTree>
    <p:extLst>
      <p:ext uri="{BB962C8B-B14F-4D97-AF65-F5344CB8AC3E}">
        <p14:creationId xmlns:p14="http://schemas.microsoft.com/office/powerpoint/2010/main" val="6622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A142D27-99A9-4447-B71C-B5067BD64AB5}"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BD4C7-DF24-204C-AC67-E5627D0D62F1}" type="slidenum">
              <a:rPr lang="en-US" smtClean="0"/>
              <a:t>‹#›</a:t>
            </a:fld>
            <a:endParaRPr lang="en-US"/>
          </a:p>
        </p:txBody>
      </p:sp>
    </p:spTree>
    <p:extLst>
      <p:ext uri="{BB962C8B-B14F-4D97-AF65-F5344CB8AC3E}">
        <p14:creationId xmlns:p14="http://schemas.microsoft.com/office/powerpoint/2010/main" val="41751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A142D27-99A9-4447-B71C-B5067BD64AB5}"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BD4C7-DF24-204C-AC67-E5627D0D62F1}" type="slidenum">
              <a:rPr lang="en-US" smtClean="0"/>
              <a:t>‹#›</a:t>
            </a:fld>
            <a:endParaRPr lang="en-US"/>
          </a:p>
        </p:txBody>
      </p:sp>
    </p:spTree>
    <p:extLst>
      <p:ext uri="{BB962C8B-B14F-4D97-AF65-F5344CB8AC3E}">
        <p14:creationId xmlns:p14="http://schemas.microsoft.com/office/powerpoint/2010/main" val="392422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A142D27-99A9-4447-B71C-B5067BD64AB5}"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BD4C7-DF24-204C-AC67-E5627D0D62F1}" type="slidenum">
              <a:rPr lang="en-US" smtClean="0"/>
              <a:t>‹#›</a:t>
            </a:fld>
            <a:endParaRPr lang="en-US"/>
          </a:p>
        </p:txBody>
      </p:sp>
    </p:spTree>
    <p:extLst>
      <p:ext uri="{BB962C8B-B14F-4D97-AF65-F5344CB8AC3E}">
        <p14:creationId xmlns:p14="http://schemas.microsoft.com/office/powerpoint/2010/main" val="407398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A142D27-99A9-4447-B71C-B5067BD64AB5}"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BD4C7-DF24-204C-AC67-E5627D0D62F1}" type="slidenum">
              <a:rPr lang="en-US" smtClean="0"/>
              <a:t>‹#›</a:t>
            </a:fld>
            <a:endParaRPr lang="en-US"/>
          </a:p>
        </p:txBody>
      </p:sp>
    </p:spTree>
    <p:extLst>
      <p:ext uri="{BB962C8B-B14F-4D97-AF65-F5344CB8AC3E}">
        <p14:creationId xmlns:p14="http://schemas.microsoft.com/office/powerpoint/2010/main" val="375403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A142D27-99A9-4447-B71C-B5067BD64AB5}" type="datetimeFigureOut">
              <a:rPr lang="en-US" smtClean="0"/>
              <a:t>4/2/2020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5BD4C7-DF24-204C-AC67-E5627D0D62F1}" type="slidenum">
              <a:rPr lang="en-US" smtClean="0"/>
              <a:t>‹#›</a:t>
            </a:fld>
            <a:endParaRPr lang="en-US"/>
          </a:p>
        </p:txBody>
      </p:sp>
    </p:spTree>
    <p:extLst>
      <p:ext uri="{BB962C8B-B14F-4D97-AF65-F5344CB8AC3E}">
        <p14:creationId xmlns:p14="http://schemas.microsoft.com/office/powerpoint/2010/main" val="106081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A142D27-99A9-4447-B71C-B5067BD64AB5}" type="datetimeFigureOut">
              <a:rPr lang="en-US" smtClean="0"/>
              <a:t>4/2/2020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5BD4C7-DF24-204C-AC67-E5627D0D62F1}" type="slidenum">
              <a:rPr lang="en-US" smtClean="0"/>
              <a:t>‹#›</a:t>
            </a:fld>
            <a:endParaRPr lang="en-US"/>
          </a:p>
        </p:txBody>
      </p:sp>
    </p:spTree>
    <p:extLst>
      <p:ext uri="{BB962C8B-B14F-4D97-AF65-F5344CB8AC3E}">
        <p14:creationId xmlns:p14="http://schemas.microsoft.com/office/powerpoint/2010/main" val="142011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42D27-99A9-4447-B71C-B5067BD64AB5}" type="datetimeFigureOut">
              <a:rPr lang="en-US" smtClean="0"/>
              <a:t>4/2/2020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5BD4C7-DF24-204C-AC67-E5627D0D62F1}" type="slidenum">
              <a:rPr lang="en-US" smtClean="0"/>
              <a:t>‹#›</a:t>
            </a:fld>
            <a:endParaRPr lang="en-US"/>
          </a:p>
        </p:txBody>
      </p:sp>
    </p:spTree>
    <p:extLst>
      <p:ext uri="{BB962C8B-B14F-4D97-AF65-F5344CB8AC3E}">
        <p14:creationId xmlns:p14="http://schemas.microsoft.com/office/powerpoint/2010/main" val="269403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A142D27-99A9-4447-B71C-B5067BD64AB5}"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BD4C7-DF24-204C-AC67-E5627D0D62F1}" type="slidenum">
              <a:rPr lang="en-US" smtClean="0"/>
              <a:t>‹#›</a:t>
            </a:fld>
            <a:endParaRPr lang="en-US"/>
          </a:p>
        </p:txBody>
      </p:sp>
    </p:spTree>
    <p:extLst>
      <p:ext uri="{BB962C8B-B14F-4D97-AF65-F5344CB8AC3E}">
        <p14:creationId xmlns:p14="http://schemas.microsoft.com/office/powerpoint/2010/main" val="381477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A142D27-99A9-4447-B71C-B5067BD64AB5}"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BD4C7-DF24-204C-AC67-E5627D0D62F1}" type="slidenum">
              <a:rPr lang="en-US" smtClean="0"/>
              <a:t>‹#›</a:t>
            </a:fld>
            <a:endParaRPr lang="en-US"/>
          </a:p>
        </p:txBody>
      </p:sp>
    </p:spTree>
    <p:extLst>
      <p:ext uri="{BB962C8B-B14F-4D97-AF65-F5344CB8AC3E}">
        <p14:creationId xmlns:p14="http://schemas.microsoft.com/office/powerpoint/2010/main" val="1124788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42D27-99A9-4447-B71C-B5067BD64AB5}" type="datetimeFigureOut">
              <a:rPr lang="en-US" smtClean="0"/>
              <a:t>4/2/2020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BD4C7-DF24-204C-AC67-E5627D0D62F1}" type="slidenum">
              <a:rPr lang="en-US" smtClean="0"/>
              <a:t>‹#›</a:t>
            </a:fld>
            <a:endParaRPr lang="en-US"/>
          </a:p>
        </p:txBody>
      </p:sp>
    </p:spTree>
    <p:extLst>
      <p:ext uri="{BB962C8B-B14F-4D97-AF65-F5344CB8AC3E}">
        <p14:creationId xmlns:p14="http://schemas.microsoft.com/office/powerpoint/2010/main" val="77768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2.png"/><Relationship Id="rId5" Type="http://schemas.openxmlformats.org/officeDocument/2006/relationships/image" Target="../media/image9.jp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2.png"/><Relationship Id="rId5" Type="http://schemas.openxmlformats.org/officeDocument/2006/relationships/image" Target="../media/image10.jp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2.png"/><Relationship Id="rId5" Type="http://schemas.openxmlformats.org/officeDocument/2006/relationships/image" Target="../media/image11.jp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5.wav"/><Relationship Id="rId1" Type="http://schemas.microsoft.com/office/2007/relationships/media" Target="../media/media15.wav"/><Relationship Id="rId6" Type="http://schemas.openxmlformats.org/officeDocument/2006/relationships/image" Target="../media/image2.png"/><Relationship Id="rId5" Type="http://schemas.openxmlformats.org/officeDocument/2006/relationships/image" Target="../media/image15.jpe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6.wav"/><Relationship Id="rId1" Type="http://schemas.microsoft.com/office/2007/relationships/media" Target="../media/media16.wav"/><Relationship Id="rId6" Type="http://schemas.openxmlformats.org/officeDocument/2006/relationships/image" Target="../media/image2.png"/><Relationship Id="rId5" Type="http://schemas.openxmlformats.org/officeDocument/2006/relationships/image" Target="../media/image16.jpe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7.wav"/><Relationship Id="rId1" Type="http://schemas.microsoft.com/office/2007/relationships/media" Target="../media/media17.wav"/><Relationship Id="rId6" Type="http://schemas.openxmlformats.org/officeDocument/2006/relationships/image" Target="../media/image2.png"/><Relationship Id="rId5" Type="http://schemas.openxmlformats.org/officeDocument/2006/relationships/image" Target="../media/image17.jpe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bbc.co.uk/education/clips/z6jygk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av"/><Relationship Id="rId1" Type="http://schemas.microsoft.com/office/2007/relationships/media" Target="../media/media18.wav"/><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www.bbc.co.uk/education/guides/z2wk87h/revision" TargetMode="External"/><Relationship Id="rId2" Type="http://schemas.openxmlformats.org/officeDocument/2006/relationships/hyperlink" Target="https://www.bbcgoodfood.com/howto/guide/karen-le-billion-french-children-eat-anything" TargetMode="External"/><Relationship Id="rId1" Type="http://schemas.openxmlformats.org/officeDocument/2006/relationships/slideLayout" Target="../slideLayouts/slideLayout2.xml"/><Relationship Id="rId4" Type="http://schemas.openxmlformats.org/officeDocument/2006/relationships/hyperlink" Target="http://www.euroclubschools.net/Facts-About-French-Food(1889307).ht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2.png"/><Relationship Id="rId5" Type="http://schemas.openxmlformats.org/officeDocument/2006/relationships/image" Target="../media/image6.emf"/><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2.png"/><Relationship Id="rId5" Type="http://schemas.openxmlformats.org/officeDocument/2006/relationships/image" Target="../media/image7.emf"/><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2320973" y="564417"/>
            <a:ext cx="4181427" cy="125260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Comic Sans MS"/>
                <a:cs typeface="Comic Sans MS"/>
              </a:rPr>
              <a:t>à la </a:t>
            </a:r>
            <a:r>
              <a:rPr lang="en-US" dirty="0" err="1">
                <a:latin typeface="Comic Sans MS"/>
                <a:cs typeface="Comic Sans MS"/>
              </a:rPr>
              <a:t>maison</a:t>
            </a:r>
            <a:r>
              <a:rPr lang="en-US" dirty="0">
                <a:latin typeface="Comic Sans MS"/>
                <a:cs typeface="Comic Sans MS"/>
              </a:rPr>
              <a:t>/chez </a:t>
            </a:r>
            <a:r>
              <a:rPr lang="en-US" dirty="0" smtClean="0">
                <a:latin typeface="Comic Sans MS"/>
                <a:cs typeface="Comic Sans MS"/>
              </a:rPr>
              <a:t>toi</a:t>
            </a:r>
            <a:endParaRPr lang="en-US" dirty="0">
              <a:latin typeface="Comic Sans MS"/>
              <a:cs typeface="Comic Sans MS"/>
            </a:endParaRPr>
          </a:p>
        </p:txBody>
      </p:sp>
      <p:pic>
        <p:nvPicPr>
          <p:cNvPr id="8" name="Picture 7" descr="Unknow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437" y="2306329"/>
            <a:ext cx="1811911" cy="1869431"/>
          </a:xfrm>
          <a:prstGeom prst="rect">
            <a:avLst/>
          </a:prstGeom>
        </p:spPr>
      </p:pic>
    </p:spTree>
    <p:extLst>
      <p:ext uri="{BB962C8B-B14F-4D97-AF65-F5344CB8AC3E}">
        <p14:creationId xmlns:p14="http://schemas.microsoft.com/office/powerpoint/2010/main" val="1498710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Comic Sans MS"/>
                <a:cs typeface="Comic Sans MS"/>
              </a:rPr>
              <a:t>u</a:t>
            </a:r>
            <a:r>
              <a:rPr lang="en-US" b="1" dirty="0" err="1" smtClean="0">
                <a:latin typeface="Comic Sans MS"/>
                <a:cs typeface="Comic Sans MS"/>
              </a:rPr>
              <a:t>ne</a:t>
            </a:r>
            <a:r>
              <a:rPr lang="en-US" b="1" dirty="0" smtClean="0">
                <a:latin typeface="Comic Sans MS"/>
                <a:cs typeface="Comic Sans MS"/>
              </a:rPr>
              <a:t> pizza</a:t>
            </a:r>
            <a:endParaRPr lang="en-US" b="1" dirty="0">
              <a:latin typeface="Comic Sans MS"/>
              <a:cs typeface="Comic Sans MS"/>
            </a:endParaRPr>
          </a:p>
        </p:txBody>
      </p:sp>
      <p:pic>
        <p:nvPicPr>
          <p:cNvPr id="4" name="Picture 3"/>
          <p:cNvPicPr/>
          <p:nvPr/>
        </p:nvPicPr>
        <p:blipFill rotWithShape="1">
          <a:blip r:embed="rId5">
            <a:extLst>
              <a:ext uri="{28A0092B-C50C-407E-A947-70E740481C1C}">
                <a14:useLocalDpi xmlns:a14="http://schemas.microsoft.com/office/drawing/2010/main" val="0"/>
              </a:ext>
            </a:extLst>
          </a:blip>
          <a:srcRect l="6690" t="7639" r="7263" b="7644"/>
          <a:stretch/>
        </p:blipFill>
        <p:spPr bwMode="auto">
          <a:xfrm>
            <a:off x="1163637" y="1736090"/>
            <a:ext cx="6816725" cy="3385820"/>
          </a:xfrm>
          <a:prstGeom prst="rect">
            <a:avLst/>
          </a:prstGeom>
          <a:ln>
            <a:noFill/>
          </a:ln>
          <a:extLst>
            <a:ext uri="{53640926-AAD7-44D8-BBD7-CCE9431645EC}">
              <a14:shadowObscured xmlns:a14="http://schemas.microsoft.com/office/drawing/2010/main"/>
            </a:ext>
          </a:extLst>
        </p:spPr>
      </p:pic>
      <p:pic>
        <p:nvPicPr>
          <p:cNvPr id="3"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94951" y="604838"/>
            <a:ext cx="812800" cy="812800"/>
          </a:xfrm>
          <a:prstGeom prst="rect">
            <a:avLst/>
          </a:prstGeom>
        </p:spPr>
      </p:pic>
    </p:spTree>
    <p:extLst>
      <p:ext uri="{BB962C8B-B14F-4D97-AF65-F5344CB8AC3E}">
        <p14:creationId xmlns:p14="http://schemas.microsoft.com/office/powerpoint/2010/main" val="36066486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1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mic Sans MS"/>
                <a:cs typeface="Comic Sans MS"/>
              </a:rPr>
              <a:t>des </a:t>
            </a:r>
            <a:r>
              <a:rPr lang="en-US" b="1" dirty="0" err="1" smtClean="0">
                <a:latin typeface="Comic Sans MS"/>
                <a:cs typeface="Comic Sans MS"/>
              </a:rPr>
              <a:t>pâtes</a:t>
            </a:r>
            <a:endParaRPr lang="en-US" b="1" dirty="0">
              <a:latin typeface="Comic Sans MS"/>
              <a:cs typeface="Comic Sans MS"/>
            </a:endParaRPr>
          </a:p>
        </p:txBody>
      </p:sp>
      <p:pic>
        <p:nvPicPr>
          <p:cNvPr id="5" name="Picture 4"/>
          <p:cNvPicPr/>
          <p:nvPr/>
        </p:nvPicPr>
        <p:blipFill>
          <a:blip r:embed="rId5">
            <a:extLst>
              <a:ext uri="{28A0092B-C50C-407E-A947-70E740481C1C}">
                <a14:useLocalDpi xmlns:a14="http://schemas.microsoft.com/office/drawing/2010/main" val="0"/>
              </a:ext>
            </a:extLst>
          </a:blip>
          <a:stretch>
            <a:fillRect/>
          </a:stretch>
        </p:blipFill>
        <p:spPr>
          <a:xfrm>
            <a:off x="2215833" y="2082800"/>
            <a:ext cx="4712335" cy="2692400"/>
          </a:xfrm>
          <a:prstGeom prst="rect">
            <a:avLst/>
          </a:prstGeom>
        </p:spPr>
      </p:pic>
      <p:pic>
        <p:nvPicPr>
          <p:cNvPr id="3"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59834" y="604838"/>
            <a:ext cx="812800" cy="812800"/>
          </a:xfrm>
          <a:prstGeom prst="rect">
            <a:avLst/>
          </a:prstGeom>
        </p:spPr>
      </p:pic>
    </p:spTree>
    <p:extLst>
      <p:ext uri="{BB962C8B-B14F-4D97-AF65-F5344CB8AC3E}">
        <p14:creationId xmlns:p14="http://schemas.microsoft.com/office/powerpoint/2010/main" val="18491531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2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omic Sans MS"/>
                <a:cs typeface="Comic Sans MS"/>
              </a:rPr>
              <a:t>d</a:t>
            </a:r>
            <a:r>
              <a:rPr lang="en-US" b="1" dirty="0" smtClean="0">
                <a:latin typeface="Comic Sans MS"/>
                <a:cs typeface="Comic Sans MS"/>
              </a:rPr>
              <a:t>es frites</a:t>
            </a:r>
            <a:endParaRPr lang="en-US" b="1" dirty="0">
              <a:latin typeface="Comic Sans MS"/>
              <a:cs typeface="Comic Sans MS"/>
            </a:endParaRPr>
          </a:p>
        </p:txBody>
      </p:sp>
      <p:pic>
        <p:nvPicPr>
          <p:cNvPr id="6" name="Picture 5"/>
          <p:cNvPicPr/>
          <p:nvPr/>
        </p:nvPicPr>
        <p:blipFill rotWithShape="1">
          <a:blip r:embed="rId5">
            <a:extLst>
              <a:ext uri="{28A0092B-C50C-407E-A947-70E740481C1C}">
                <a14:useLocalDpi xmlns:a14="http://schemas.microsoft.com/office/drawing/2010/main" val="0"/>
              </a:ext>
            </a:extLst>
          </a:blip>
          <a:srcRect t="17933" b="19299"/>
          <a:stretch/>
        </p:blipFill>
        <p:spPr bwMode="auto">
          <a:xfrm>
            <a:off x="1817969" y="2141929"/>
            <a:ext cx="5526301" cy="3552768"/>
          </a:xfrm>
          <a:prstGeom prst="rect">
            <a:avLst/>
          </a:prstGeom>
          <a:ln>
            <a:noFill/>
          </a:ln>
          <a:extLst>
            <a:ext uri="{53640926-AAD7-44D8-BBD7-CCE9431645EC}">
              <a14:shadowObscured xmlns:a14="http://schemas.microsoft.com/office/drawing/2010/main"/>
            </a:ext>
          </a:extLst>
        </p:spPr>
      </p:pic>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05787" y="604838"/>
            <a:ext cx="812800" cy="812800"/>
          </a:xfrm>
          <a:prstGeom prst="rect">
            <a:avLst/>
          </a:prstGeom>
        </p:spPr>
      </p:pic>
    </p:spTree>
    <p:extLst>
      <p:ext uri="{BB962C8B-B14F-4D97-AF65-F5344CB8AC3E}">
        <p14:creationId xmlns:p14="http://schemas.microsoft.com/office/powerpoint/2010/main" val="25897832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3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omic Sans MS"/>
                <a:cs typeface="Comic Sans MS"/>
              </a:rPr>
              <a:t>d</a:t>
            </a:r>
            <a:r>
              <a:rPr lang="en-US" b="1" dirty="0" smtClean="0">
                <a:latin typeface="Comic Sans MS"/>
                <a:cs typeface="Comic Sans MS"/>
              </a:rPr>
              <a:t>es chips</a:t>
            </a:r>
            <a:endParaRPr lang="en-US" b="1" dirty="0">
              <a:latin typeface="Comic Sans MS"/>
              <a:cs typeface="Comic Sans MS"/>
            </a:endParaRPr>
          </a:p>
        </p:txBody>
      </p:sp>
      <p:pic>
        <p:nvPicPr>
          <p:cNvPr id="6" name="Picture 5"/>
          <p:cNvPicPr/>
          <p:nvPr/>
        </p:nvPicPr>
        <p:blipFill rotWithShape="1">
          <a:blip r:embed="rId5">
            <a:extLst>
              <a:ext uri="{28A0092B-C50C-407E-A947-70E740481C1C}">
                <a14:useLocalDpi xmlns:a14="http://schemas.microsoft.com/office/drawing/2010/main" val="0"/>
              </a:ext>
            </a:extLst>
          </a:blip>
          <a:srcRect l="14894" r="12766"/>
          <a:stretch/>
        </p:blipFill>
        <p:spPr bwMode="auto">
          <a:xfrm>
            <a:off x="3312046" y="1879576"/>
            <a:ext cx="2976245" cy="4114800"/>
          </a:xfrm>
          <a:prstGeom prst="rect">
            <a:avLst/>
          </a:prstGeom>
          <a:ln>
            <a:noFill/>
          </a:ln>
          <a:extLst>
            <a:ext uri="{53640926-AAD7-44D8-BBD7-CCE9431645EC}">
              <a14:shadowObscured xmlns:a14="http://schemas.microsoft.com/office/drawing/2010/main"/>
            </a:ext>
          </a:extLst>
        </p:spPr>
      </p:pic>
      <p:pic>
        <p:nvPicPr>
          <p:cNvPr id="3"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46323" y="604838"/>
            <a:ext cx="812800" cy="812800"/>
          </a:xfrm>
          <a:prstGeom prst="rect">
            <a:avLst/>
          </a:prstGeom>
        </p:spPr>
      </p:pic>
    </p:spTree>
    <p:extLst>
      <p:ext uri="{BB962C8B-B14F-4D97-AF65-F5344CB8AC3E}">
        <p14:creationId xmlns:p14="http://schemas.microsoft.com/office/powerpoint/2010/main" val="2687396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mic Sans MS"/>
                <a:cs typeface="Comic Sans MS"/>
              </a:rPr>
              <a:t>du </a:t>
            </a:r>
            <a:r>
              <a:rPr lang="en-US" b="1" dirty="0" err="1" smtClean="0">
                <a:latin typeface="Comic Sans MS"/>
                <a:cs typeface="Comic Sans MS"/>
              </a:rPr>
              <a:t>riz</a:t>
            </a:r>
            <a:endParaRPr lang="en-US" b="1" dirty="0">
              <a:latin typeface="Comic Sans MS"/>
              <a:cs typeface="Comic Sans MS"/>
            </a:endParaRPr>
          </a:p>
        </p:txBody>
      </p:sp>
      <p:pic>
        <p:nvPicPr>
          <p:cNvPr id="4" name="Picture 3" descr="Unknown-2.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5588" y="1776188"/>
            <a:ext cx="4268573" cy="4268573"/>
          </a:xfrm>
          <a:prstGeom prst="rect">
            <a:avLst/>
          </a:prstGeom>
        </p:spPr>
      </p:pic>
      <p:pic>
        <p:nvPicPr>
          <p:cNvPr id="5" name="Sound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51810" y="509745"/>
            <a:ext cx="812800" cy="812800"/>
          </a:xfrm>
          <a:prstGeom prst="rect">
            <a:avLst/>
          </a:prstGeom>
        </p:spPr>
      </p:pic>
    </p:spTree>
    <p:extLst>
      <p:ext uri="{BB962C8B-B14F-4D97-AF65-F5344CB8AC3E}">
        <p14:creationId xmlns:p14="http://schemas.microsoft.com/office/powerpoint/2010/main" val="20719841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4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mic Sans MS"/>
                <a:cs typeface="Comic Sans MS"/>
              </a:rPr>
              <a:t>un sandwich </a:t>
            </a:r>
            <a:endParaRPr lang="en-US" b="1" dirty="0">
              <a:latin typeface="Comic Sans MS"/>
              <a:cs typeface="Comic Sans MS"/>
            </a:endParaRPr>
          </a:p>
        </p:txBody>
      </p:sp>
      <p:pic>
        <p:nvPicPr>
          <p:cNvPr id="4" name="Picture 3"/>
          <p:cNvPicPr/>
          <p:nvPr/>
        </p:nvPicPr>
        <p:blipFill>
          <a:blip r:embed="rId5" cstate="print">
            <a:extLst>
              <a:ext uri="{28A0092B-C50C-407E-A947-70E740481C1C}">
                <a14:useLocalDpi xmlns:a14="http://schemas.microsoft.com/office/drawing/2010/main" val="0"/>
              </a:ext>
            </a:extLst>
          </a:blip>
          <a:stretch>
            <a:fillRect/>
          </a:stretch>
        </p:blipFill>
        <p:spPr>
          <a:xfrm>
            <a:off x="2351405" y="1950403"/>
            <a:ext cx="4441190" cy="2957195"/>
          </a:xfrm>
          <a:prstGeom prst="rect">
            <a:avLst/>
          </a:prstGeom>
        </p:spPr>
      </p:pic>
      <p:pic>
        <p:nvPicPr>
          <p:cNvPr id="3"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503113" y="604838"/>
            <a:ext cx="812800" cy="812800"/>
          </a:xfrm>
          <a:prstGeom prst="rect">
            <a:avLst/>
          </a:prstGeom>
        </p:spPr>
      </p:pic>
    </p:spTree>
    <p:extLst>
      <p:ext uri="{BB962C8B-B14F-4D97-AF65-F5344CB8AC3E}">
        <p14:creationId xmlns:p14="http://schemas.microsoft.com/office/powerpoint/2010/main" val="7415302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mic Sans MS"/>
                <a:cs typeface="Comic Sans MS"/>
              </a:rPr>
              <a:t>du </a:t>
            </a:r>
            <a:r>
              <a:rPr lang="en-US" b="1" dirty="0" err="1" smtClean="0">
                <a:latin typeface="Comic Sans MS"/>
                <a:cs typeface="Comic Sans MS"/>
              </a:rPr>
              <a:t>poisson</a:t>
            </a:r>
            <a:endParaRPr lang="en-US" b="1" dirty="0">
              <a:latin typeface="Comic Sans MS"/>
              <a:cs typeface="Comic Sans MS"/>
            </a:endParaRPr>
          </a:p>
        </p:txBody>
      </p:sp>
      <p:pic>
        <p:nvPicPr>
          <p:cNvPr id="3" name="Picture 2" descr="Unknown-3.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986" y="2478518"/>
            <a:ext cx="8789528" cy="3132438"/>
          </a:xfrm>
          <a:prstGeom prst="rect">
            <a:avLst/>
          </a:prstGeom>
        </p:spPr>
      </p:pic>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908462" y="604838"/>
            <a:ext cx="812800" cy="812800"/>
          </a:xfrm>
          <a:prstGeom prst="rect">
            <a:avLst/>
          </a:prstGeom>
        </p:spPr>
      </p:pic>
    </p:spTree>
    <p:extLst>
      <p:ext uri="{BB962C8B-B14F-4D97-AF65-F5344CB8AC3E}">
        <p14:creationId xmlns:p14="http://schemas.microsoft.com/office/powerpoint/2010/main" val="12087575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6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omic Sans MS"/>
                <a:cs typeface="Comic Sans MS"/>
              </a:rPr>
              <a:t>du </a:t>
            </a:r>
            <a:r>
              <a:rPr lang="en-US" b="1" dirty="0" err="1" smtClean="0">
                <a:latin typeface="Comic Sans MS"/>
                <a:cs typeface="Comic Sans MS"/>
              </a:rPr>
              <a:t>poulet</a:t>
            </a:r>
            <a:endParaRPr lang="en-US" b="1" dirty="0">
              <a:latin typeface="Comic Sans MS"/>
              <a:cs typeface="Comic Sans MS"/>
            </a:endParaRPr>
          </a:p>
        </p:txBody>
      </p:sp>
      <p:pic>
        <p:nvPicPr>
          <p:cNvPr id="3" name="Picture 2" descr="Unknown-4.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0164" y="1774741"/>
            <a:ext cx="5854980" cy="3896223"/>
          </a:xfrm>
          <a:prstGeom prst="rect">
            <a:avLst/>
          </a:prstGeom>
        </p:spPr>
      </p:pic>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05787" y="428685"/>
            <a:ext cx="812800" cy="812800"/>
          </a:xfrm>
          <a:prstGeom prst="rect">
            <a:avLst/>
          </a:prstGeom>
        </p:spPr>
      </p:pic>
    </p:spTree>
    <p:extLst>
      <p:ext uri="{BB962C8B-B14F-4D97-AF65-F5344CB8AC3E}">
        <p14:creationId xmlns:p14="http://schemas.microsoft.com/office/powerpoint/2010/main" val="36221381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5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omic Sans MS"/>
                <a:cs typeface="Comic Sans MS"/>
              </a:rPr>
              <a:t>d</a:t>
            </a:r>
            <a:r>
              <a:rPr lang="en-US" b="1" dirty="0" smtClean="0">
                <a:latin typeface="Comic Sans MS"/>
                <a:cs typeface="Comic Sans MS"/>
              </a:rPr>
              <a:t>e la </a:t>
            </a:r>
            <a:r>
              <a:rPr lang="en-US" b="1" dirty="0" err="1" smtClean="0">
                <a:latin typeface="Comic Sans MS"/>
                <a:cs typeface="Comic Sans MS"/>
              </a:rPr>
              <a:t>viande</a:t>
            </a:r>
            <a:endParaRPr lang="en-US" b="1" dirty="0">
              <a:latin typeface="Comic Sans MS"/>
              <a:cs typeface="Comic Sans MS"/>
            </a:endParaRPr>
          </a:p>
        </p:txBody>
      </p:sp>
      <p:pic>
        <p:nvPicPr>
          <p:cNvPr id="3" name="Picture 2" descr="Unknown-5.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1277" y="2050132"/>
            <a:ext cx="4900409" cy="3266939"/>
          </a:xfrm>
          <a:prstGeom prst="rect">
            <a:avLst/>
          </a:prstGeom>
        </p:spPr>
      </p:pic>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043578" y="496235"/>
            <a:ext cx="812800" cy="812800"/>
          </a:xfrm>
          <a:prstGeom prst="rect">
            <a:avLst/>
          </a:prstGeom>
        </p:spPr>
      </p:pic>
    </p:spTree>
    <p:extLst>
      <p:ext uri="{BB962C8B-B14F-4D97-AF65-F5344CB8AC3E}">
        <p14:creationId xmlns:p14="http://schemas.microsoft.com/office/powerpoint/2010/main" val="34239025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0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mic Sans MS"/>
                <a:cs typeface="Comic Sans MS"/>
              </a:rPr>
              <a:t>d</a:t>
            </a:r>
            <a:r>
              <a:rPr lang="en-US" b="1" dirty="0">
                <a:latin typeface="Comic Sans MS"/>
                <a:cs typeface="Comic Sans MS"/>
              </a:rPr>
              <a:t>u</a:t>
            </a:r>
            <a:r>
              <a:rPr lang="en-US" b="1" dirty="0" smtClean="0">
                <a:latin typeface="Comic Sans MS"/>
                <a:cs typeface="Comic Sans MS"/>
              </a:rPr>
              <a:t> </a:t>
            </a:r>
            <a:r>
              <a:rPr lang="en-US" b="1" dirty="0" err="1" smtClean="0">
                <a:latin typeface="Comic Sans MS"/>
                <a:cs typeface="Comic Sans MS"/>
              </a:rPr>
              <a:t>chocolat</a:t>
            </a:r>
            <a:endParaRPr lang="en-US" b="1" dirty="0">
              <a:latin typeface="Comic Sans MS"/>
              <a:cs typeface="Comic Sans MS"/>
            </a:endParaRPr>
          </a:p>
        </p:txBody>
      </p:sp>
      <p:pic>
        <p:nvPicPr>
          <p:cNvPr id="4" name="Picture 3" descr="Unknown-6.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3797" y="2417321"/>
            <a:ext cx="6559459" cy="3374035"/>
          </a:xfrm>
          <a:prstGeom prst="rect">
            <a:avLst/>
          </a:prstGeom>
        </p:spPr>
      </p:pic>
      <p:pic>
        <p:nvPicPr>
          <p:cNvPr id="3"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030067" y="604838"/>
            <a:ext cx="812800" cy="812800"/>
          </a:xfrm>
          <a:prstGeom prst="rect">
            <a:avLst/>
          </a:prstGeom>
        </p:spPr>
      </p:pic>
    </p:spTree>
    <p:extLst>
      <p:ext uri="{BB962C8B-B14F-4D97-AF65-F5344CB8AC3E}">
        <p14:creationId xmlns:p14="http://schemas.microsoft.com/office/powerpoint/2010/main" val="8658711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8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Food</a:t>
            </a:r>
            <a:endParaRPr lang="en-US" dirty="0"/>
          </a:p>
        </p:txBody>
      </p:sp>
      <p:sp>
        <p:nvSpPr>
          <p:cNvPr id="3" name="Subtitle 2"/>
          <p:cNvSpPr>
            <a:spLocks noGrp="1"/>
          </p:cNvSpPr>
          <p:nvPr>
            <p:ph type="subTitle" idx="1"/>
          </p:nvPr>
        </p:nvSpPr>
        <p:spPr/>
        <p:txBody>
          <a:bodyPr/>
          <a:lstStyle/>
          <a:p>
            <a:r>
              <a:rPr lang="en-US" dirty="0"/>
              <a:t>la </a:t>
            </a:r>
            <a:r>
              <a:rPr lang="en-US" dirty="0" err="1"/>
              <a:t>nourriture</a:t>
            </a:r>
            <a:endParaRPr lang="en-US" dirty="0"/>
          </a:p>
        </p:txBody>
      </p:sp>
    </p:spTree>
    <p:extLst>
      <p:ext uri="{BB962C8B-B14F-4D97-AF65-F5344CB8AC3E}">
        <p14:creationId xmlns:p14="http://schemas.microsoft.com/office/powerpoint/2010/main" val="152860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 a French market…</a:t>
            </a:r>
          </a:p>
        </p:txBody>
      </p:sp>
      <p:sp>
        <p:nvSpPr>
          <p:cNvPr id="3" name="Content Placeholder 2"/>
          <p:cNvSpPr>
            <a:spLocks noGrp="1"/>
          </p:cNvSpPr>
          <p:nvPr>
            <p:ph idx="1"/>
          </p:nvPr>
        </p:nvSpPr>
        <p:spPr>
          <a:xfrm>
            <a:off x="457200" y="1244150"/>
            <a:ext cx="8229600" cy="4525963"/>
          </a:xfrm>
        </p:spPr>
        <p:txBody>
          <a:bodyPr/>
          <a:lstStyle/>
          <a:p>
            <a:pPr marL="0" indent="0">
              <a:buNone/>
            </a:pPr>
            <a:endParaRPr lang="en-GB" dirty="0"/>
          </a:p>
          <a:p>
            <a:pPr marL="0" indent="0">
              <a:buNone/>
            </a:pPr>
            <a:r>
              <a:rPr lang="en-GB" u="sng" dirty="0">
                <a:hlinkClick r:id="rId2"/>
              </a:rPr>
              <a:t>http://www.bbc.co.uk/education/clips/z6jygk7</a:t>
            </a:r>
            <a:endParaRPr lang="en-GB" u="sng" dirty="0"/>
          </a:p>
          <a:p>
            <a:pPr marL="0" indent="0">
              <a:buNone/>
            </a:pPr>
            <a:endParaRPr lang="en-US" dirty="0"/>
          </a:p>
        </p:txBody>
      </p:sp>
      <p:pic>
        <p:nvPicPr>
          <p:cNvPr id="1026" name="Picture 2" descr="C:\Users\Angela\AppData\Local\Microsoft\Windows\Temporary Internet Files\Content.IE5\HOZ601Y7\539397_4405090078_a8211cdb39_b_5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951" y="2864918"/>
            <a:ext cx="497205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039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Other useful questions and answers </a:t>
            </a:r>
          </a:p>
        </p:txBody>
      </p:sp>
      <p:sp>
        <p:nvSpPr>
          <p:cNvPr id="3" name="Content Placeholder 2"/>
          <p:cNvSpPr>
            <a:spLocks noGrp="1"/>
          </p:cNvSpPr>
          <p:nvPr>
            <p:ph idx="1"/>
          </p:nvPr>
        </p:nvSpPr>
        <p:spPr/>
        <p:txBody>
          <a:bodyPr>
            <a:normAutofit fontScale="62500" lnSpcReduction="20000"/>
          </a:bodyPr>
          <a:lstStyle/>
          <a:p>
            <a:r>
              <a:rPr lang="fr-FR"/>
              <a:t>Qu'est-ce que vous avez pour le goûter? Je</a:t>
            </a:r>
            <a:r>
              <a:rPr lang="en-US"/>
              <a:t>….   </a:t>
            </a:r>
          </a:p>
          <a:p>
            <a:pPr marL="0" indent="0">
              <a:buNone/>
            </a:pPr>
            <a:r>
              <a:rPr lang="en-US"/>
              <a:t>     (What do you have for snack?  I have..)</a:t>
            </a:r>
          </a:p>
          <a:p>
            <a:pPr marL="0" indent="0">
              <a:buNone/>
            </a:pPr>
            <a:endParaRPr lang="en-GB"/>
          </a:p>
          <a:p>
            <a:r>
              <a:rPr lang="en-US" err="1"/>
              <a:t>Tu</a:t>
            </a:r>
            <a:r>
              <a:rPr lang="en-US"/>
              <a:t> </a:t>
            </a:r>
            <a:r>
              <a:rPr lang="en-US" err="1"/>
              <a:t>aimes</a:t>
            </a:r>
            <a:r>
              <a:rPr lang="en-US"/>
              <a:t>...? (singular) </a:t>
            </a:r>
            <a:r>
              <a:rPr lang="en-US" err="1"/>
              <a:t>Vous</a:t>
            </a:r>
            <a:r>
              <a:rPr lang="en-US"/>
              <a:t> </a:t>
            </a:r>
            <a:r>
              <a:rPr lang="en-US" err="1"/>
              <a:t>aimez</a:t>
            </a:r>
            <a:r>
              <a:rPr lang="en-US"/>
              <a:t>...? (plural)  (Do you like…?)</a:t>
            </a:r>
          </a:p>
          <a:p>
            <a:r>
              <a:rPr lang="en-US" err="1"/>
              <a:t>Tu</a:t>
            </a:r>
            <a:r>
              <a:rPr lang="en-US"/>
              <a:t> </a:t>
            </a:r>
            <a:r>
              <a:rPr lang="en-US" err="1"/>
              <a:t>n’aime</a:t>
            </a:r>
            <a:r>
              <a:rPr lang="en-US"/>
              <a:t> pas...? </a:t>
            </a:r>
            <a:r>
              <a:rPr lang="en-US" err="1"/>
              <a:t>Vous</a:t>
            </a:r>
            <a:r>
              <a:rPr lang="en-US"/>
              <a:t> </a:t>
            </a:r>
            <a:r>
              <a:rPr lang="en-US" err="1"/>
              <a:t>n’aimez</a:t>
            </a:r>
            <a:r>
              <a:rPr lang="en-US"/>
              <a:t> pas……(Don’t you like…?)</a:t>
            </a:r>
          </a:p>
          <a:p>
            <a:pPr marL="0" indent="0">
              <a:buNone/>
            </a:pPr>
            <a:endParaRPr lang="en-GB"/>
          </a:p>
          <a:p>
            <a:r>
              <a:rPr lang="en-US" err="1"/>
              <a:t>J’aime</a:t>
            </a:r>
            <a:r>
              <a:rPr lang="en-US"/>
              <a:t>... (I like…)</a:t>
            </a:r>
            <a:endParaRPr lang="en-GB"/>
          </a:p>
          <a:p>
            <a:r>
              <a:rPr lang="en-US"/>
              <a:t>Je </a:t>
            </a:r>
            <a:r>
              <a:rPr lang="en-US" err="1"/>
              <a:t>n’aime</a:t>
            </a:r>
            <a:r>
              <a:rPr lang="en-US"/>
              <a:t> pas..... (I don’t like…)</a:t>
            </a:r>
            <a:endParaRPr lang="en-GB"/>
          </a:p>
          <a:p>
            <a:endParaRPr lang="en-GB"/>
          </a:p>
          <a:p>
            <a:r>
              <a:rPr lang="fr-FR"/>
              <a:t>le goûter </a:t>
            </a:r>
            <a:r>
              <a:rPr lang="en-US"/>
              <a:t>= snack</a:t>
            </a:r>
            <a:endParaRPr lang="en-GB"/>
          </a:p>
          <a:p>
            <a:r>
              <a:rPr lang="en-US"/>
              <a:t>la </a:t>
            </a:r>
            <a:r>
              <a:rPr lang="en-US" err="1"/>
              <a:t>récréation</a:t>
            </a:r>
            <a:r>
              <a:rPr lang="en-US"/>
              <a:t>= playtime</a:t>
            </a:r>
            <a:endParaRPr lang="en-GB"/>
          </a:p>
          <a:p>
            <a:r>
              <a:rPr lang="en-US"/>
              <a:t>le petit </a:t>
            </a:r>
            <a:r>
              <a:rPr lang="en-US" err="1"/>
              <a:t>déjeuner</a:t>
            </a:r>
            <a:r>
              <a:rPr lang="en-US"/>
              <a:t>= breakfast</a:t>
            </a:r>
            <a:endParaRPr lang="en-GB"/>
          </a:p>
          <a:p>
            <a:r>
              <a:rPr lang="en-US"/>
              <a:t>le </a:t>
            </a:r>
            <a:r>
              <a:rPr lang="en-US" err="1"/>
              <a:t>déjeuner</a:t>
            </a:r>
            <a:r>
              <a:rPr lang="en-US"/>
              <a:t> = lunch </a:t>
            </a:r>
            <a:endParaRPr lang="en-GB"/>
          </a:p>
          <a:p>
            <a:r>
              <a:rPr lang="en-US"/>
              <a:t>le </a:t>
            </a:r>
            <a:r>
              <a:rPr lang="en-US" err="1"/>
              <a:t>dîner</a:t>
            </a:r>
            <a:r>
              <a:rPr lang="en-US"/>
              <a:t>= dinner (eaten very late, as late as around 9/10 p.m.)</a:t>
            </a:r>
            <a:endParaRPr lang="en-GB"/>
          </a:p>
          <a:p>
            <a:endParaRPr lang="en-US"/>
          </a:p>
        </p:txBody>
      </p:sp>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98640" y="3713480"/>
            <a:ext cx="812800" cy="812800"/>
          </a:xfrm>
          <a:prstGeom prst="rect">
            <a:avLst/>
          </a:prstGeom>
        </p:spPr>
      </p:pic>
    </p:spTree>
    <p:extLst>
      <p:ext uri="{BB962C8B-B14F-4D97-AF65-F5344CB8AC3E}">
        <p14:creationId xmlns:p14="http://schemas.microsoft.com/office/powerpoint/2010/main" val="28599894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1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Meal times etc. in France</a:t>
            </a:r>
          </a:p>
        </p:txBody>
      </p:sp>
      <p:sp>
        <p:nvSpPr>
          <p:cNvPr id="3" name="Content Placeholder 2"/>
          <p:cNvSpPr>
            <a:spLocks noGrp="1"/>
          </p:cNvSpPr>
          <p:nvPr>
            <p:ph idx="1"/>
          </p:nvPr>
        </p:nvSpPr>
        <p:spPr/>
        <p:txBody>
          <a:bodyPr>
            <a:normAutofit/>
          </a:bodyPr>
          <a:lstStyle/>
          <a:p>
            <a:r>
              <a:rPr lang="en-US">
                <a:hlinkClick r:id="rId2"/>
              </a:rPr>
              <a:t>https://www.bbcgoodfood.com/howto/guide/karen-le-billion-french-children-eat-anything</a:t>
            </a:r>
            <a:endParaRPr lang="en-US"/>
          </a:p>
          <a:p>
            <a:endParaRPr lang="en-US"/>
          </a:p>
          <a:p>
            <a:r>
              <a:rPr lang="en-US">
                <a:hlinkClick r:id="rId3"/>
              </a:rPr>
              <a:t>http://www.bbc.co.uk/education/guides/z2wk87h/revision</a:t>
            </a:r>
            <a:endParaRPr lang="en-US"/>
          </a:p>
          <a:p>
            <a:endParaRPr lang="en-US"/>
          </a:p>
          <a:p>
            <a:r>
              <a:rPr lang="en-US">
                <a:hlinkClick r:id="rId4"/>
              </a:rPr>
              <a:t>http://www.euroclubschools.net/Facts-About-French-Food(1889307).htm</a:t>
            </a:r>
            <a:endParaRPr lang="en-US"/>
          </a:p>
        </p:txBody>
      </p:sp>
    </p:spTree>
    <p:extLst>
      <p:ext uri="{BB962C8B-B14F-4D97-AF65-F5344CB8AC3E}">
        <p14:creationId xmlns:p14="http://schemas.microsoft.com/office/powerpoint/2010/main" val="4120163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t>Café Game</a:t>
            </a:r>
            <a:endParaRPr lang="en-US" sz="3600" b="1" u="sng" dirty="0"/>
          </a:p>
        </p:txBody>
      </p:sp>
      <p:sp>
        <p:nvSpPr>
          <p:cNvPr id="3" name="Content Placeholder 2"/>
          <p:cNvSpPr>
            <a:spLocks noGrp="1"/>
          </p:cNvSpPr>
          <p:nvPr>
            <p:ph idx="1"/>
          </p:nvPr>
        </p:nvSpPr>
        <p:spPr>
          <a:xfrm>
            <a:off x="457200" y="1402398"/>
            <a:ext cx="8229600" cy="4525963"/>
          </a:xfrm>
        </p:spPr>
        <p:txBody>
          <a:bodyPr>
            <a:normAutofit/>
          </a:bodyPr>
          <a:lstStyle/>
          <a:p>
            <a:r>
              <a:rPr lang="en-GB" sz="2800" dirty="0"/>
              <a:t>Play “au </a:t>
            </a:r>
            <a:r>
              <a:rPr lang="en-GB" sz="2800" dirty="0" smtClean="0"/>
              <a:t>Café” </a:t>
            </a:r>
            <a:r>
              <a:rPr lang="en-GB" sz="2800" dirty="0"/>
              <a:t>role play game </a:t>
            </a:r>
            <a:r>
              <a:rPr lang="en-GB" sz="2800" dirty="0" smtClean="0"/>
              <a:t>, either using food in your kitchen or pictures you have drawn.</a:t>
            </a:r>
          </a:p>
          <a:p>
            <a:r>
              <a:rPr lang="en-GB" sz="2800" dirty="0" smtClean="0"/>
              <a:t>The waiter/waitress  </a:t>
            </a:r>
            <a:r>
              <a:rPr lang="en-GB" sz="2800" dirty="0"/>
              <a:t>takes orders and has to serve the correct food </a:t>
            </a:r>
            <a:r>
              <a:rPr lang="en-GB" sz="2800" dirty="0" smtClean="0"/>
              <a:t>to </a:t>
            </a:r>
            <a:r>
              <a:rPr lang="en-GB" sz="2800" dirty="0"/>
              <a:t>the customer.  </a:t>
            </a:r>
          </a:p>
          <a:p>
            <a:pPr marL="0" indent="0">
              <a:buNone/>
            </a:pPr>
            <a:endParaRPr lang="en-US" sz="2800" dirty="0"/>
          </a:p>
        </p:txBody>
      </p:sp>
      <p:pic>
        <p:nvPicPr>
          <p:cNvPr id="1026" name="Picture 2" descr="C:\Users\Angela\AppData\Local\Microsoft\Windows\Temporary Internet Files\Content.IE5\6BNCU3VR\pavement-cafe-frenc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520" y="3322320"/>
            <a:ext cx="3527420" cy="320039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726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omic Sans MS"/>
                <a:cs typeface="Comic Sans MS"/>
              </a:rPr>
              <a:t>Café Role Play Game</a:t>
            </a:r>
            <a:endParaRPr lang="en-US" dirty="0">
              <a:latin typeface="Comic Sans MS"/>
              <a:cs typeface="Comic Sans MS"/>
            </a:endParaRPr>
          </a:p>
        </p:txBody>
      </p:sp>
      <p:sp>
        <p:nvSpPr>
          <p:cNvPr id="4" name="Content Placeholder 3"/>
          <p:cNvSpPr>
            <a:spLocks noGrp="1"/>
          </p:cNvSpPr>
          <p:nvPr>
            <p:ph idx="1"/>
          </p:nvPr>
        </p:nvSpPr>
        <p:spPr/>
        <p:txBody>
          <a:bodyPr>
            <a:normAutofit fontScale="92500" lnSpcReduction="20000"/>
          </a:bodyPr>
          <a:lstStyle/>
          <a:p>
            <a:r>
              <a:rPr lang="en-US" dirty="0"/>
              <a:t>Have a table full </a:t>
            </a:r>
            <a:r>
              <a:rPr lang="en-US" dirty="0" smtClean="0"/>
              <a:t>of food.  </a:t>
            </a:r>
            <a:r>
              <a:rPr lang="en-US" dirty="0"/>
              <a:t>Call this table </a:t>
            </a:r>
            <a:r>
              <a:rPr lang="en-US" dirty="0" smtClean="0"/>
              <a:t>“</a:t>
            </a:r>
            <a:r>
              <a:rPr lang="en-US" dirty="0" err="1" smtClean="0"/>
              <a:t>léa</a:t>
            </a:r>
            <a:r>
              <a:rPr lang="en-US" dirty="0" smtClean="0"/>
              <a:t> Cuisine” </a:t>
            </a:r>
            <a:r>
              <a:rPr lang="en-US" dirty="0"/>
              <a:t>– (the </a:t>
            </a:r>
            <a:r>
              <a:rPr lang="en-US" dirty="0" smtClean="0"/>
              <a:t>kitchen</a:t>
            </a:r>
            <a:r>
              <a:rPr lang="en-US" dirty="0"/>
              <a:t>)</a:t>
            </a:r>
          </a:p>
          <a:p>
            <a:r>
              <a:rPr lang="en-US" dirty="0" smtClean="0"/>
              <a:t>Customer(s)sit at table and someone folds tea-towel over their arm, as </a:t>
            </a:r>
            <a:r>
              <a:rPr lang="en-US" dirty="0"/>
              <a:t>if pretending to be a </a:t>
            </a:r>
            <a:r>
              <a:rPr lang="en-US" dirty="0" smtClean="0"/>
              <a:t>waiter/waitress. </a:t>
            </a:r>
          </a:p>
          <a:p>
            <a:r>
              <a:rPr lang="en-US" dirty="0" smtClean="0"/>
              <a:t>People </a:t>
            </a:r>
            <a:r>
              <a:rPr lang="en-US" dirty="0"/>
              <a:t>in </a:t>
            </a:r>
            <a:r>
              <a:rPr lang="en-US" dirty="0" smtClean="0"/>
              <a:t>“le Café” </a:t>
            </a:r>
            <a:r>
              <a:rPr lang="en-US" dirty="0"/>
              <a:t>begin by calling:  </a:t>
            </a:r>
            <a:r>
              <a:rPr lang="en-US" dirty="0" smtClean="0"/>
              <a:t>“</a:t>
            </a:r>
            <a:r>
              <a:rPr lang="en-US" dirty="0" err="1" smtClean="0"/>
              <a:t>serveur</a:t>
            </a:r>
            <a:r>
              <a:rPr lang="en-US" dirty="0" smtClean="0"/>
              <a:t>/</a:t>
            </a:r>
            <a:r>
              <a:rPr lang="en-US" dirty="0" err="1" smtClean="0"/>
              <a:t>garçon</a:t>
            </a:r>
            <a:r>
              <a:rPr lang="en-US" dirty="0" smtClean="0"/>
              <a:t>” </a:t>
            </a:r>
            <a:r>
              <a:rPr lang="en-US" dirty="0"/>
              <a:t>(male waiter) or </a:t>
            </a:r>
            <a:r>
              <a:rPr lang="en-US" dirty="0" smtClean="0"/>
              <a:t>“</a:t>
            </a:r>
            <a:r>
              <a:rPr lang="en-US" dirty="0" err="1" smtClean="0"/>
              <a:t>serveuse</a:t>
            </a:r>
            <a:r>
              <a:rPr lang="en-US" dirty="0" smtClean="0"/>
              <a:t>” (waitress).When </a:t>
            </a:r>
            <a:r>
              <a:rPr lang="en-US" dirty="0"/>
              <a:t>the </a:t>
            </a:r>
            <a:r>
              <a:rPr lang="en-US" dirty="0" smtClean="0"/>
              <a:t>waiter/waitress arrives, </a:t>
            </a:r>
            <a:r>
              <a:rPr lang="en-US" dirty="0"/>
              <a:t>they say </a:t>
            </a:r>
            <a:r>
              <a:rPr lang="en-US" dirty="0" smtClean="0"/>
              <a:t>“</a:t>
            </a:r>
            <a:r>
              <a:rPr lang="en-US" dirty="0" err="1" smtClean="0"/>
              <a:t>Oui</a:t>
            </a:r>
            <a:r>
              <a:rPr lang="en-US" dirty="0" smtClean="0"/>
              <a:t>, Monsieur/Madame/Mademoiselle?</a:t>
            </a:r>
            <a:endParaRPr lang="en-US" dirty="0"/>
          </a:p>
          <a:p>
            <a:r>
              <a:rPr lang="en-US" dirty="0"/>
              <a:t>The customer says the name of the object he or she would like + </a:t>
            </a:r>
            <a:r>
              <a:rPr lang="en-US" dirty="0" smtClean="0"/>
              <a:t>“</a:t>
            </a:r>
            <a:r>
              <a:rPr lang="en-US" dirty="0" err="1" smtClean="0"/>
              <a:t>s’il</a:t>
            </a:r>
            <a:r>
              <a:rPr lang="en-US" dirty="0" smtClean="0"/>
              <a:t> </a:t>
            </a:r>
            <a:r>
              <a:rPr lang="en-US" dirty="0" err="1" smtClean="0"/>
              <a:t>vous</a:t>
            </a:r>
            <a:r>
              <a:rPr lang="en-US" dirty="0" smtClean="0"/>
              <a:t> </a:t>
            </a:r>
            <a:r>
              <a:rPr lang="en-US" dirty="0" err="1" smtClean="0"/>
              <a:t>plaît</a:t>
            </a:r>
            <a:endParaRPr lang="en-US" dirty="0"/>
          </a:p>
          <a:p>
            <a:endParaRPr lang="en-US" dirty="0"/>
          </a:p>
        </p:txBody>
      </p:sp>
    </p:spTree>
    <p:extLst>
      <p:ext uri="{BB962C8B-B14F-4D97-AF65-F5344CB8AC3E}">
        <p14:creationId xmlns:p14="http://schemas.microsoft.com/office/powerpoint/2010/main" val="1679872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Café Role Play Game</a:t>
            </a:r>
            <a:endParaRPr lang="en-US" dirty="0">
              <a:latin typeface="Comic Sans MS"/>
              <a:cs typeface="Comic Sans MS"/>
            </a:endParaRPr>
          </a:p>
        </p:txBody>
      </p:sp>
      <p:sp>
        <p:nvSpPr>
          <p:cNvPr id="3" name="Content Placeholder 2"/>
          <p:cNvSpPr>
            <a:spLocks noGrp="1"/>
          </p:cNvSpPr>
          <p:nvPr>
            <p:ph idx="1"/>
          </p:nvPr>
        </p:nvSpPr>
        <p:spPr/>
        <p:txBody>
          <a:bodyPr>
            <a:normAutofit fontScale="70000" lnSpcReduction="20000"/>
          </a:bodyPr>
          <a:lstStyle/>
          <a:p>
            <a:r>
              <a:rPr lang="en-US" dirty="0" smtClean="0">
                <a:latin typeface="Comic Sans MS"/>
                <a:cs typeface="Comic Sans MS"/>
              </a:rPr>
              <a:t>Example: “</a:t>
            </a:r>
            <a:r>
              <a:rPr lang="en-US" dirty="0" err="1" smtClean="0">
                <a:latin typeface="Comic Sans MS"/>
                <a:cs typeface="Comic Sans MS"/>
              </a:rPr>
              <a:t>Une</a:t>
            </a:r>
            <a:r>
              <a:rPr lang="en-US" dirty="0" smtClean="0">
                <a:latin typeface="Comic Sans MS"/>
                <a:cs typeface="Comic Sans MS"/>
              </a:rPr>
              <a:t> </a:t>
            </a:r>
            <a:r>
              <a:rPr lang="en-US" dirty="0" err="1" smtClean="0">
                <a:latin typeface="Comic Sans MS"/>
                <a:cs typeface="Comic Sans MS"/>
              </a:rPr>
              <a:t>pomme</a:t>
            </a:r>
            <a:r>
              <a:rPr lang="en-US" dirty="0" smtClean="0">
                <a:latin typeface="Comic Sans MS"/>
                <a:cs typeface="Comic Sans MS"/>
              </a:rPr>
              <a:t>, </a:t>
            </a:r>
            <a:r>
              <a:rPr lang="en-US" dirty="0" err="1" smtClean="0">
                <a:latin typeface="Comic Sans MS"/>
                <a:cs typeface="Comic Sans MS"/>
              </a:rPr>
              <a:t>s’il</a:t>
            </a:r>
            <a:r>
              <a:rPr lang="en-US" dirty="0" smtClean="0">
                <a:latin typeface="Comic Sans MS"/>
                <a:cs typeface="Comic Sans MS"/>
              </a:rPr>
              <a:t> </a:t>
            </a:r>
            <a:r>
              <a:rPr lang="en-US" dirty="0" err="1" smtClean="0">
                <a:latin typeface="Comic Sans MS"/>
                <a:cs typeface="Comic Sans MS"/>
              </a:rPr>
              <a:t>vous</a:t>
            </a:r>
            <a:r>
              <a:rPr lang="en-US" dirty="0" smtClean="0">
                <a:latin typeface="Comic Sans MS"/>
                <a:cs typeface="Comic Sans MS"/>
              </a:rPr>
              <a:t> </a:t>
            </a:r>
            <a:r>
              <a:rPr lang="en-US" dirty="0" err="1" smtClean="0">
                <a:latin typeface="Comic Sans MS"/>
                <a:cs typeface="Comic Sans MS"/>
              </a:rPr>
              <a:t>plaît</a:t>
            </a:r>
            <a:r>
              <a:rPr lang="en-US" dirty="0" smtClean="0">
                <a:latin typeface="Comic Sans MS"/>
                <a:cs typeface="Comic Sans MS"/>
              </a:rPr>
              <a:t>.”</a:t>
            </a:r>
            <a:endParaRPr lang="en-US" dirty="0">
              <a:latin typeface="Comic Sans MS"/>
              <a:cs typeface="Comic Sans MS"/>
            </a:endParaRPr>
          </a:p>
          <a:p>
            <a:r>
              <a:rPr lang="en-US" dirty="0">
                <a:latin typeface="Comic Sans MS"/>
                <a:cs typeface="Comic Sans MS"/>
              </a:rPr>
              <a:t>The waiter then says “un </a:t>
            </a:r>
            <a:r>
              <a:rPr lang="en-US" dirty="0" smtClean="0">
                <a:latin typeface="Comic Sans MS"/>
                <a:cs typeface="Comic Sans MS"/>
              </a:rPr>
              <a:t>moment, merci” </a:t>
            </a:r>
            <a:r>
              <a:rPr lang="en-US" dirty="0">
                <a:latin typeface="Comic Sans MS"/>
                <a:cs typeface="Comic Sans MS"/>
              </a:rPr>
              <a:t>and goes away to fetch the item from the table to bring it to the customer.  </a:t>
            </a:r>
          </a:p>
          <a:p>
            <a:r>
              <a:rPr lang="en-US" dirty="0">
                <a:latin typeface="Comic Sans MS"/>
                <a:cs typeface="Comic Sans MS"/>
              </a:rPr>
              <a:t>If the waiter gets it correct.  Then, the customer says </a:t>
            </a:r>
            <a:r>
              <a:rPr lang="en-US" dirty="0" smtClean="0">
                <a:latin typeface="Comic Sans MS"/>
                <a:cs typeface="Comic Sans MS"/>
              </a:rPr>
              <a:t>“Merci!”  </a:t>
            </a:r>
            <a:r>
              <a:rPr lang="en-US" dirty="0">
                <a:latin typeface="Comic Sans MS"/>
                <a:cs typeface="Comic Sans MS"/>
              </a:rPr>
              <a:t>The waiter takes the item back to the table and play begins again with the customer requesting a different item.</a:t>
            </a:r>
          </a:p>
          <a:p>
            <a:r>
              <a:rPr lang="en-US" dirty="0">
                <a:latin typeface="Comic Sans MS"/>
                <a:cs typeface="Comic Sans MS"/>
              </a:rPr>
              <a:t>If the waiter gets it wrong, then the customer makes a fuss, saying </a:t>
            </a:r>
            <a:r>
              <a:rPr lang="en-US" dirty="0" smtClean="0">
                <a:latin typeface="Comic Sans MS"/>
                <a:cs typeface="Comic Sans MS"/>
              </a:rPr>
              <a:t>“Non, non </a:t>
            </a:r>
            <a:r>
              <a:rPr lang="en-US" dirty="0" err="1" smtClean="0">
                <a:latin typeface="Comic Sans MS"/>
                <a:cs typeface="Comic Sans MS"/>
              </a:rPr>
              <a:t>non</a:t>
            </a:r>
            <a:r>
              <a:rPr lang="en-US" dirty="0">
                <a:latin typeface="Comic Sans MS"/>
                <a:cs typeface="Comic Sans MS"/>
              </a:rPr>
              <a:t>! </a:t>
            </a:r>
            <a:r>
              <a:rPr lang="en-US" dirty="0" err="1">
                <a:latin typeface="Comic Sans MS"/>
                <a:cs typeface="Comic Sans MS"/>
              </a:rPr>
              <a:t>S’il</a:t>
            </a:r>
            <a:r>
              <a:rPr lang="en-US" dirty="0">
                <a:latin typeface="Comic Sans MS"/>
                <a:cs typeface="Comic Sans MS"/>
              </a:rPr>
              <a:t> </a:t>
            </a:r>
            <a:r>
              <a:rPr lang="en-US" dirty="0" err="1">
                <a:latin typeface="Comic Sans MS"/>
                <a:cs typeface="Comic Sans MS"/>
              </a:rPr>
              <a:t>vous</a:t>
            </a:r>
            <a:r>
              <a:rPr lang="en-US" dirty="0">
                <a:latin typeface="Comic Sans MS"/>
                <a:cs typeface="Comic Sans MS"/>
              </a:rPr>
              <a:t> </a:t>
            </a:r>
            <a:r>
              <a:rPr lang="en-US" dirty="0" err="1">
                <a:latin typeface="Comic Sans MS"/>
                <a:cs typeface="Comic Sans MS"/>
              </a:rPr>
              <a:t>plaît</a:t>
            </a:r>
            <a:r>
              <a:rPr lang="en-US" dirty="0">
                <a:latin typeface="Comic Sans MS"/>
                <a:cs typeface="Comic Sans MS"/>
              </a:rPr>
              <a:t>, </a:t>
            </a:r>
            <a:r>
              <a:rPr lang="en-US" dirty="0" err="1">
                <a:latin typeface="Comic Sans MS"/>
                <a:cs typeface="Comic Sans MS"/>
              </a:rPr>
              <a:t>une</a:t>
            </a:r>
            <a:r>
              <a:rPr lang="en-US" dirty="0">
                <a:latin typeface="Comic Sans MS"/>
                <a:cs typeface="Comic Sans MS"/>
              </a:rPr>
              <a:t> </a:t>
            </a:r>
            <a:r>
              <a:rPr lang="en-US" dirty="0" err="1">
                <a:latin typeface="Comic Sans MS"/>
                <a:cs typeface="Comic Sans MS"/>
              </a:rPr>
              <a:t>pomme</a:t>
            </a:r>
            <a:r>
              <a:rPr lang="en-US" dirty="0">
                <a:latin typeface="Comic Sans MS"/>
                <a:cs typeface="Comic Sans MS"/>
              </a:rPr>
              <a:t>” while waving the item away with hands.  The waiter then takes back the item to the table and tries again until it is correct.  Once it is correct, then item is returned to the </a:t>
            </a:r>
            <a:r>
              <a:rPr lang="en-US" dirty="0" smtClean="0">
                <a:latin typeface="Comic Sans MS"/>
                <a:cs typeface="Comic Sans MS"/>
              </a:rPr>
              <a:t>“cuisine” </a:t>
            </a:r>
            <a:r>
              <a:rPr lang="en-US" dirty="0">
                <a:latin typeface="Comic Sans MS"/>
                <a:cs typeface="Comic Sans MS"/>
              </a:rPr>
              <a:t>and play starts again</a:t>
            </a:r>
            <a:r>
              <a:rPr lang="en-US" dirty="0" smtClean="0">
                <a:latin typeface="Comic Sans MS"/>
                <a:cs typeface="Comic Sans MS"/>
              </a:rPr>
              <a:t>.</a:t>
            </a:r>
            <a:endParaRPr lang="en-US" dirty="0">
              <a:latin typeface="Comic Sans MS"/>
              <a:cs typeface="Comic Sans MS"/>
            </a:endParaRPr>
          </a:p>
        </p:txBody>
      </p:sp>
    </p:spTree>
    <p:extLst>
      <p:ext uri="{BB962C8B-B14F-4D97-AF65-F5344CB8AC3E}">
        <p14:creationId xmlns:p14="http://schemas.microsoft.com/office/powerpoint/2010/main" val="2421027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Poster </a:t>
            </a:r>
            <a:r>
              <a:rPr lang="en-US" b="1" u="sng" dirty="0"/>
              <a:t>Design</a:t>
            </a:r>
          </a:p>
        </p:txBody>
      </p:sp>
      <p:sp>
        <p:nvSpPr>
          <p:cNvPr id="3" name="Content Placeholder 2"/>
          <p:cNvSpPr>
            <a:spLocks noGrp="1"/>
          </p:cNvSpPr>
          <p:nvPr>
            <p:ph idx="1"/>
          </p:nvPr>
        </p:nvSpPr>
        <p:spPr/>
        <p:txBody>
          <a:bodyPr>
            <a:normAutofit/>
          </a:bodyPr>
          <a:lstStyle/>
          <a:p>
            <a:r>
              <a:rPr lang="en-US" dirty="0" smtClean="0"/>
              <a:t>Make </a:t>
            </a:r>
            <a:r>
              <a:rPr lang="en-US" dirty="0"/>
              <a:t>a poster about healthy/unhealthy snacks in French:</a:t>
            </a:r>
          </a:p>
          <a:p>
            <a:r>
              <a:rPr lang="en-US" dirty="0" err="1"/>
              <a:t>C’est</a:t>
            </a:r>
            <a:r>
              <a:rPr lang="en-US" dirty="0"/>
              <a:t> bon/</a:t>
            </a:r>
            <a:r>
              <a:rPr lang="en-US" dirty="0" err="1"/>
              <a:t>mauvais</a:t>
            </a:r>
            <a:r>
              <a:rPr lang="en-US" dirty="0"/>
              <a:t> pour la </a:t>
            </a:r>
            <a:r>
              <a:rPr lang="en-US" dirty="0" smtClean="0"/>
              <a:t>santé</a:t>
            </a:r>
            <a:r>
              <a:rPr lang="en-US" dirty="0"/>
              <a:t> </a:t>
            </a:r>
            <a:r>
              <a:rPr lang="en-US" dirty="0" smtClean="0"/>
              <a:t>(It’s good/bad for your health)!</a:t>
            </a:r>
            <a:endParaRPr lang="en-US" dirty="0"/>
          </a:p>
        </p:txBody>
      </p:sp>
      <p:pic>
        <p:nvPicPr>
          <p:cNvPr id="2050" name="Picture 2" descr="C:\Users\Angela\AppData\Local\Microsoft\Windows\Temporary Internet Files\Content.IE5\6BNCU3VR\5012685818_4bdc2e74b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50" y="3850640"/>
            <a:ext cx="3128018" cy="2683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404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latin typeface="Comic Sans MS"/>
                <a:cs typeface="Comic Sans MS"/>
              </a:rPr>
              <a:t>Qu’est-ce</a:t>
            </a:r>
            <a:r>
              <a:rPr lang="en-US" dirty="0" smtClean="0">
                <a:latin typeface="Comic Sans MS"/>
                <a:cs typeface="Comic Sans MS"/>
              </a:rPr>
              <a:t> que </a:t>
            </a:r>
            <a:r>
              <a:rPr lang="en-US" dirty="0" err="1" smtClean="0">
                <a:latin typeface="Comic Sans MS"/>
                <a:cs typeface="Comic Sans MS"/>
              </a:rPr>
              <a:t>tu</a:t>
            </a:r>
            <a:r>
              <a:rPr lang="en-US" dirty="0" smtClean="0">
                <a:latin typeface="Comic Sans MS"/>
                <a:cs typeface="Comic Sans MS"/>
              </a:rPr>
              <a:t> </a:t>
            </a:r>
            <a:r>
              <a:rPr lang="en-US" dirty="0" err="1" smtClean="0">
                <a:latin typeface="Comic Sans MS"/>
                <a:cs typeface="Comic Sans MS"/>
              </a:rPr>
              <a:t>manges</a:t>
            </a:r>
            <a:r>
              <a:rPr lang="en-US" dirty="0" smtClean="0">
                <a:latin typeface="Comic Sans MS"/>
                <a:cs typeface="Comic Sans MS"/>
              </a:rPr>
              <a:t>?</a:t>
            </a:r>
            <a:endParaRPr lang="en-US" dirty="0"/>
          </a:p>
        </p:txBody>
      </p:sp>
      <p:sp>
        <p:nvSpPr>
          <p:cNvPr id="3" name="Subtitle 2"/>
          <p:cNvSpPr>
            <a:spLocks noGrp="1"/>
          </p:cNvSpPr>
          <p:nvPr>
            <p:ph type="subTitle" idx="1"/>
          </p:nvPr>
        </p:nvSpPr>
        <p:spPr/>
        <p:txBody>
          <a:bodyPr/>
          <a:lstStyle/>
          <a:p>
            <a:r>
              <a:rPr lang="en-US" dirty="0" smtClean="0"/>
              <a:t>What are you eating?</a:t>
            </a:r>
          </a:p>
        </p:txBody>
      </p:sp>
      <p:pic>
        <p:nvPicPr>
          <p:cNvPr id="5" name="Sound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13947" y="881361"/>
            <a:ext cx="812800" cy="812800"/>
          </a:xfrm>
          <a:prstGeom prst="rect">
            <a:avLst/>
          </a:prstGeom>
        </p:spPr>
      </p:pic>
    </p:spTree>
    <p:extLst>
      <p:ext uri="{BB962C8B-B14F-4D97-AF65-F5344CB8AC3E}">
        <p14:creationId xmlns:p14="http://schemas.microsoft.com/office/powerpoint/2010/main" val="29409597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5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omic Sans MS"/>
                <a:cs typeface="Comic Sans MS"/>
              </a:rPr>
              <a:t>Je mange…</a:t>
            </a:r>
            <a:endParaRPr lang="en-US" dirty="0"/>
          </a:p>
        </p:txBody>
      </p:sp>
      <p:sp>
        <p:nvSpPr>
          <p:cNvPr id="3" name="Subtitle 2"/>
          <p:cNvSpPr>
            <a:spLocks noGrp="1"/>
          </p:cNvSpPr>
          <p:nvPr>
            <p:ph type="subTitle" idx="1"/>
          </p:nvPr>
        </p:nvSpPr>
        <p:spPr/>
        <p:txBody>
          <a:bodyPr/>
          <a:lstStyle/>
          <a:p>
            <a:r>
              <a:rPr lang="en-US" dirty="0" smtClean="0"/>
              <a:t>I’m eating…</a:t>
            </a:r>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86824" y="1038805"/>
            <a:ext cx="812800" cy="812800"/>
          </a:xfrm>
          <a:prstGeom prst="rect">
            <a:avLst/>
          </a:prstGeom>
        </p:spPr>
      </p:pic>
    </p:spTree>
    <p:extLst>
      <p:ext uri="{BB962C8B-B14F-4D97-AF65-F5344CB8AC3E}">
        <p14:creationId xmlns:p14="http://schemas.microsoft.com/office/powerpoint/2010/main" val="30934022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8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Comic Sans MS"/>
                <a:cs typeface="Comic Sans MS"/>
              </a:rPr>
              <a:t>d</a:t>
            </a:r>
            <a:r>
              <a:rPr lang="en-US" b="1" dirty="0" smtClean="0">
                <a:latin typeface="Comic Sans MS"/>
                <a:cs typeface="Comic Sans MS"/>
              </a:rPr>
              <a:t>es fruits</a:t>
            </a:r>
            <a:endParaRPr lang="en-US" b="1" dirty="0">
              <a:latin typeface="Comic Sans MS"/>
              <a:cs typeface="Comic Sans MS"/>
            </a:endParaRPr>
          </a:p>
        </p:txBody>
      </p:sp>
      <p:pic>
        <p:nvPicPr>
          <p:cNvPr id="2" name="Picture 1" descr="Unknown-7.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9373" y="1973635"/>
            <a:ext cx="5368271" cy="3292041"/>
          </a:xfrm>
          <a:prstGeom prst="rect">
            <a:avLst/>
          </a:prstGeom>
        </p:spPr>
      </p:pic>
      <p:pic>
        <p:nvPicPr>
          <p:cNvPr id="3"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001244" y="604838"/>
            <a:ext cx="812800" cy="812800"/>
          </a:xfrm>
          <a:prstGeom prst="rect">
            <a:avLst/>
          </a:prstGeom>
        </p:spPr>
      </p:pic>
    </p:spTree>
    <p:extLst>
      <p:ext uri="{BB962C8B-B14F-4D97-AF65-F5344CB8AC3E}">
        <p14:creationId xmlns:p14="http://schemas.microsoft.com/office/powerpoint/2010/main" val="10512495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err="1">
                <a:latin typeface="Comic Sans MS"/>
                <a:cs typeface="Comic Sans MS"/>
              </a:rPr>
              <a:t>u</a:t>
            </a:r>
            <a:r>
              <a:rPr lang="en-US" b="1" dirty="0" err="1" smtClean="0">
                <a:latin typeface="Comic Sans MS"/>
                <a:cs typeface="Comic Sans MS"/>
              </a:rPr>
              <a:t>ne</a:t>
            </a:r>
            <a:r>
              <a:rPr lang="en-US" b="1" dirty="0" smtClean="0">
                <a:latin typeface="Comic Sans MS"/>
                <a:cs typeface="Comic Sans MS"/>
              </a:rPr>
              <a:t> </a:t>
            </a:r>
            <a:r>
              <a:rPr lang="en-US" b="1" dirty="0" err="1" smtClean="0">
                <a:latin typeface="Comic Sans MS"/>
                <a:cs typeface="Comic Sans MS"/>
              </a:rPr>
              <a:t>pomme</a:t>
            </a:r>
            <a:endParaRPr lang="en-US" b="1" dirty="0">
              <a:latin typeface="Comic Sans MS"/>
              <a:cs typeface="Comic Sans MS"/>
            </a:endParaRPr>
          </a:p>
        </p:txBody>
      </p:sp>
      <p:pic>
        <p:nvPicPr>
          <p:cNvPr id="5" name="Picture 4"/>
          <p:cNvPicPr>
            <a:picLocks noChangeAspect="1"/>
          </p:cNvPicPr>
          <p:nvPr/>
        </p:nvPicPr>
        <p:blipFill>
          <a:blip r:embed="rId5"/>
          <a:stretch>
            <a:fillRect/>
          </a:stretch>
        </p:blipFill>
        <p:spPr>
          <a:xfrm>
            <a:off x="3216147" y="2081463"/>
            <a:ext cx="2755758" cy="2995389"/>
          </a:xfrm>
          <a:prstGeom prst="rect">
            <a:avLst/>
          </a:prstGeom>
        </p:spPr>
      </p:pic>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188236" y="692428"/>
            <a:ext cx="812800" cy="812800"/>
          </a:xfrm>
          <a:prstGeom prst="rect">
            <a:avLst/>
          </a:prstGeom>
        </p:spPr>
      </p:pic>
    </p:spTree>
    <p:extLst>
      <p:ext uri="{BB962C8B-B14F-4D97-AF65-F5344CB8AC3E}">
        <p14:creationId xmlns:p14="http://schemas.microsoft.com/office/powerpoint/2010/main" val="29548701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4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Comic Sans MS"/>
                <a:cs typeface="Comic Sans MS"/>
              </a:rPr>
              <a:t>une</a:t>
            </a:r>
            <a:r>
              <a:rPr lang="en-US" b="1" dirty="0" smtClean="0">
                <a:latin typeface="Comic Sans MS"/>
                <a:cs typeface="Comic Sans MS"/>
              </a:rPr>
              <a:t> </a:t>
            </a:r>
            <a:r>
              <a:rPr lang="en-US" b="1" i="0" u="none" strike="noStrike" baseline="0" dirty="0" err="1" smtClean="0">
                <a:latin typeface="Comic Sans MS"/>
              </a:rPr>
              <a:t>banane</a:t>
            </a:r>
            <a:endParaRPr lang="en-US" b="1" dirty="0">
              <a:latin typeface="Comic Sans MS"/>
              <a:cs typeface="Comic Sans MS"/>
            </a:endParaRPr>
          </a:p>
        </p:txBody>
      </p:sp>
      <p:pic>
        <p:nvPicPr>
          <p:cNvPr id="3" name="Picture 2"/>
          <p:cNvPicPr>
            <a:picLocks noChangeAspect="1"/>
          </p:cNvPicPr>
          <p:nvPr/>
        </p:nvPicPr>
        <p:blipFill>
          <a:blip r:embed="rId5"/>
          <a:stretch>
            <a:fillRect/>
          </a:stretch>
        </p:blipFill>
        <p:spPr>
          <a:xfrm>
            <a:off x="2560627" y="1814780"/>
            <a:ext cx="3267883" cy="3495214"/>
          </a:xfrm>
          <a:prstGeom prst="rect">
            <a:avLst/>
          </a:prstGeom>
        </p:spPr>
      </p:pic>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925855" y="1011238"/>
            <a:ext cx="812800" cy="812800"/>
          </a:xfrm>
          <a:prstGeom prst="rect">
            <a:avLst/>
          </a:prstGeom>
        </p:spPr>
      </p:pic>
    </p:spTree>
    <p:extLst>
      <p:ext uri="{BB962C8B-B14F-4D97-AF65-F5344CB8AC3E}">
        <p14:creationId xmlns:p14="http://schemas.microsoft.com/office/powerpoint/2010/main" val="32381738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6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omic Sans MS"/>
                <a:cs typeface="Comic Sans MS"/>
              </a:rPr>
              <a:t>d</a:t>
            </a:r>
            <a:r>
              <a:rPr lang="en-US" b="1" dirty="0" smtClean="0">
                <a:latin typeface="Comic Sans MS"/>
                <a:cs typeface="Comic Sans MS"/>
              </a:rPr>
              <a:t>u raisin</a:t>
            </a:r>
            <a:endParaRPr lang="en-US" b="1" dirty="0">
              <a:latin typeface="Comic Sans MS"/>
              <a:cs typeface="Comic Sans MS"/>
            </a:endParaRPr>
          </a:p>
        </p:txBody>
      </p:sp>
      <p:pic>
        <p:nvPicPr>
          <p:cNvPr id="3" name="Picture 2"/>
          <p:cNvPicPr>
            <a:picLocks noChangeAspect="1"/>
          </p:cNvPicPr>
          <p:nvPr/>
        </p:nvPicPr>
        <p:blipFill>
          <a:blip r:embed="rId5"/>
          <a:stretch>
            <a:fillRect/>
          </a:stretch>
        </p:blipFill>
        <p:spPr>
          <a:xfrm>
            <a:off x="3052268" y="1980099"/>
            <a:ext cx="3247398" cy="3473304"/>
          </a:xfrm>
          <a:prstGeom prst="rect">
            <a:avLst/>
          </a:prstGeom>
        </p:spPr>
      </p:pic>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537530" y="786894"/>
            <a:ext cx="812800" cy="812800"/>
          </a:xfrm>
          <a:prstGeom prst="rect">
            <a:avLst/>
          </a:prstGeom>
        </p:spPr>
      </p:pic>
    </p:spTree>
    <p:extLst>
      <p:ext uri="{BB962C8B-B14F-4D97-AF65-F5344CB8AC3E}">
        <p14:creationId xmlns:p14="http://schemas.microsoft.com/office/powerpoint/2010/main" val="22375632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4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latin typeface="Comic Sans MS"/>
                <a:cs typeface="Comic Sans MS"/>
              </a:rPr>
              <a:t>une</a:t>
            </a:r>
            <a:r>
              <a:rPr lang="en-GB" b="1" dirty="0" smtClean="0">
                <a:latin typeface="Comic Sans MS"/>
                <a:cs typeface="Comic Sans MS"/>
              </a:rPr>
              <a:t> orange</a:t>
            </a:r>
            <a:endParaRPr lang="en-US" dirty="0">
              <a:latin typeface="Comic Sans MS"/>
              <a:cs typeface="Comic Sans MS"/>
            </a:endParaRPr>
          </a:p>
        </p:txBody>
      </p:sp>
      <p:pic>
        <p:nvPicPr>
          <p:cNvPr id="4" name="Picture 3"/>
          <p:cNvPicPr>
            <a:picLocks noChangeAspect="1"/>
          </p:cNvPicPr>
          <p:nvPr/>
        </p:nvPicPr>
        <p:blipFill>
          <a:blip r:embed="rId5"/>
          <a:stretch>
            <a:fillRect/>
          </a:stretch>
        </p:blipFill>
        <p:spPr>
          <a:xfrm>
            <a:off x="2672556" y="1621747"/>
            <a:ext cx="4804349" cy="4094141"/>
          </a:xfrm>
          <a:prstGeom prst="rect">
            <a:avLst/>
          </a:prstGeom>
        </p:spPr>
      </p:pic>
      <p:pic>
        <p:nvPicPr>
          <p:cNvPr id="3"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070505" y="604838"/>
            <a:ext cx="812800" cy="812800"/>
          </a:xfrm>
          <a:prstGeom prst="rect">
            <a:avLst/>
          </a:prstGeom>
        </p:spPr>
      </p:pic>
    </p:spTree>
    <p:extLst>
      <p:ext uri="{BB962C8B-B14F-4D97-AF65-F5344CB8AC3E}">
        <p14:creationId xmlns:p14="http://schemas.microsoft.com/office/powerpoint/2010/main" val="27520046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2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E88AC4D9D74E428BEC9B538C3F3B44" ma:contentTypeVersion="4" ma:contentTypeDescription="Create a new document." ma:contentTypeScope="" ma:versionID="83b105f23cf00d5f723622fe9c501573">
  <xsd:schema xmlns:xsd="http://www.w3.org/2001/XMLSchema" xmlns:xs="http://www.w3.org/2001/XMLSchema" xmlns:p="http://schemas.microsoft.com/office/2006/metadata/properties" xmlns:ns2="2981d41f-1130-41a1-849e-3f4bf3d7810c" xmlns:ns3="9593936d-3030-47ab-b8c7-fb8dfb40115a" targetNamespace="http://schemas.microsoft.com/office/2006/metadata/properties" ma:root="true" ma:fieldsID="288fc9c7f3505b92353cae59e9f14729" ns2:_="" ns3:_="">
    <xsd:import namespace="2981d41f-1130-41a1-849e-3f4bf3d7810c"/>
    <xsd:import namespace="9593936d-3030-47ab-b8c7-fb8dfb40115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1d41f-1130-41a1-849e-3f4bf3d7810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93936d-3030-47ab-b8c7-fb8dfb40115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410D00-DEDD-4D3A-8E20-973BBBAF9792}">
  <ds:schemaRefs>
    <ds:schemaRef ds:uri="http://schemas.microsoft.com/sharepoint/v3/contenttype/forms"/>
  </ds:schemaRefs>
</ds:datastoreItem>
</file>

<file path=customXml/itemProps2.xml><?xml version="1.0" encoding="utf-8"?>
<ds:datastoreItem xmlns:ds="http://schemas.openxmlformats.org/officeDocument/2006/customXml" ds:itemID="{1707BB89-CF51-40B4-B4A1-EB96155175A4}">
  <ds:schemaRefs>
    <ds:schemaRef ds:uri="2981d41f-1130-41a1-849e-3f4bf3d7810c"/>
    <ds:schemaRef ds:uri="http://purl.org/dc/terms/"/>
    <ds:schemaRef ds:uri="http://schemas.microsoft.com/office/2006/metadata/properties"/>
    <ds:schemaRef ds:uri="http://purl.org/dc/elements/1.1/"/>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9593936d-3030-47ab-b8c7-fb8dfb40115a"/>
    <ds:schemaRef ds:uri="http://purl.org/dc/dcmitype/"/>
  </ds:schemaRefs>
</ds:datastoreItem>
</file>

<file path=customXml/itemProps3.xml><?xml version="1.0" encoding="utf-8"?>
<ds:datastoreItem xmlns:ds="http://schemas.openxmlformats.org/officeDocument/2006/customXml" ds:itemID="{370FBAAA-7A97-46AA-8ECA-791CB7A21C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81d41f-1130-41a1-849e-3f4bf3d7810c"/>
    <ds:schemaRef ds:uri="9593936d-3030-47ab-b8c7-fb8dfb4011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490</TotalTime>
  <Words>495</Words>
  <Application>Microsoft Office PowerPoint</Application>
  <PresentationFormat>On-screen Show (4:3)</PresentationFormat>
  <Paragraphs>104</Paragraphs>
  <Slides>26</Slides>
  <Notes>18</Notes>
  <HiddenSlides>0</HiddenSlides>
  <MMClips>18</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Food</vt:lpstr>
      <vt:lpstr>Qu’est-ce que tu manges?</vt:lpstr>
      <vt:lpstr>Je mange…</vt:lpstr>
      <vt:lpstr>des fruits</vt:lpstr>
      <vt:lpstr>une pomme</vt:lpstr>
      <vt:lpstr>une banane</vt:lpstr>
      <vt:lpstr>du raisin</vt:lpstr>
      <vt:lpstr>une orange</vt:lpstr>
      <vt:lpstr>une pizza</vt:lpstr>
      <vt:lpstr>des pâtes</vt:lpstr>
      <vt:lpstr>des frites</vt:lpstr>
      <vt:lpstr>des chips</vt:lpstr>
      <vt:lpstr>du riz</vt:lpstr>
      <vt:lpstr>un sandwich </vt:lpstr>
      <vt:lpstr>du poisson</vt:lpstr>
      <vt:lpstr>du poulet</vt:lpstr>
      <vt:lpstr>de la viande</vt:lpstr>
      <vt:lpstr>du chocolat</vt:lpstr>
      <vt:lpstr>At a French market…</vt:lpstr>
      <vt:lpstr>Other useful questions and answers </vt:lpstr>
      <vt:lpstr>Meal times etc. in France</vt:lpstr>
      <vt:lpstr>Café Game</vt:lpstr>
      <vt:lpstr>Café Role Play Game</vt:lpstr>
      <vt:lpstr>Café Role Play Game</vt:lpstr>
      <vt:lpstr>Poster Design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In-House Training</dc:title>
  <dc:creator>Education</dc:creator>
  <cp:lastModifiedBy>Angela</cp:lastModifiedBy>
  <cp:revision>108</cp:revision>
  <dcterms:created xsi:type="dcterms:W3CDTF">2017-09-22T12:02:43Z</dcterms:created>
  <dcterms:modified xsi:type="dcterms:W3CDTF">2020-04-02T17:38:18Z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0x01010044E88AC4D9D74E428BEC9B538C3F3B44</vt:lpwstr>
  </property>
</Properties>
</file>