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18A0DB"/>
    <a:srgbClr val="BC0105"/>
    <a:srgbClr val="4DB1E3"/>
    <a:srgbClr val="DE1E5A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1076" y="2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58324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Twinkl SemiBold" pitchFamily="2" charset="0"/>
              </a:rPr>
              <a:t>Aims</a:t>
            </a:r>
            <a:endParaRPr lang="en-US" sz="3600" b="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identify the features of an instruction </a:t>
            </a:r>
            <a:r>
              <a:rPr lang="en-GB" dirty="0" smtClean="0"/>
              <a:t>text.</a:t>
            </a:r>
          </a:p>
          <a:p>
            <a:r>
              <a:rPr lang="en-GB" dirty="0" smtClean="0"/>
              <a:t>I </a:t>
            </a:r>
            <a:r>
              <a:rPr lang="en-GB" dirty="0"/>
              <a:t>can write </a:t>
            </a:r>
            <a:r>
              <a:rPr lang="en-GB" dirty="0" smtClean="0"/>
              <a:t>instructions.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7" y="1828801"/>
            <a:ext cx="5459454" cy="4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Instructions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Instructions tell us how do to something. </a:t>
            </a:r>
          </a:p>
          <a:p>
            <a:r>
              <a:rPr lang="en-GB" dirty="0">
                <a:latin typeface="Twinkl" pitchFamily="50" charset="0"/>
              </a:rPr>
              <a:t>There are many different types of </a:t>
            </a:r>
            <a:r>
              <a:rPr lang="en-GB" dirty="0" smtClean="0">
                <a:latin typeface="Twinkl" pitchFamily="50" charset="0"/>
              </a:rPr>
              <a:t>instructions. Some </a:t>
            </a:r>
            <a:r>
              <a:rPr lang="en-GB" dirty="0">
                <a:latin typeface="Twinkl" pitchFamily="50" charset="0"/>
              </a:rPr>
              <a:t>examples include</a:t>
            </a:r>
            <a:r>
              <a:rPr lang="en-GB" dirty="0" smtClean="0">
                <a:latin typeface="Twinkl" pitchFamily="50" charset="0"/>
              </a:rPr>
              <a:t>: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6089" y="2246322"/>
            <a:ext cx="7479957" cy="193149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or how to look after/care for something.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Twinkl" pitchFamily="50" charset="0"/>
              </a:rPr>
              <a:t>Can you think of any more examples?</a:t>
            </a:r>
            <a:endParaRPr lang="en-GB" sz="2000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Regardless of their purpose, instructions share many of the same features: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28610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introduction to explain what the end result will be (what the instructions will help the reader to do). This will usually include questions to engage the reader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089" y="3512288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list of things the reader will need, such as ingredients for a recipe, materials for a building project or equipment for a craft activity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6089" y="4897772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outline of the method needed to complete the task (usually in chronological order).</a:t>
            </a:r>
          </a:p>
        </p:txBody>
      </p:sp>
    </p:spTree>
    <p:extLst>
      <p:ext uri="{BB962C8B-B14F-4D97-AF65-F5344CB8AC3E}">
        <p14:creationId xmlns:p14="http://schemas.microsoft.com/office/powerpoint/2010/main" val="507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9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Imperative verbs are usually used within the method to ‘boss’ the reader around!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2527179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Conjunctions, prepositions and adverbs to show time, place and cause should be used throughout, e.g. After that, Inside the box, As soon as it has melted, etc.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3812324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 tips and advice may be given to the reader for especially tricky parts of a task. 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089" y="4995664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058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6089" y="2790790"/>
            <a:ext cx="7479957" cy="108099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conclusion to sum up the task and help the reader check that they have achieved the correct outcome.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8" y="3696630"/>
            <a:ext cx="429893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8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2230" y="4157949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097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9040" y="2837932"/>
            <a:ext cx="7479957" cy="160226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Use the </a:t>
            </a:r>
            <a:r>
              <a:rPr lang="en-GB" dirty="0" smtClean="0">
                <a:solidFill>
                  <a:schemeClr val="bg1"/>
                </a:solidFill>
              </a:rPr>
              <a:t>Writing </a:t>
            </a:r>
            <a:r>
              <a:rPr lang="en-GB" dirty="0">
                <a:solidFill>
                  <a:schemeClr val="bg1"/>
                </a:solidFill>
              </a:rPr>
              <a:t>Instructions Activity </a:t>
            </a:r>
            <a:r>
              <a:rPr lang="en-GB" dirty="0" smtClean="0">
                <a:solidFill>
                  <a:schemeClr val="bg1"/>
                </a:solidFill>
              </a:rPr>
              <a:t>Sheet </a:t>
            </a:r>
            <a:r>
              <a:rPr lang="en-GB" dirty="0">
                <a:solidFill>
                  <a:schemeClr val="bg1"/>
                </a:solidFill>
              </a:rPr>
              <a:t>to write your own set of instructions.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task will you guide people to do?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use the Instructions Checklist to check you have included all the relevant features.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How to Care for a </a:t>
            </a:r>
            <a:r>
              <a:rPr lang="en-GB" dirty="0" err="1">
                <a:latin typeface="Twinkl" pitchFamily="50" charset="0"/>
              </a:rPr>
              <a:t>Mouskin</a:t>
            </a:r>
            <a:r>
              <a:rPr lang="en-GB" dirty="0">
                <a:latin typeface="Twinkl" pitchFamily="50" charset="0"/>
              </a:rPr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89040" y="1440249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Read the instructions on how to care for a </a:t>
            </a:r>
            <a:r>
              <a:rPr lang="en-GB" sz="2000" dirty="0" err="1">
                <a:solidFill>
                  <a:schemeClr val="bg1"/>
                </a:solidFill>
                <a:latin typeface="Twinkl SemiBold" pitchFamily="2" charset="0"/>
              </a:rPr>
              <a:t>mouskin</a:t>
            </a:r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.</a:t>
            </a:r>
          </a:p>
          <a:p>
            <a:r>
              <a:rPr lang="en-GB" sz="2000" dirty="0">
                <a:solidFill>
                  <a:schemeClr val="bg1"/>
                </a:solidFill>
                <a:latin typeface="Twinkl SemiBold" pitchFamily="2" charset="0"/>
              </a:rPr>
              <a:t>What features of an instruction text can you spot?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9041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  <a:latin typeface="Twinkl" pitchFamily="50" charset="0"/>
              </a:rPr>
              <a:t>how 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to look after something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041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directions to get somewhere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5592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make something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55592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fix something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1600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a cookery recipe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2143" y="4925997"/>
            <a:ext cx="4728519" cy="20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475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Sassoon Infant Rg</vt:lpstr>
      <vt:lpstr>Arial</vt:lpstr>
      <vt:lpstr>Calibri</vt:lpstr>
      <vt:lpstr>Twinkl SemiBold</vt:lpstr>
      <vt:lpstr>Office Theme</vt:lpstr>
      <vt:lpstr>PowerPoint Presentation</vt:lpstr>
      <vt:lpstr>PowerPoint Presentation</vt:lpstr>
      <vt:lpstr>Instructions</vt:lpstr>
      <vt:lpstr>Features of Instruction Writing</vt:lpstr>
      <vt:lpstr>Features of Instruction Writing</vt:lpstr>
      <vt:lpstr>Features of Instruction Writing</vt:lpstr>
      <vt:lpstr>How to Care for a Mouskin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Kirsten  Sheikh</cp:lastModifiedBy>
  <cp:revision>133</cp:revision>
  <dcterms:created xsi:type="dcterms:W3CDTF">2014-10-01T16:09:27Z</dcterms:created>
  <dcterms:modified xsi:type="dcterms:W3CDTF">2021-03-07T14:00:03Z</dcterms:modified>
</cp:coreProperties>
</file>