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C660A-5485-B159-BE01-4CC6425FF96C}" v="3091" dt="2020-04-23T16:03:25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7807C-B8AA-47CE-AEB8-DCC599AB2F3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87AF126-D3A5-4BE1-A042-1446C10117BC}">
      <dgm:prSet/>
      <dgm:spPr/>
      <dgm:t>
        <a:bodyPr/>
        <a:lstStyle/>
        <a:p>
          <a:r>
            <a:rPr lang="en-GB"/>
            <a:t>Born – 12 May 1820</a:t>
          </a:r>
          <a:endParaRPr lang="en-US"/>
        </a:p>
      </dgm:t>
    </dgm:pt>
    <dgm:pt modelId="{E804E63F-C1D4-445C-9B35-BBCAA8DD0900}" type="parTrans" cxnId="{7FB7C0F6-1AD8-4D16-AD76-063BB91EB63C}">
      <dgm:prSet/>
      <dgm:spPr/>
      <dgm:t>
        <a:bodyPr/>
        <a:lstStyle/>
        <a:p>
          <a:endParaRPr lang="en-US"/>
        </a:p>
      </dgm:t>
    </dgm:pt>
    <dgm:pt modelId="{364F43DE-88F2-4E05-BEC3-FFACA1DB9D4F}" type="sibTrans" cxnId="{7FB7C0F6-1AD8-4D16-AD76-063BB91EB63C}">
      <dgm:prSet/>
      <dgm:spPr/>
      <dgm:t>
        <a:bodyPr/>
        <a:lstStyle/>
        <a:p>
          <a:endParaRPr lang="en-US"/>
        </a:p>
      </dgm:t>
    </dgm:pt>
    <dgm:pt modelId="{14222671-2766-4685-9208-766A3D274600}">
      <dgm:prSet/>
      <dgm:spPr/>
      <dgm:t>
        <a:bodyPr/>
        <a:lstStyle/>
        <a:p>
          <a:r>
            <a:rPr lang="en-GB"/>
            <a:t>Died – Age 90 – 13 August 1910</a:t>
          </a:r>
          <a:endParaRPr lang="en-US"/>
        </a:p>
      </dgm:t>
    </dgm:pt>
    <dgm:pt modelId="{E281732A-AE80-4C95-B1C3-6737E0A40092}" type="parTrans" cxnId="{1E24DDA7-A41E-41FB-8547-65213845CC3C}">
      <dgm:prSet/>
      <dgm:spPr/>
      <dgm:t>
        <a:bodyPr/>
        <a:lstStyle/>
        <a:p>
          <a:endParaRPr lang="en-US"/>
        </a:p>
      </dgm:t>
    </dgm:pt>
    <dgm:pt modelId="{3E552D89-2CFF-4F1A-B9DC-280883D43C76}" type="sibTrans" cxnId="{1E24DDA7-A41E-41FB-8547-65213845CC3C}">
      <dgm:prSet/>
      <dgm:spPr/>
      <dgm:t>
        <a:bodyPr/>
        <a:lstStyle/>
        <a:p>
          <a:endParaRPr lang="en-US"/>
        </a:p>
      </dgm:t>
    </dgm:pt>
    <dgm:pt modelId="{C0C925B9-6615-457B-A7F0-763E3E9C22D5}">
      <dgm:prSet/>
      <dgm:spPr/>
      <dgm:t>
        <a:bodyPr/>
        <a:lstStyle/>
        <a:p>
          <a:r>
            <a:rPr lang="en-GB"/>
            <a:t>Parents – William Nightingale , Frances Smith</a:t>
          </a:r>
          <a:endParaRPr lang="en-US"/>
        </a:p>
      </dgm:t>
    </dgm:pt>
    <dgm:pt modelId="{AF2AA146-224E-461A-BEEF-B719D114AE79}" type="parTrans" cxnId="{2C4CF3D7-7DAC-41C9-AAEF-1E2DC52A1ED7}">
      <dgm:prSet/>
      <dgm:spPr/>
      <dgm:t>
        <a:bodyPr/>
        <a:lstStyle/>
        <a:p>
          <a:endParaRPr lang="en-US"/>
        </a:p>
      </dgm:t>
    </dgm:pt>
    <dgm:pt modelId="{F8F7FD18-D38F-4B92-9CC1-5CF8BA55A6CB}" type="sibTrans" cxnId="{2C4CF3D7-7DAC-41C9-AAEF-1E2DC52A1ED7}">
      <dgm:prSet/>
      <dgm:spPr/>
      <dgm:t>
        <a:bodyPr/>
        <a:lstStyle/>
        <a:p>
          <a:endParaRPr lang="en-US"/>
        </a:p>
      </dgm:t>
    </dgm:pt>
    <dgm:pt modelId="{C8CF9C14-6CE9-46B0-AD21-2523B4721C7E}">
      <dgm:prSet/>
      <dgm:spPr/>
      <dgm:t>
        <a:bodyPr/>
        <a:lstStyle/>
        <a:p>
          <a:r>
            <a:rPr lang="en-GB"/>
            <a:t>Nationality – British </a:t>
          </a:r>
          <a:endParaRPr lang="en-US"/>
        </a:p>
      </dgm:t>
    </dgm:pt>
    <dgm:pt modelId="{BD89F5E4-2C86-4E4F-A12B-824692C5E903}" type="parTrans" cxnId="{C132AAF9-5BDD-4354-8289-F5BACA290BA8}">
      <dgm:prSet/>
      <dgm:spPr/>
      <dgm:t>
        <a:bodyPr/>
        <a:lstStyle/>
        <a:p>
          <a:endParaRPr lang="en-US"/>
        </a:p>
      </dgm:t>
    </dgm:pt>
    <dgm:pt modelId="{4EC6026A-2C36-416F-A20D-51040C04482B}" type="sibTrans" cxnId="{C132AAF9-5BDD-4354-8289-F5BACA290BA8}">
      <dgm:prSet/>
      <dgm:spPr/>
      <dgm:t>
        <a:bodyPr/>
        <a:lstStyle/>
        <a:p>
          <a:endParaRPr lang="en-US"/>
        </a:p>
      </dgm:t>
    </dgm:pt>
    <dgm:pt modelId="{87896DDC-B442-4447-BBE2-CC7E32EBE596}">
      <dgm:prSet/>
      <dgm:spPr/>
      <dgm:t>
        <a:bodyPr/>
        <a:lstStyle/>
        <a:p>
          <a:r>
            <a:rPr lang="en-GB"/>
            <a:t>Known For – Pioneering Modern Nursing</a:t>
          </a:r>
          <a:endParaRPr lang="en-US"/>
        </a:p>
      </dgm:t>
    </dgm:pt>
    <dgm:pt modelId="{D6F3344A-1846-4172-8C7F-4C193D76B9C5}" type="parTrans" cxnId="{AB2C1B19-E479-4029-908D-A15733D4575F}">
      <dgm:prSet/>
      <dgm:spPr/>
      <dgm:t>
        <a:bodyPr/>
        <a:lstStyle/>
        <a:p>
          <a:endParaRPr lang="en-US"/>
        </a:p>
      </dgm:t>
    </dgm:pt>
    <dgm:pt modelId="{08060A1A-CC4A-4BF4-9182-21DE0E23DA4A}" type="sibTrans" cxnId="{AB2C1B19-E479-4029-908D-A15733D4575F}">
      <dgm:prSet/>
      <dgm:spPr/>
      <dgm:t>
        <a:bodyPr/>
        <a:lstStyle/>
        <a:p>
          <a:endParaRPr lang="en-US"/>
        </a:p>
      </dgm:t>
    </dgm:pt>
    <dgm:pt modelId="{60B6F7CC-27FE-4327-9ECD-257B7EDA35B1}">
      <dgm:prSet/>
      <dgm:spPr/>
      <dgm:t>
        <a:bodyPr/>
        <a:lstStyle/>
        <a:p>
          <a:r>
            <a:rPr lang="en-GB"/>
            <a:t>Awards – Royal Red Cross (1883)</a:t>
          </a:r>
          <a:endParaRPr lang="en-US"/>
        </a:p>
      </dgm:t>
    </dgm:pt>
    <dgm:pt modelId="{DCF3E5A6-B5BC-4C34-AB1A-3486D9C85FA5}" type="parTrans" cxnId="{70FAD4CB-0AFB-470C-A159-E31FB6ACC68B}">
      <dgm:prSet/>
      <dgm:spPr/>
      <dgm:t>
        <a:bodyPr/>
        <a:lstStyle/>
        <a:p>
          <a:endParaRPr lang="en-US"/>
        </a:p>
      </dgm:t>
    </dgm:pt>
    <dgm:pt modelId="{6710FAE6-F023-4F49-AA6E-D578865C9B02}" type="sibTrans" cxnId="{70FAD4CB-0AFB-470C-A159-E31FB6ACC68B}">
      <dgm:prSet/>
      <dgm:spPr/>
      <dgm:t>
        <a:bodyPr/>
        <a:lstStyle/>
        <a:p>
          <a:endParaRPr lang="en-US"/>
        </a:p>
      </dgm:t>
    </dgm:pt>
    <dgm:pt modelId="{D309177C-4528-4F1C-B14D-406A9D825221}">
      <dgm:prSet/>
      <dgm:spPr/>
      <dgm:t>
        <a:bodyPr/>
        <a:lstStyle/>
        <a:p>
          <a:r>
            <a:rPr lang="en-GB"/>
            <a:t>Lady of Grace of the                                            Order of St John </a:t>
          </a:r>
          <a:endParaRPr lang="en-US"/>
        </a:p>
      </dgm:t>
    </dgm:pt>
    <dgm:pt modelId="{CCE8C225-8A2D-447C-843A-8616464EDB2F}" type="parTrans" cxnId="{1FDE25C5-6506-485C-8954-21BFAA0526FC}">
      <dgm:prSet/>
      <dgm:spPr/>
      <dgm:t>
        <a:bodyPr/>
        <a:lstStyle/>
        <a:p>
          <a:endParaRPr lang="en-US"/>
        </a:p>
      </dgm:t>
    </dgm:pt>
    <dgm:pt modelId="{2D803A36-D180-4CCE-A04B-356D39F9CE9E}" type="sibTrans" cxnId="{1FDE25C5-6506-485C-8954-21BFAA0526FC}">
      <dgm:prSet/>
      <dgm:spPr/>
      <dgm:t>
        <a:bodyPr/>
        <a:lstStyle/>
        <a:p>
          <a:endParaRPr lang="en-US"/>
        </a:p>
      </dgm:t>
    </dgm:pt>
    <dgm:pt modelId="{6C7C850F-FA31-4523-87C9-E70328936E5F}">
      <dgm:prSet/>
      <dgm:spPr/>
      <dgm:t>
        <a:bodyPr/>
        <a:lstStyle/>
        <a:p>
          <a:r>
            <a:rPr lang="en-GB"/>
            <a:t>(LGSt) (1907)</a:t>
          </a:r>
          <a:endParaRPr lang="en-US"/>
        </a:p>
      </dgm:t>
    </dgm:pt>
    <dgm:pt modelId="{047E8397-9AEE-425B-943F-0135ED9A8D07}" type="parTrans" cxnId="{2C65ACC0-41C9-437A-A7B4-20B8F5C87221}">
      <dgm:prSet/>
      <dgm:spPr/>
      <dgm:t>
        <a:bodyPr/>
        <a:lstStyle/>
        <a:p>
          <a:endParaRPr lang="en-US"/>
        </a:p>
      </dgm:t>
    </dgm:pt>
    <dgm:pt modelId="{8BB4DB29-4F9F-4E8D-AC5F-8D7949BD072C}" type="sibTrans" cxnId="{2C65ACC0-41C9-437A-A7B4-20B8F5C87221}">
      <dgm:prSet/>
      <dgm:spPr/>
      <dgm:t>
        <a:bodyPr/>
        <a:lstStyle/>
        <a:p>
          <a:endParaRPr lang="en-US"/>
        </a:p>
      </dgm:t>
    </dgm:pt>
    <dgm:pt modelId="{FA53140D-D90A-4866-8A8F-0536DFC60808}" type="pres">
      <dgm:prSet presAssocID="{9337807C-B8AA-47CE-AEB8-DCC599AB2F38}" presName="linear" presStyleCnt="0">
        <dgm:presLayoutVars>
          <dgm:animLvl val="lvl"/>
          <dgm:resizeHandles val="exact"/>
        </dgm:presLayoutVars>
      </dgm:prSet>
      <dgm:spPr/>
    </dgm:pt>
    <dgm:pt modelId="{1AAA85E9-7DCD-424E-9142-D9FE1CD824C0}" type="pres">
      <dgm:prSet presAssocID="{287AF126-D3A5-4BE1-A042-1446C10117BC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B8EF2AD4-0D09-477F-824C-4565EA526468}" type="pres">
      <dgm:prSet presAssocID="{364F43DE-88F2-4E05-BEC3-FFACA1DB9D4F}" presName="spacer" presStyleCnt="0"/>
      <dgm:spPr/>
    </dgm:pt>
    <dgm:pt modelId="{21318AC9-A4A3-4165-96E1-5AC3FB017A10}" type="pres">
      <dgm:prSet presAssocID="{14222671-2766-4685-9208-766A3D27460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1BB6B45C-6B79-48B7-8DD6-3A69FF8E1D1B}" type="pres">
      <dgm:prSet presAssocID="{3E552D89-2CFF-4F1A-B9DC-280883D43C76}" presName="spacer" presStyleCnt="0"/>
      <dgm:spPr/>
    </dgm:pt>
    <dgm:pt modelId="{FB44FCC3-5AB9-49DF-BDCB-61059BB0862C}" type="pres">
      <dgm:prSet presAssocID="{C0C925B9-6615-457B-A7F0-763E3E9C22D5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FC1BB16-84B4-4C91-B3C0-887270FDD95C}" type="pres">
      <dgm:prSet presAssocID="{F8F7FD18-D38F-4B92-9CC1-5CF8BA55A6CB}" presName="spacer" presStyleCnt="0"/>
      <dgm:spPr/>
    </dgm:pt>
    <dgm:pt modelId="{434224C3-7F9B-4C00-A37A-FC5FAA43E9D9}" type="pres">
      <dgm:prSet presAssocID="{C8CF9C14-6CE9-46B0-AD21-2523B4721C7E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1DDED504-9B82-44C5-8A0F-64CA5387CF6C}" type="pres">
      <dgm:prSet presAssocID="{4EC6026A-2C36-416F-A20D-51040C04482B}" presName="spacer" presStyleCnt="0"/>
      <dgm:spPr/>
    </dgm:pt>
    <dgm:pt modelId="{1EF62F68-3008-4B80-B106-5C14F29BF5DE}" type="pres">
      <dgm:prSet presAssocID="{87896DDC-B442-4447-BBE2-CC7E32EBE596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441E69F5-9843-4B37-93E6-7FCE38378D01}" type="pres">
      <dgm:prSet presAssocID="{08060A1A-CC4A-4BF4-9182-21DE0E23DA4A}" presName="spacer" presStyleCnt="0"/>
      <dgm:spPr/>
    </dgm:pt>
    <dgm:pt modelId="{00E5C192-330A-41BE-B9FD-73A2F4C389A4}" type="pres">
      <dgm:prSet presAssocID="{60B6F7CC-27FE-4327-9ECD-257B7EDA35B1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030F98B-02AB-4D1C-B0D1-61CA2EDB8DF7}" type="pres">
      <dgm:prSet presAssocID="{6710FAE6-F023-4F49-AA6E-D578865C9B02}" presName="spacer" presStyleCnt="0"/>
      <dgm:spPr/>
    </dgm:pt>
    <dgm:pt modelId="{919F83E2-BB95-4488-848D-581190F5F719}" type="pres">
      <dgm:prSet presAssocID="{D309177C-4528-4F1C-B14D-406A9D82522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FEE6748D-1635-429A-A344-CA8622EB7919}" type="pres">
      <dgm:prSet presAssocID="{2D803A36-D180-4CCE-A04B-356D39F9CE9E}" presName="spacer" presStyleCnt="0"/>
      <dgm:spPr/>
    </dgm:pt>
    <dgm:pt modelId="{95624EDA-6DFA-49D1-93A9-8E4F61C4709B}" type="pres">
      <dgm:prSet presAssocID="{6C7C850F-FA31-4523-87C9-E70328936E5F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1C4ADE00-56A5-4C5D-9C41-5FC942D760B1}" type="presOf" srcId="{60B6F7CC-27FE-4327-9ECD-257B7EDA35B1}" destId="{00E5C192-330A-41BE-B9FD-73A2F4C389A4}" srcOrd="0" destOrd="0" presId="urn:microsoft.com/office/officeart/2005/8/layout/vList2"/>
    <dgm:cxn modelId="{AB2C1B19-E479-4029-908D-A15733D4575F}" srcId="{9337807C-B8AA-47CE-AEB8-DCC599AB2F38}" destId="{87896DDC-B442-4447-BBE2-CC7E32EBE596}" srcOrd="4" destOrd="0" parTransId="{D6F3344A-1846-4172-8C7F-4C193D76B9C5}" sibTransId="{08060A1A-CC4A-4BF4-9182-21DE0E23DA4A}"/>
    <dgm:cxn modelId="{0D6C1424-2E8A-4413-BFE2-D6DFAFA434C6}" type="presOf" srcId="{C0C925B9-6615-457B-A7F0-763E3E9C22D5}" destId="{FB44FCC3-5AB9-49DF-BDCB-61059BB0862C}" srcOrd="0" destOrd="0" presId="urn:microsoft.com/office/officeart/2005/8/layout/vList2"/>
    <dgm:cxn modelId="{01469325-51F1-44EE-A11A-BFB8A4A8DF9F}" type="presOf" srcId="{14222671-2766-4685-9208-766A3D274600}" destId="{21318AC9-A4A3-4165-96E1-5AC3FB017A10}" srcOrd="0" destOrd="0" presId="urn:microsoft.com/office/officeart/2005/8/layout/vList2"/>
    <dgm:cxn modelId="{5E8CC558-76C2-4DCC-BFAC-05F3BB9DE140}" type="presOf" srcId="{87896DDC-B442-4447-BBE2-CC7E32EBE596}" destId="{1EF62F68-3008-4B80-B106-5C14F29BF5DE}" srcOrd="0" destOrd="0" presId="urn:microsoft.com/office/officeart/2005/8/layout/vList2"/>
    <dgm:cxn modelId="{C540078C-D6DE-4CE1-9454-310F1758D748}" type="presOf" srcId="{D309177C-4528-4F1C-B14D-406A9D825221}" destId="{919F83E2-BB95-4488-848D-581190F5F719}" srcOrd="0" destOrd="0" presId="urn:microsoft.com/office/officeart/2005/8/layout/vList2"/>
    <dgm:cxn modelId="{1DF9FE92-4B8F-4E0B-8E60-1809F147B974}" type="presOf" srcId="{6C7C850F-FA31-4523-87C9-E70328936E5F}" destId="{95624EDA-6DFA-49D1-93A9-8E4F61C4709B}" srcOrd="0" destOrd="0" presId="urn:microsoft.com/office/officeart/2005/8/layout/vList2"/>
    <dgm:cxn modelId="{12AF2694-244C-4CE4-8BE1-B5FDD583B58D}" type="presOf" srcId="{9337807C-B8AA-47CE-AEB8-DCC599AB2F38}" destId="{FA53140D-D90A-4866-8A8F-0536DFC60808}" srcOrd="0" destOrd="0" presId="urn:microsoft.com/office/officeart/2005/8/layout/vList2"/>
    <dgm:cxn modelId="{1E24DDA7-A41E-41FB-8547-65213845CC3C}" srcId="{9337807C-B8AA-47CE-AEB8-DCC599AB2F38}" destId="{14222671-2766-4685-9208-766A3D274600}" srcOrd="1" destOrd="0" parTransId="{E281732A-AE80-4C95-B1C3-6737E0A40092}" sibTransId="{3E552D89-2CFF-4F1A-B9DC-280883D43C76}"/>
    <dgm:cxn modelId="{E25B70AD-B973-45AF-937C-49A8F0EBF9EB}" type="presOf" srcId="{287AF126-D3A5-4BE1-A042-1446C10117BC}" destId="{1AAA85E9-7DCD-424E-9142-D9FE1CD824C0}" srcOrd="0" destOrd="0" presId="urn:microsoft.com/office/officeart/2005/8/layout/vList2"/>
    <dgm:cxn modelId="{2C65ACC0-41C9-437A-A7B4-20B8F5C87221}" srcId="{9337807C-B8AA-47CE-AEB8-DCC599AB2F38}" destId="{6C7C850F-FA31-4523-87C9-E70328936E5F}" srcOrd="7" destOrd="0" parTransId="{047E8397-9AEE-425B-943F-0135ED9A8D07}" sibTransId="{8BB4DB29-4F9F-4E8D-AC5F-8D7949BD072C}"/>
    <dgm:cxn modelId="{1FDE25C5-6506-485C-8954-21BFAA0526FC}" srcId="{9337807C-B8AA-47CE-AEB8-DCC599AB2F38}" destId="{D309177C-4528-4F1C-B14D-406A9D825221}" srcOrd="6" destOrd="0" parTransId="{CCE8C225-8A2D-447C-843A-8616464EDB2F}" sibTransId="{2D803A36-D180-4CCE-A04B-356D39F9CE9E}"/>
    <dgm:cxn modelId="{70FAD4CB-0AFB-470C-A159-E31FB6ACC68B}" srcId="{9337807C-B8AA-47CE-AEB8-DCC599AB2F38}" destId="{60B6F7CC-27FE-4327-9ECD-257B7EDA35B1}" srcOrd="5" destOrd="0" parTransId="{DCF3E5A6-B5BC-4C34-AB1A-3486D9C85FA5}" sibTransId="{6710FAE6-F023-4F49-AA6E-D578865C9B02}"/>
    <dgm:cxn modelId="{B8A2D6CF-007E-4168-916D-2D72BA437117}" type="presOf" srcId="{C8CF9C14-6CE9-46B0-AD21-2523B4721C7E}" destId="{434224C3-7F9B-4C00-A37A-FC5FAA43E9D9}" srcOrd="0" destOrd="0" presId="urn:microsoft.com/office/officeart/2005/8/layout/vList2"/>
    <dgm:cxn modelId="{2C4CF3D7-7DAC-41C9-AAEF-1E2DC52A1ED7}" srcId="{9337807C-B8AA-47CE-AEB8-DCC599AB2F38}" destId="{C0C925B9-6615-457B-A7F0-763E3E9C22D5}" srcOrd="2" destOrd="0" parTransId="{AF2AA146-224E-461A-BEEF-B719D114AE79}" sibTransId="{F8F7FD18-D38F-4B92-9CC1-5CF8BA55A6CB}"/>
    <dgm:cxn modelId="{7FB7C0F6-1AD8-4D16-AD76-063BB91EB63C}" srcId="{9337807C-B8AA-47CE-AEB8-DCC599AB2F38}" destId="{287AF126-D3A5-4BE1-A042-1446C10117BC}" srcOrd="0" destOrd="0" parTransId="{E804E63F-C1D4-445C-9B35-BBCAA8DD0900}" sibTransId="{364F43DE-88F2-4E05-BEC3-FFACA1DB9D4F}"/>
    <dgm:cxn modelId="{C132AAF9-5BDD-4354-8289-F5BACA290BA8}" srcId="{9337807C-B8AA-47CE-AEB8-DCC599AB2F38}" destId="{C8CF9C14-6CE9-46B0-AD21-2523B4721C7E}" srcOrd="3" destOrd="0" parTransId="{BD89F5E4-2C86-4E4F-A12B-824692C5E903}" sibTransId="{4EC6026A-2C36-416F-A20D-51040C04482B}"/>
    <dgm:cxn modelId="{4AC428F1-294A-4706-839E-14E1EEC219F2}" type="presParOf" srcId="{FA53140D-D90A-4866-8A8F-0536DFC60808}" destId="{1AAA85E9-7DCD-424E-9142-D9FE1CD824C0}" srcOrd="0" destOrd="0" presId="urn:microsoft.com/office/officeart/2005/8/layout/vList2"/>
    <dgm:cxn modelId="{99A5A21E-A882-4AD9-A488-3B1FBB1AAEAD}" type="presParOf" srcId="{FA53140D-D90A-4866-8A8F-0536DFC60808}" destId="{B8EF2AD4-0D09-477F-824C-4565EA526468}" srcOrd="1" destOrd="0" presId="urn:microsoft.com/office/officeart/2005/8/layout/vList2"/>
    <dgm:cxn modelId="{E95C3851-48C2-41E2-9E51-F426A7EADD82}" type="presParOf" srcId="{FA53140D-D90A-4866-8A8F-0536DFC60808}" destId="{21318AC9-A4A3-4165-96E1-5AC3FB017A10}" srcOrd="2" destOrd="0" presId="urn:microsoft.com/office/officeart/2005/8/layout/vList2"/>
    <dgm:cxn modelId="{388FC8D4-B6F7-4266-A69E-430705482855}" type="presParOf" srcId="{FA53140D-D90A-4866-8A8F-0536DFC60808}" destId="{1BB6B45C-6B79-48B7-8DD6-3A69FF8E1D1B}" srcOrd="3" destOrd="0" presId="urn:microsoft.com/office/officeart/2005/8/layout/vList2"/>
    <dgm:cxn modelId="{AFFED86D-6466-4971-AE59-39E05D3D777B}" type="presParOf" srcId="{FA53140D-D90A-4866-8A8F-0536DFC60808}" destId="{FB44FCC3-5AB9-49DF-BDCB-61059BB0862C}" srcOrd="4" destOrd="0" presId="urn:microsoft.com/office/officeart/2005/8/layout/vList2"/>
    <dgm:cxn modelId="{554960FC-57C9-4DF2-8699-18DE7307E6E8}" type="presParOf" srcId="{FA53140D-D90A-4866-8A8F-0536DFC60808}" destId="{BFC1BB16-84B4-4C91-B3C0-887270FDD95C}" srcOrd="5" destOrd="0" presId="urn:microsoft.com/office/officeart/2005/8/layout/vList2"/>
    <dgm:cxn modelId="{C37CA88B-5A9D-47B3-8EDB-A953DC0E7608}" type="presParOf" srcId="{FA53140D-D90A-4866-8A8F-0536DFC60808}" destId="{434224C3-7F9B-4C00-A37A-FC5FAA43E9D9}" srcOrd="6" destOrd="0" presId="urn:microsoft.com/office/officeart/2005/8/layout/vList2"/>
    <dgm:cxn modelId="{5D3959B3-5066-4B91-96FF-29DEB31348FF}" type="presParOf" srcId="{FA53140D-D90A-4866-8A8F-0536DFC60808}" destId="{1DDED504-9B82-44C5-8A0F-64CA5387CF6C}" srcOrd="7" destOrd="0" presId="urn:microsoft.com/office/officeart/2005/8/layout/vList2"/>
    <dgm:cxn modelId="{ECA57129-89CB-491C-BF9B-5E6923CA8C50}" type="presParOf" srcId="{FA53140D-D90A-4866-8A8F-0536DFC60808}" destId="{1EF62F68-3008-4B80-B106-5C14F29BF5DE}" srcOrd="8" destOrd="0" presId="urn:microsoft.com/office/officeart/2005/8/layout/vList2"/>
    <dgm:cxn modelId="{6081040B-4A7E-4C63-A384-30B41C3EEC8B}" type="presParOf" srcId="{FA53140D-D90A-4866-8A8F-0536DFC60808}" destId="{441E69F5-9843-4B37-93E6-7FCE38378D01}" srcOrd="9" destOrd="0" presId="urn:microsoft.com/office/officeart/2005/8/layout/vList2"/>
    <dgm:cxn modelId="{52D9765B-7FD2-460B-898A-978D91E0D235}" type="presParOf" srcId="{FA53140D-D90A-4866-8A8F-0536DFC60808}" destId="{00E5C192-330A-41BE-B9FD-73A2F4C389A4}" srcOrd="10" destOrd="0" presId="urn:microsoft.com/office/officeart/2005/8/layout/vList2"/>
    <dgm:cxn modelId="{E517889A-50B6-4BCD-8320-9CC8CC8EEDA4}" type="presParOf" srcId="{FA53140D-D90A-4866-8A8F-0536DFC60808}" destId="{C030F98B-02AB-4D1C-B0D1-61CA2EDB8DF7}" srcOrd="11" destOrd="0" presId="urn:microsoft.com/office/officeart/2005/8/layout/vList2"/>
    <dgm:cxn modelId="{D16A93B1-8B46-4715-A2C1-FDCC14B326FE}" type="presParOf" srcId="{FA53140D-D90A-4866-8A8F-0536DFC60808}" destId="{919F83E2-BB95-4488-848D-581190F5F719}" srcOrd="12" destOrd="0" presId="urn:microsoft.com/office/officeart/2005/8/layout/vList2"/>
    <dgm:cxn modelId="{A658365F-C181-4143-905E-3B49035E10DC}" type="presParOf" srcId="{FA53140D-D90A-4866-8A8F-0536DFC60808}" destId="{FEE6748D-1635-429A-A344-CA8622EB7919}" srcOrd="13" destOrd="0" presId="urn:microsoft.com/office/officeart/2005/8/layout/vList2"/>
    <dgm:cxn modelId="{246F8142-4FDB-4073-8FEC-E0E6667C8E22}" type="presParOf" srcId="{FA53140D-D90A-4866-8A8F-0536DFC60808}" destId="{95624EDA-6DFA-49D1-93A9-8E4F61C4709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EB7B7D-9715-4B7F-89AE-93FC21495AF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002A618-04A0-435C-A8C7-FF2AFFC1CD53}">
      <dgm:prSet/>
      <dgm:spPr/>
      <dgm:t>
        <a:bodyPr/>
        <a:lstStyle/>
        <a:p>
          <a:r>
            <a:rPr lang="en-GB" dirty="0"/>
            <a:t>She grew up in a wealthy and well - connected British family at the villa </a:t>
          </a:r>
          <a:r>
            <a:rPr lang="en-GB" dirty="0" err="1"/>
            <a:t>Colombaia</a:t>
          </a:r>
          <a:r>
            <a:rPr lang="en-GB" dirty="0"/>
            <a:t> in Florence, Tuscany, Italy and was named after the city of her birth.</a:t>
          </a:r>
          <a:endParaRPr lang="en-US" dirty="0"/>
        </a:p>
      </dgm:t>
    </dgm:pt>
    <dgm:pt modelId="{5A1B2D0B-E5B2-4161-B00B-9176C0ED7CA1}" type="parTrans" cxnId="{B29814B4-51A3-4BF0-AA9A-B40F41B6F0DF}">
      <dgm:prSet/>
      <dgm:spPr/>
      <dgm:t>
        <a:bodyPr/>
        <a:lstStyle/>
        <a:p>
          <a:endParaRPr lang="en-US"/>
        </a:p>
      </dgm:t>
    </dgm:pt>
    <dgm:pt modelId="{E990C7BF-72BF-4E4F-8EAD-36A4C923F30B}" type="sibTrans" cxnId="{B29814B4-51A3-4BF0-AA9A-B40F41B6F0DF}">
      <dgm:prSet/>
      <dgm:spPr/>
      <dgm:t>
        <a:bodyPr/>
        <a:lstStyle/>
        <a:p>
          <a:endParaRPr lang="en-US"/>
        </a:p>
      </dgm:t>
    </dgm:pt>
    <dgm:pt modelId="{914C90DE-DE3F-4252-B2F2-78C5D3154EA9}">
      <dgm:prSet/>
      <dgm:spPr/>
      <dgm:t>
        <a:bodyPr/>
        <a:lstStyle/>
        <a:p>
          <a:r>
            <a:rPr lang="en-GB" dirty="0"/>
            <a:t>Florance's older sister Frances Parthenope had similarly been named after her place of birth , </a:t>
          </a:r>
          <a:r>
            <a:rPr lang="en-GB" dirty="0">
              <a:latin typeface="Calibri Light" panose="020F0302020204030204"/>
            </a:rPr>
            <a:t>Parthenope</a:t>
          </a:r>
          <a:r>
            <a:rPr lang="en-GB" dirty="0"/>
            <a:t> , a Greek settlement now part of the city of England in 1821. </a:t>
          </a:r>
          <a:endParaRPr lang="en-US" dirty="0"/>
        </a:p>
      </dgm:t>
    </dgm:pt>
    <dgm:pt modelId="{68F7D0C0-9746-49FC-A272-6B8C4D1EF6F0}" type="parTrans" cxnId="{0E5C287B-7226-46E1-86EE-59855858468E}">
      <dgm:prSet/>
      <dgm:spPr/>
      <dgm:t>
        <a:bodyPr/>
        <a:lstStyle/>
        <a:p>
          <a:endParaRPr lang="en-US"/>
        </a:p>
      </dgm:t>
    </dgm:pt>
    <dgm:pt modelId="{4838497C-64B1-49AF-ABB1-3D112E753743}" type="sibTrans" cxnId="{0E5C287B-7226-46E1-86EE-59855858468E}">
      <dgm:prSet/>
      <dgm:spPr/>
      <dgm:t>
        <a:bodyPr/>
        <a:lstStyle/>
        <a:p>
          <a:endParaRPr lang="en-US"/>
        </a:p>
      </dgm:t>
    </dgm:pt>
    <dgm:pt modelId="{C723C5E0-8CA1-4B5B-ACD0-A6E4CE4F7163}">
      <dgm:prSet/>
      <dgm:spPr/>
      <dgm:t>
        <a:bodyPr/>
        <a:lstStyle/>
        <a:p>
          <a:r>
            <a:rPr lang="en-GB" dirty="0"/>
            <a:t>With Nightingale being brought up in the family's homes at </a:t>
          </a:r>
          <a:r>
            <a:rPr lang="en-GB" dirty="0" err="1"/>
            <a:t>Embley</a:t>
          </a:r>
          <a:r>
            <a:rPr lang="en-GB" dirty="0"/>
            <a:t>, Hampshire, Lea Hurts and Derbyshire.</a:t>
          </a:r>
          <a:endParaRPr lang="en-US" dirty="0"/>
        </a:p>
      </dgm:t>
    </dgm:pt>
    <dgm:pt modelId="{E15EC9A1-43F8-4C6D-8498-F99AB3974D76}" type="parTrans" cxnId="{42077B78-8053-400B-A20A-11703D217519}">
      <dgm:prSet/>
      <dgm:spPr/>
      <dgm:t>
        <a:bodyPr/>
        <a:lstStyle/>
        <a:p>
          <a:endParaRPr lang="en-US"/>
        </a:p>
      </dgm:t>
    </dgm:pt>
    <dgm:pt modelId="{6CCF2583-8EDE-4734-9296-73787950B542}" type="sibTrans" cxnId="{42077B78-8053-400B-A20A-11703D217519}">
      <dgm:prSet/>
      <dgm:spPr/>
      <dgm:t>
        <a:bodyPr/>
        <a:lstStyle/>
        <a:p>
          <a:endParaRPr lang="en-US"/>
        </a:p>
      </dgm:t>
    </dgm:pt>
    <dgm:pt modelId="{97DA48B9-C1FE-4AB6-AAD4-7077D93F2CC9}" type="pres">
      <dgm:prSet presAssocID="{F3EB7B7D-9715-4B7F-89AE-93FC21495AF4}" presName="linear" presStyleCnt="0">
        <dgm:presLayoutVars>
          <dgm:animLvl val="lvl"/>
          <dgm:resizeHandles val="exact"/>
        </dgm:presLayoutVars>
      </dgm:prSet>
      <dgm:spPr/>
    </dgm:pt>
    <dgm:pt modelId="{755248C4-2DB2-478E-AB7C-6B229AB2BE0C}" type="pres">
      <dgm:prSet presAssocID="{0002A618-04A0-435C-A8C7-FF2AFFC1CD5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DB1BBE-386B-423F-9AE8-8BAB470B3C40}" type="pres">
      <dgm:prSet presAssocID="{E990C7BF-72BF-4E4F-8EAD-36A4C923F30B}" presName="spacer" presStyleCnt="0"/>
      <dgm:spPr/>
    </dgm:pt>
    <dgm:pt modelId="{2AFD7E71-452D-4842-9D69-533D7D0CC4FB}" type="pres">
      <dgm:prSet presAssocID="{914C90DE-DE3F-4252-B2F2-78C5D3154EA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B08C9C-44E3-4834-98D3-91460C4BFBF7}" type="pres">
      <dgm:prSet presAssocID="{4838497C-64B1-49AF-ABB1-3D112E753743}" presName="spacer" presStyleCnt="0"/>
      <dgm:spPr/>
    </dgm:pt>
    <dgm:pt modelId="{A233EC24-68C8-46D8-856D-950BE7E33313}" type="pres">
      <dgm:prSet presAssocID="{C723C5E0-8CA1-4B5B-ACD0-A6E4CE4F716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8FDC702-3171-4785-8847-113F5252D084}" type="presOf" srcId="{C723C5E0-8CA1-4B5B-ACD0-A6E4CE4F7163}" destId="{A233EC24-68C8-46D8-856D-950BE7E33313}" srcOrd="0" destOrd="0" presId="urn:microsoft.com/office/officeart/2005/8/layout/vList2"/>
    <dgm:cxn modelId="{42077B78-8053-400B-A20A-11703D217519}" srcId="{F3EB7B7D-9715-4B7F-89AE-93FC21495AF4}" destId="{C723C5E0-8CA1-4B5B-ACD0-A6E4CE4F7163}" srcOrd="2" destOrd="0" parTransId="{E15EC9A1-43F8-4C6D-8498-F99AB3974D76}" sibTransId="{6CCF2583-8EDE-4734-9296-73787950B542}"/>
    <dgm:cxn modelId="{0E5C287B-7226-46E1-86EE-59855858468E}" srcId="{F3EB7B7D-9715-4B7F-89AE-93FC21495AF4}" destId="{914C90DE-DE3F-4252-B2F2-78C5D3154EA9}" srcOrd="1" destOrd="0" parTransId="{68F7D0C0-9746-49FC-A272-6B8C4D1EF6F0}" sibTransId="{4838497C-64B1-49AF-ABB1-3D112E753743}"/>
    <dgm:cxn modelId="{A4AB199A-8FE7-4CEC-868A-9DD30EBC2BA2}" type="presOf" srcId="{0002A618-04A0-435C-A8C7-FF2AFFC1CD53}" destId="{755248C4-2DB2-478E-AB7C-6B229AB2BE0C}" srcOrd="0" destOrd="0" presId="urn:microsoft.com/office/officeart/2005/8/layout/vList2"/>
    <dgm:cxn modelId="{B29814B4-51A3-4BF0-AA9A-B40F41B6F0DF}" srcId="{F3EB7B7D-9715-4B7F-89AE-93FC21495AF4}" destId="{0002A618-04A0-435C-A8C7-FF2AFFC1CD53}" srcOrd="0" destOrd="0" parTransId="{5A1B2D0B-E5B2-4161-B00B-9176C0ED7CA1}" sibTransId="{E990C7BF-72BF-4E4F-8EAD-36A4C923F30B}"/>
    <dgm:cxn modelId="{0E79B5CA-E29C-43B9-852D-B6D71BD96449}" type="presOf" srcId="{914C90DE-DE3F-4252-B2F2-78C5D3154EA9}" destId="{2AFD7E71-452D-4842-9D69-533D7D0CC4FB}" srcOrd="0" destOrd="0" presId="urn:microsoft.com/office/officeart/2005/8/layout/vList2"/>
    <dgm:cxn modelId="{BEA37EF5-1D60-4C8A-8871-01EA146350CD}" type="presOf" srcId="{F3EB7B7D-9715-4B7F-89AE-93FC21495AF4}" destId="{97DA48B9-C1FE-4AB6-AAD4-7077D93F2CC9}" srcOrd="0" destOrd="0" presId="urn:microsoft.com/office/officeart/2005/8/layout/vList2"/>
    <dgm:cxn modelId="{944A5123-18FD-41FF-9F47-C6DCAAC01D6E}" type="presParOf" srcId="{97DA48B9-C1FE-4AB6-AAD4-7077D93F2CC9}" destId="{755248C4-2DB2-478E-AB7C-6B229AB2BE0C}" srcOrd="0" destOrd="0" presId="urn:microsoft.com/office/officeart/2005/8/layout/vList2"/>
    <dgm:cxn modelId="{EB95B805-C117-4E91-A5F0-0E8DCCD4481C}" type="presParOf" srcId="{97DA48B9-C1FE-4AB6-AAD4-7077D93F2CC9}" destId="{7DDB1BBE-386B-423F-9AE8-8BAB470B3C40}" srcOrd="1" destOrd="0" presId="urn:microsoft.com/office/officeart/2005/8/layout/vList2"/>
    <dgm:cxn modelId="{CBAD7365-0BBD-4282-A847-981BC2FBDA95}" type="presParOf" srcId="{97DA48B9-C1FE-4AB6-AAD4-7077D93F2CC9}" destId="{2AFD7E71-452D-4842-9D69-533D7D0CC4FB}" srcOrd="2" destOrd="0" presId="urn:microsoft.com/office/officeart/2005/8/layout/vList2"/>
    <dgm:cxn modelId="{8BF90805-A1DB-4761-AD7E-CDDB2C5B95BF}" type="presParOf" srcId="{97DA48B9-C1FE-4AB6-AAD4-7077D93F2CC9}" destId="{DDB08C9C-44E3-4834-98D3-91460C4BFBF7}" srcOrd="3" destOrd="0" presId="urn:microsoft.com/office/officeart/2005/8/layout/vList2"/>
    <dgm:cxn modelId="{A681E931-FDF4-45D8-9F5C-D459665BC0FB}" type="presParOf" srcId="{97DA48B9-C1FE-4AB6-AAD4-7077D93F2CC9}" destId="{A233EC24-68C8-46D8-856D-950BE7E3331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3ED00C-E9D5-4882-BC8B-2CB111CAF94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36046B5-3459-43A7-8BC4-DD1C23B94566}">
      <dgm:prSet/>
      <dgm:spPr/>
      <dgm:t>
        <a:bodyPr/>
        <a:lstStyle/>
        <a:p>
          <a:r>
            <a:rPr lang="en-GB" dirty="0"/>
            <a:t>Whilst in Turkey Nightingale collected data and organised a record keeping system. </a:t>
          </a:r>
          <a:endParaRPr lang="en-US" dirty="0"/>
        </a:p>
      </dgm:t>
    </dgm:pt>
    <dgm:pt modelId="{27453105-D8C2-4DB3-A085-5C0CB330F0F6}" type="parTrans" cxnId="{9839E130-A9C7-4B96-8BD6-1C17B093FCF4}">
      <dgm:prSet/>
      <dgm:spPr/>
      <dgm:t>
        <a:bodyPr/>
        <a:lstStyle/>
        <a:p>
          <a:endParaRPr lang="en-US"/>
        </a:p>
      </dgm:t>
    </dgm:pt>
    <dgm:pt modelId="{F417DF17-255B-4134-B832-EE1484022F20}" type="sibTrans" cxnId="{9839E130-A9C7-4B96-8BD6-1C17B093FCF4}">
      <dgm:prSet/>
      <dgm:spPr/>
      <dgm:t>
        <a:bodyPr/>
        <a:lstStyle/>
        <a:p>
          <a:endParaRPr lang="en-US"/>
        </a:p>
      </dgm:t>
    </dgm:pt>
    <dgm:pt modelId="{92CB322E-5F59-454B-AECA-971A3BE19825}">
      <dgm:prSet/>
      <dgm:spPr/>
      <dgm:t>
        <a:bodyPr/>
        <a:lstStyle/>
        <a:p>
          <a:r>
            <a:rPr lang="en-GB" dirty="0"/>
            <a:t>This information was then used as a tool to improve city and military hospitals. </a:t>
          </a:r>
          <a:endParaRPr lang="en-US" dirty="0"/>
        </a:p>
      </dgm:t>
    </dgm:pt>
    <dgm:pt modelId="{D2CA31F8-F746-4264-B787-0B10A78885FC}" type="parTrans" cxnId="{14008842-087A-420C-BAB9-AA413A5E6010}">
      <dgm:prSet/>
      <dgm:spPr/>
      <dgm:t>
        <a:bodyPr/>
        <a:lstStyle/>
        <a:p>
          <a:endParaRPr lang="en-US"/>
        </a:p>
      </dgm:t>
    </dgm:pt>
    <dgm:pt modelId="{66AD8059-7FA8-4B5E-8005-D93B747B732D}" type="sibTrans" cxnId="{14008842-087A-420C-BAB9-AA413A5E6010}">
      <dgm:prSet/>
      <dgm:spPr/>
      <dgm:t>
        <a:bodyPr/>
        <a:lstStyle/>
        <a:p>
          <a:endParaRPr lang="en-US"/>
        </a:p>
      </dgm:t>
    </dgm:pt>
    <dgm:pt modelId="{B4FD41E8-5967-4285-90BE-458E9140FDEF}">
      <dgm:prSet/>
      <dgm:spPr/>
      <dgm:t>
        <a:bodyPr/>
        <a:lstStyle/>
        <a:p>
          <a:pPr rtl="0"/>
          <a:r>
            <a:rPr lang="en-GB" dirty="0"/>
            <a:t>Nightingale's knowledge of mathematics </a:t>
          </a:r>
          <a:r>
            <a:rPr lang="en-GB" dirty="0">
              <a:latin typeface="Calibri Light" panose="020F0302020204030204"/>
            </a:rPr>
            <a:t>and statistics </a:t>
          </a:r>
          <a:r>
            <a:rPr lang="en-GB" dirty="0"/>
            <a:t>became evident when she used her collected data to calculate the mortality rate in the hospital.</a:t>
          </a:r>
          <a:endParaRPr lang="en-US" dirty="0"/>
        </a:p>
      </dgm:t>
    </dgm:pt>
    <dgm:pt modelId="{F5D131FB-D885-4EE0-BC8D-A61BAFEF2CF1}" type="parTrans" cxnId="{517808A9-2F0E-4AE7-9B25-2D2DBDC25541}">
      <dgm:prSet/>
      <dgm:spPr/>
      <dgm:t>
        <a:bodyPr/>
        <a:lstStyle/>
        <a:p>
          <a:endParaRPr lang="en-US"/>
        </a:p>
      </dgm:t>
    </dgm:pt>
    <dgm:pt modelId="{EFA451D3-572E-4461-8868-6A29F926A88B}" type="sibTrans" cxnId="{517808A9-2F0E-4AE7-9B25-2D2DBDC25541}">
      <dgm:prSet/>
      <dgm:spPr/>
      <dgm:t>
        <a:bodyPr/>
        <a:lstStyle/>
        <a:p>
          <a:endParaRPr lang="en-US"/>
        </a:p>
      </dgm:t>
    </dgm:pt>
    <dgm:pt modelId="{C9647FD2-0629-4480-846E-66A5CE38FBF5}" type="pres">
      <dgm:prSet presAssocID="{403ED00C-E9D5-4882-BC8B-2CB111CAF941}" presName="linear" presStyleCnt="0">
        <dgm:presLayoutVars>
          <dgm:animLvl val="lvl"/>
          <dgm:resizeHandles val="exact"/>
        </dgm:presLayoutVars>
      </dgm:prSet>
      <dgm:spPr/>
    </dgm:pt>
    <dgm:pt modelId="{DF812BDF-787E-46F4-B4C6-FF6ABE9773E8}" type="pres">
      <dgm:prSet presAssocID="{D36046B5-3459-43A7-8BC4-DD1C23B945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975768B-86F6-4432-86C6-EBA4A88C3895}" type="pres">
      <dgm:prSet presAssocID="{F417DF17-255B-4134-B832-EE1484022F20}" presName="spacer" presStyleCnt="0"/>
      <dgm:spPr/>
    </dgm:pt>
    <dgm:pt modelId="{19416DFC-D977-4FBD-8EBD-A74C8A30EB18}" type="pres">
      <dgm:prSet presAssocID="{92CB322E-5F59-454B-AECA-971A3BE1982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0C6F8DB-C326-4785-84DE-F4817BECFA56}" type="pres">
      <dgm:prSet presAssocID="{66AD8059-7FA8-4B5E-8005-D93B747B732D}" presName="spacer" presStyleCnt="0"/>
      <dgm:spPr/>
    </dgm:pt>
    <dgm:pt modelId="{4651EC45-41EF-4F28-9524-C5E1190672EF}" type="pres">
      <dgm:prSet presAssocID="{B4FD41E8-5967-4285-90BE-458E9140FDE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839E130-A9C7-4B96-8BD6-1C17B093FCF4}" srcId="{403ED00C-E9D5-4882-BC8B-2CB111CAF941}" destId="{D36046B5-3459-43A7-8BC4-DD1C23B94566}" srcOrd="0" destOrd="0" parTransId="{27453105-D8C2-4DB3-A085-5C0CB330F0F6}" sibTransId="{F417DF17-255B-4134-B832-EE1484022F20}"/>
    <dgm:cxn modelId="{14008842-087A-420C-BAB9-AA413A5E6010}" srcId="{403ED00C-E9D5-4882-BC8B-2CB111CAF941}" destId="{92CB322E-5F59-454B-AECA-971A3BE19825}" srcOrd="1" destOrd="0" parTransId="{D2CA31F8-F746-4264-B787-0B10A78885FC}" sibTransId="{66AD8059-7FA8-4B5E-8005-D93B747B732D}"/>
    <dgm:cxn modelId="{B19EC162-8A9B-41B1-9875-0D9B1E0F5948}" type="presOf" srcId="{403ED00C-E9D5-4882-BC8B-2CB111CAF941}" destId="{C9647FD2-0629-4480-846E-66A5CE38FBF5}" srcOrd="0" destOrd="0" presId="urn:microsoft.com/office/officeart/2005/8/layout/vList2"/>
    <dgm:cxn modelId="{2063664A-D404-4B36-B705-CFF612253346}" type="presOf" srcId="{D36046B5-3459-43A7-8BC4-DD1C23B94566}" destId="{DF812BDF-787E-46F4-B4C6-FF6ABE9773E8}" srcOrd="0" destOrd="0" presId="urn:microsoft.com/office/officeart/2005/8/layout/vList2"/>
    <dgm:cxn modelId="{517808A9-2F0E-4AE7-9B25-2D2DBDC25541}" srcId="{403ED00C-E9D5-4882-BC8B-2CB111CAF941}" destId="{B4FD41E8-5967-4285-90BE-458E9140FDEF}" srcOrd="2" destOrd="0" parTransId="{F5D131FB-D885-4EE0-BC8D-A61BAFEF2CF1}" sibTransId="{EFA451D3-572E-4461-8868-6A29F926A88B}"/>
    <dgm:cxn modelId="{E151B4AD-F7BA-4E70-BA02-86FB7BD7AE76}" type="presOf" srcId="{92CB322E-5F59-454B-AECA-971A3BE19825}" destId="{19416DFC-D977-4FBD-8EBD-A74C8A30EB18}" srcOrd="0" destOrd="0" presId="urn:microsoft.com/office/officeart/2005/8/layout/vList2"/>
    <dgm:cxn modelId="{01904FB0-A01E-41B3-9E6C-455D97CD7BDD}" type="presOf" srcId="{B4FD41E8-5967-4285-90BE-458E9140FDEF}" destId="{4651EC45-41EF-4F28-9524-C5E1190672EF}" srcOrd="0" destOrd="0" presId="urn:microsoft.com/office/officeart/2005/8/layout/vList2"/>
    <dgm:cxn modelId="{606D43B4-372A-45B0-B3E9-DE769A2AFE08}" type="presParOf" srcId="{C9647FD2-0629-4480-846E-66A5CE38FBF5}" destId="{DF812BDF-787E-46F4-B4C6-FF6ABE9773E8}" srcOrd="0" destOrd="0" presId="urn:microsoft.com/office/officeart/2005/8/layout/vList2"/>
    <dgm:cxn modelId="{1150ADC1-86D1-40A8-817C-CB46851DD17D}" type="presParOf" srcId="{C9647FD2-0629-4480-846E-66A5CE38FBF5}" destId="{E975768B-86F6-4432-86C6-EBA4A88C3895}" srcOrd="1" destOrd="0" presId="urn:microsoft.com/office/officeart/2005/8/layout/vList2"/>
    <dgm:cxn modelId="{28911C84-7D25-421B-94E6-77F668DB6B9E}" type="presParOf" srcId="{C9647FD2-0629-4480-846E-66A5CE38FBF5}" destId="{19416DFC-D977-4FBD-8EBD-A74C8A30EB18}" srcOrd="2" destOrd="0" presId="urn:microsoft.com/office/officeart/2005/8/layout/vList2"/>
    <dgm:cxn modelId="{5214B686-38EC-471C-9598-7D2D1220946D}" type="presParOf" srcId="{C9647FD2-0629-4480-846E-66A5CE38FBF5}" destId="{20C6F8DB-C326-4785-84DE-F4817BECFA56}" srcOrd="3" destOrd="0" presId="urn:microsoft.com/office/officeart/2005/8/layout/vList2"/>
    <dgm:cxn modelId="{518B4E5F-591F-4CCE-9596-A7E8F2A41B9B}" type="presParOf" srcId="{C9647FD2-0629-4480-846E-66A5CE38FBF5}" destId="{4651EC45-41EF-4F28-9524-C5E1190672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BC24AB-9CF6-46DD-85C0-45EEC2356E4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5970235-7F3C-4040-9F61-8EF07E2E8C28}">
      <dgm:prSet/>
      <dgm:spPr/>
      <dgm:t>
        <a:bodyPr/>
        <a:lstStyle/>
        <a:p>
          <a:r>
            <a:rPr lang="en-GB" dirty="0"/>
            <a:t>Nightingale had </a:t>
          </a:r>
          <a:r>
            <a:rPr lang="en-GB" dirty="0">
              <a:latin typeface="Calibri Light" panose="020F0302020204030204"/>
            </a:rPr>
            <a:t>several</a:t>
          </a:r>
          <a:r>
            <a:rPr lang="en-GB" dirty="0"/>
            <a:t> male </a:t>
          </a:r>
          <a:r>
            <a:rPr lang="en-GB" dirty="0">
              <a:latin typeface="Calibri Light" panose="020F0302020204030204"/>
            </a:rPr>
            <a:t>admirers</a:t>
          </a:r>
          <a:r>
            <a:rPr lang="en-GB" dirty="0"/>
            <a:t> and during her life she received at least two proposals of marriage.</a:t>
          </a:r>
          <a:endParaRPr lang="en-US" dirty="0"/>
        </a:p>
      </dgm:t>
    </dgm:pt>
    <dgm:pt modelId="{418C1DB2-DDEB-4F35-938B-27EF9FF543F3}" type="parTrans" cxnId="{51857973-F5AA-491B-8570-4B14F7BE4D18}">
      <dgm:prSet/>
      <dgm:spPr/>
      <dgm:t>
        <a:bodyPr/>
        <a:lstStyle/>
        <a:p>
          <a:endParaRPr lang="en-US"/>
        </a:p>
      </dgm:t>
    </dgm:pt>
    <dgm:pt modelId="{ADB7280A-974A-40FE-B32C-CFC244D522A1}" type="sibTrans" cxnId="{51857973-F5AA-491B-8570-4B14F7BE4D18}">
      <dgm:prSet/>
      <dgm:spPr/>
      <dgm:t>
        <a:bodyPr/>
        <a:lstStyle/>
        <a:p>
          <a:endParaRPr lang="en-US"/>
        </a:p>
      </dgm:t>
    </dgm:pt>
    <dgm:pt modelId="{DC218332-0D51-443D-A8FF-D0AA590E0547}">
      <dgm:prSet/>
      <dgm:spPr/>
      <dgm:t>
        <a:bodyPr/>
        <a:lstStyle/>
        <a:p>
          <a:r>
            <a:rPr lang="en-GB" dirty="0"/>
            <a:t>However she believed that God had chosen her for her work and she never married or had children.</a:t>
          </a:r>
          <a:endParaRPr lang="en-US" dirty="0"/>
        </a:p>
      </dgm:t>
    </dgm:pt>
    <dgm:pt modelId="{0208E23B-803F-40D4-8BB5-36957F87737E}" type="parTrans" cxnId="{24F869CA-F697-41A3-B130-AD60B64D61B9}">
      <dgm:prSet/>
      <dgm:spPr/>
      <dgm:t>
        <a:bodyPr/>
        <a:lstStyle/>
        <a:p>
          <a:endParaRPr lang="en-US"/>
        </a:p>
      </dgm:t>
    </dgm:pt>
    <dgm:pt modelId="{E050A0A1-D8F5-43AF-881B-FEC4873B36B7}" type="sibTrans" cxnId="{24F869CA-F697-41A3-B130-AD60B64D61B9}">
      <dgm:prSet/>
      <dgm:spPr/>
      <dgm:t>
        <a:bodyPr/>
        <a:lstStyle/>
        <a:p>
          <a:endParaRPr lang="en-US"/>
        </a:p>
      </dgm:t>
    </dgm:pt>
    <dgm:pt modelId="{E0F62E72-1D72-4D8E-8122-36CF65D98F19}" type="pres">
      <dgm:prSet presAssocID="{36BC24AB-9CF6-46DD-85C0-45EEC2356E44}" presName="linear" presStyleCnt="0">
        <dgm:presLayoutVars>
          <dgm:animLvl val="lvl"/>
          <dgm:resizeHandles val="exact"/>
        </dgm:presLayoutVars>
      </dgm:prSet>
      <dgm:spPr/>
    </dgm:pt>
    <dgm:pt modelId="{E58D2D35-53DB-4213-B6E3-00F03B6C5ABE}" type="pres">
      <dgm:prSet presAssocID="{25970235-7F3C-4040-9F61-8EF07E2E8C2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BD51317-3F46-4D71-B4FB-0AB016052992}" type="pres">
      <dgm:prSet presAssocID="{ADB7280A-974A-40FE-B32C-CFC244D522A1}" presName="spacer" presStyleCnt="0"/>
      <dgm:spPr/>
    </dgm:pt>
    <dgm:pt modelId="{D153D41A-3D55-43A0-BC26-588050C5DA0D}" type="pres">
      <dgm:prSet presAssocID="{DC218332-0D51-443D-A8FF-D0AA590E054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E22DF3B-705C-4FB3-8FF0-0F36C3C136D7}" type="presOf" srcId="{36BC24AB-9CF6-46DD-85C0-45EEC2356E44}" destId="{E0F62E72-1D72-4D8E-8122-36CF65D98F19}" srcOrd="0" destOrd="0" presId="urn:microsoft.com/office/officeart/2005/8/layout/vList2"/>
    <dgm:cxn modelId="{51857973-F5AA-491B-8570-4B14F7BE4D18}" srcId="{36BC24AB-9CF6-46DD-85C0-45EEC2356E44}" destId="{25970235-7F3C-4040-9F61-8EF07E2E8C28}" srcOrd="0" destOrd="0" parTransId="{418C1DB2-DDEB-4F35-938B-27EF9FF543F3}" sibTransId="{ADB7280A-974A-40FE-B32C-CFC244D522A1}"/>
    <dgm:cxn modelId="{9F460C91-A892-48B3-8638-E1A502D499F2}" type="presOf" srcId="{DC218332-0D51-443D-A8FF-D0AA590E0547}" destId="{D153D41A-3D55-43A0-BC26-588050C5DA0D}" srcOrd="0" destOrd="0" presId="urn:microsoft.com/office/officeart/2005/8/layout/vList2"/>
    <dgm:cxn modelId="{24F869CA-F697-41A3-B130-AD60B64D61B9}" srcId="{36BC24AB-9CF6-46DD-85C0-45EEC2356E44}" destId="{DC218332-0D51-443D-A8FF-D0AA590E0547}" srcOrd="1" destOrd="0" parTransId="{0208E23B-803F-40D4-8BB5-36957F87737E}" sibTransId="{E050A0A1-D8F5-43AF-881B-FEC4873B36B7}"/>
    <dgm:cxn modelId="{11D81BE2-7C2D-47E6-9617-56618A8D0E66}" type="presOf" srcId="{25970235-7F3C-4040-9F61-8EF07E2E8C28}" destId="{E58D2D35-53DB-4213-B6E3-00F03B6C5ABE}" srcOrd="0" destOrd="0" presId="urn:microsoft.com/office/officeart/2005/8/layout/vList2"/>
    <dgm:cxn modelId="{47C224FE-CAD3-4406-A200-81C5D1306B49}" type="presParOf" srcId="{E0F62E72-1D72-4D8E-8122-36CF65D98F19}" destId="{E58D2D35-53DB-4213-B6E3-00F03B6C5ABE}" srcOrd="0" destOrd="0" presId="urn:microsoft.com/office/officeart/2005/8/layout/vList2"/>
    <dgm:cxn modelId="{7846751E-9427-46B5-95D4-155B019EAF91}" type="presParOf" srcId="{E0F62E72-1D72-4D8E-8122-36CF65D98F19}" destId="{CBD51317-3F46-4D71-B4FB-0AB016052992}" srcOrd="1" destOrd="0" presId="urn:microsoft.com/office/officeart/2005/8/layout/vList2"/>
    <dgm:cxn modelId="{A80D9465-C50A-4A64-BAC6-9B9DAF2F23C8}" type="presParOf" srcId="{E0F62E72-1D72-4D8E-8122-36CF65D98F19}" destId="{D153D41A-3D55-43A0-BC26-588050C5DA0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A85E9-7DCD-424E-9142-D9FE1CD824C0}">
      <dsp:nvSpPr>
        <dsp:cNvPr id="0" name=""/>
        <dsp:cNvSpPr/>
      </dsp:nvSpPr>
      <dsp:spPr>
        <a:xfrm>
          <a:off x="0" y="883609"/>
          <a:ext cx="5115491" cy="359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Born – 12 May 1820</a:t>
          </a:r>
          <a:endParaRPr lang="en-US" sz="1500" kern="1200"/>
        </a:p>
      </dsp:txBody>
      <dsp:txXfrm>
        <a:off x="17563" y="901172"/>
        <a:ext cx="5080365" cy="324648"/>
      </dsp:txXfrm>
    </dsp:sp>
    <dsp:sp modelId="{21318AC9-A4A3-4165-96E1-5AC3FB017A10}">
      <dsp:nvSpPr>
        <dsp:cNvPr id="0" name=""/>
        <dsp:cNvSpPr/>
      </dsp:nvSpPr>
      <dsp:spPr>
        <a:xfrm>
          <a:off x="0" y="1286583"/>
          <a:ext cx="5115491" cy="359774"/>
        </a:xfrm>
        <a:prstGeom prst="round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Died – Age 90 – 13 August 1910</a:t>
          </a:r>
          <a:endParaRPr lang="en-US" sz="1500" kern="1200"/>
        </a:p>
      </dsp:txBody>
      <dsp:txXfrm>
        <a:off x="17563" y="1304146"/>
        <a:ext cx="5080365" cy="324648"/>
      </dsp:txXfrm>
    </dsp:sp>
    <dsp:sp modelId="{FB44FCC3-5AB9-49DF-BDCB-61059BB0862C}">
      <dsp:nvSpPr>
        <dsp:cNvPr id="0" name=""/>
        <dsp:cNvSpPr/>
      </dsp:nvSpPr>
      <dsp:spPr>
        <a:xfrm>
          <a:off x="0" y="1689559"/>
          <a:ext cx="5115491" cy="359774"/>
        </a:xfrm>
        <a:prstGeom prst="round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Parents – William Nightingale , Frances Smith</a:t>
          </a:r>
          <a:endParaRPr lang="en-US" sz="1500" kern="1200"/>
        </a:p>
      </dsp:txBody>
      <dsp:txXfrm>
        <a:off x="17563" y="1707122"/>
        <a:ext cx="5080365" cy="324648"/>
      </dsp:txXfrm>
    </dsp:sp>
    <dsp:sp modelId="{434224C3-7F9B-4C00-A37A-FC5FAA43E9D9}">
      <dsp:nvSpPr>
        <dsp:cNvPr id="0" name=""/>
        <dsp:cNvSpPr/>
      </dsp:nvSpPr>
      <dsp:spPr>
        <a:xfrm>
          <a:off x="0" y="2092534"/>
          <a:ext cx="5115491" cy="359774"/>
        </a:xfrm>
        <a:prstGeom prst="round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Nationality – British </a:t>
          </a:r>
          <a:endParaRPr lang="en-US" sz="1500" kern="1200"/>
        </a:p>
      </dsp:txBody>
      <dsp:txXfrm>
        <a:off x="17563" y="2110097"/>
        <a:ext cx="5080365" cy="324648"/>
      </dsp:txXfrm>
    </dsp:sp>
    <dsp:sp modelId="{1EF62F68-3008-4B80-B106-5C14F29BF5DE}">
      <dsp:nvSpPr>
        <dsp:cNvPr id="0" name=""/>
        <dsp:cNvSpPr/>
      </dsp:nvSpPr>
      <dsp:spPr>
        <a:xfrm>
          <a:off x="0" y="2495509"/>
          <a:ext cx="5115491" cy="359774"/>
        </a:xfrm>
        <a:prstGeom prst="round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Known For – Pioneering Modern Nursing</a:t>
          </a:r>
          <a:endParaRPr lang="en-US" sz="1500" kern="1200"/>
        </a:p>
      </dsp:txBody>
      <dsp:txXfrm>
        <a:off x="17563" y="2513072"/>
        <a:ext cx="5080365" cy="324648"/>
      </dsp:txXfrm>
    </dsp:sp>
    <dsp:sp modelId="{00E5C192-330A-41BE-B9FD-73A2F4C389A4}">
      <dsp:nvSpPr>
        <dsp:cNvPr id="0" name=""/>
        <dsp:cNvSpPr/>
      </dsp:nvSpPr>
      <dsp:spPr>
        <a:xfrm>
          <a:off x="0" y="2898484"/>
          <a:ext cx="5115491" cy="359774"/>
        </a:xfrm>
        <a:prstGeom prst="round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Awards – Royal Red Cross (1883)</a:t>
          </a:r>
          <a:endParaRPr lang="en-US" sz="1500" kern="1200"/>
        </a:p>
      </dsp:txBody>
      <dsp:txXfrm>
        <a:off x="17563" y="2916047"/>
        <a:ext cx="5080365" cy="324648"/>
      </dsp:txXfrm>
    </dsp:sp>
    <dsp:sp modelId="{919F83E2-BB95-4488-848D-581190F5F719}">
      <dsp:nvSpPr>
        <dsp:cNvPr id="0" name=""/>
        <dsp:cNvSpPr/>
      </dsp:nvSpPr>
      <dsp:spPr>
        <a:xfrm>
          <a:off x="0" y="3301459"/>
          <a:ext cx="5115491" cy="359774"/>
        </a:xfrm>
        <a:prstGeom prst="round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Lady of Grace of the                                            Order of St John </a:t>
          </a:r>
          <a:endParaRPr lang="en-US" sz="1500" kern="1200"/>
        </a:p>
      </dsp:txBody>
      <dsp:txXfrm>
        <a:off x="17563" y="3319022"/>
        <a:ext cx="5080365" cy="324648"/>
      </dsp:txXfrm>
    </dsp:sp>
    <dsp:sp modelId="{95624EDA-6DFA-49D1-93A9-8E4F61C4709B}">
      <dsp:nvSpPr>
        <dsp:cNvPr id="0" name=""/>
        <dsp:cNvSpPr/>
      </dsp:nvSpPr>
      <dsp:spPr>
        <a:xfrm>
          <a:off x="0" y="3704434"/>
          <a:ext cx="5115491" cy="35977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(LGSt) (1907)</a:t>
          </a:r>
          <a:endParaRPr lang="en-US" sz="1500" kern="1200"/>
        </a:p>
      </dsp:txBody>
      <dsp:txXfrm>
        <a:off x="17563" y="3721997"/>
        <a:ext cx="5080365" cy="324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248C4-2DB2-478E-AB7C-6B229AB2BE0C}">
      <dsp:nvSpPr>
        <dsp:cNvPr id="0" name=""/>
        <dsp:cNvSpPr/>
      </dsp:nvSpPr>
      <dsp:spPr>
        <a:xfrm>
          <a:off x="0" y="165274"/>
          <a:ext cx="5115491" cy="14987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She grew up in a wealthy and well - connected British family at the villa </a:t>
          </a:r>
          <a:r>
            <a:rPr lang="en-GB" sz="2100" kern="1200" dirty="0" err="1"/>
            <a:t>Colombaia</a:t>
          </a:r>
          <a:r>
            <a:rPr lang="en-GB" sz="2100" kern="1200" dirty="0"/>
            <a:t> in Florence, Tuscany, Italy and was named after the city of her birth.</a:t>
          </a:r>
          <a:endParaRPr lang="en-US" sz="2100" kern="1200" dirty="0"/>
        </a:p>
      </dsp:txBody>
      <dsp:txXfrm>
        <a:off x="73164" y="238438"/>
        <a:ext cx="4969163" cy="1352442"/>
      </dsp:txXfrm>
    </dsp:sp>
    <dsp:sp modelId="{2AFD7E71-452D-4842-9D69-533D7D0CC4FB}">
      <dsp:nvSpPr>
        <dsp:cNvPr id="0" name=""/>
        <dsp:cNvSpPr/>
      </dsp:nvSpPr>
      <dsp:spPr>
        <a:xfrm>
          <a:off x="0" y="1724524"/>
          <a:ext cx="5115491" cy="149877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Florance's older sister Frances Parthenope had similarly been named after her place of birth , </a:t>
          </a:r>
          <a:r>
            <a:rPr lang="en-GB" sz="2100" kern="1200" dirty="0">
              <a:latin typeface="Calibri Light" panose="020F0302020204030204"/>
            </a:rPr>
            <a:t>Parthenope</a:t>
          </a:r>
          <a:r>
            <a:rPr lang="en-GB" sz="2100" kern="1200" dirty="0"/>
            <a:t> , a Greek settlement now part of the city of England in 1821. </a:t>
          </a:r>
          <a:endParaRPr lang="en-US" sz="2100" kern="1200" dirty="0"/>
        </a:p>
      </dsp:txBody>
      <dsp:txXfrm>
        <a:off x="73164" y="1797688"/>
        <a:ext cx="4969163" cy="1352442"/>
      </dsp:txXfrm>
    </dsp:sp>
    <dsp:sp modelId="{A233EC24-68C8-46D8-856D-950BE7E33313}">
      <dsp:nvSpPr>
        <dsp:cNvPr id="0" name=""/>
        <dsp:cNvSpPr/>
      </dsp:nvSpPr>
      <dsp:spPr>
        <a:xfrm>
          <a:off x="0" y="3283774"/>
          <a:ext cx="5115491" cy="14987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With Nightingale being brought up in the family's homes at </a:t>
          </a:r>
          <a:r>
            <a:rPr lang="en-GB" sz="2100" kern="1200" dirty="0" err="1"/>
            <a:t>Embley</a:t>
          </a:r>
          <a:r>
            <a:rPr lang="en-GB" sz="2100" kern="1200" dirty="0"/>
            <a:t>, Hampshire, Lea Hurts and Derbyshire.</a:t>
          </a:r>
          <a:endParaRPr lang="en-US" sz="2100" kern="1200" dirty="0"/>
        </a:p>
      </dsp:txBody>
      <dsp:txXfrm>
        <a:off x="73164" y="3356938"/>
        <a:ext cx="4969163" cy="13524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2BDF-787E-46F4-B4C6-FF6ABE9773E8}">
      <dsp:nvSpPr>
        <dsp:cNvPr id="0" name=""/>
        <dsp:cNvSpPr/>
      </dsp:nvSpPr>
      <dsp:spPr>
        <a:xfrm>
          <a:off x="0" y="72230"/>
          <a:ext cx="5115491" cy="15588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Whilst in Turkey Nightingale collected data and organised a record keeping system. </a:t>
          </a:r>
          <a:endParaRPr lang="en-US" sz="2200" kern="1200" dirty="0"/>
        </a:p>
      </dsp:txBody>
      <dsp:txXfrm>
        <a:off x="76098" y="148328"/>
        <a:ext cx="4963295" cy="1406682"/>
      </dsp:txXfrm>
    </dsp:sp>
    <dsp:sp modelId="{19416DFC-D977-4FBD-8EBD-A74C8A30EB18}">
      <dsp:nvSpPr>
        <dsp:cNvPr id="0" name=""/>
        <dsp:cNvSpPr/>
      </dsp:nvSpPr>
      <dsp:spPr>
        <a:xfrm>
          <a:off x="0" y="1694469"/>
          <a:ext cx="5115491" cy="155887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This information was then used as a tool to improve city and military hospitals. </a:t>
          </a:r>
          <a:endParaRPr lang="en-US" sz="2200" kern="1200" dirty="0"/>
        </a:p>
      </dsp:txBody>
      <dsp:txXfrm>
        <a:off x="76098" y="1770567"/>
        <a:ext cx="4963295" cy="1406682"/>
      </dsp:txXfrm>
    </dsp:sp>
    <dsp:sp modelId="{4651EC45-41EF-4F28-9524-C5E1190672EF}">
      <dsp:nvSpPr>
        <dsp:cNvPr id="0" name=""/>
        <dsp:cNvSpPr/>
      </dsp:nvSpPr>
      <dsp:spPr>
        <a:xfrm>
          <a:off x="0" y="3316708"/>
          <a:ext cx="5115491" cy="155887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Nightingale's knowledge of mathematics </a:t>
          </a:r>
          <a:r>
            <a:rPr lang="en-GB" sz="2200" kern="1200" dirty="0">
              <a:latin typeface="Calibri Light" panose="020F0302020204030204"/>
            </a:rPr>
            <a:t>and statistics </a:t>
          </a:r>
          <a:r>
            <a:rPr lang="en-GB" sz="2200" kern="1200" dirty="0"/>
            <a:t>became evident when she used her collected data to calculate the mortality rate in the hospital.</a:t>
          </a:r>
          <a:endParaRPr lang="en-US" sz="2200" kern="1200" dirty="0"/>
        </a:p>
      </dsp:txBody>
      <dsp:txXfrm>
        <a:off x="76098" y="3392806"/>
        <a:ext cx="4963295" cy="14066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D2D35-53DB-4213-B6E3-00F03B6C5ABE}">
      <dsp:nvSpPr>
        <dsp:cNvPr id="0" name=""/>
        <dsp:cNvSpPr/>
      </dsp:nvSpPr>
      <dsp:spPr>
        <a:xfrm>
          <a:off x="0" y="143988"/>
          <a:ext cx="5115491" cy="228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Nightingale had </a:t>
          </a:r>
          <a:r>
            <a:rPr lang="en-GB" sz="3200" kern="1200" dirty="0">
              <a:latin typeface="Calibri Light" panose="020F0302020204030204"/>
            </a:rPr>
            <a:t>several</a:t>
          </a:r>
          <a:r>
            <a:rPr lang="en-GB" sz="3200" kern="1200" dirty="0"/>
            <a:t> male </a:t>
          </a:r>
          <a:r>
            <a:rPr lang="en-GB" sz="3200" kern="1200" dirty="0">
              <a:latin typeface="Calibri Light" panose="020F0302020204030204"/>
            </a:rPr>
            <a:t>admirers</a:t>
          </a:r>
          <a:r>
            <a:rPr lang="en-GB" sz="3200" kern="1200" dirty="0"/>
            <a:t> and during her life she received at least two proposals of marriage.</a:t>
          </a:r>
          <a:endParaRPr lang="en-US" sz="3200" kern="1200" dirty="0"/>
        </a:p>
      </dsp:txBody>
      <dsp:txXfrm>
        <a:off x="111488" y="255476"/>
        <a:ext cx="4892515" cy="2060864"/>
      </dsp:txXfrm>
    </dsp:sp>
    <dsp:sp modelId="{D153D41A-3D55-43A0-BC26-588050C5DA0D}">
      <dsp:nvSpPr>
        <dsp:cNvPr id="0" name=""/>
        <dsp:cNvSpPr/>
      </dsp:nvSpPr>
      <dsp:spPr>
        <a:xfrm>
          <a:off x="0" y="2519989"/>
          <a:ext cx="5115491" cy="22838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However she believed that God had chosen her for her work and she never married or had children.</a:t>
          </a:r>
          <a:endParaRPr lang="en-US" sz="3200" kern="1200" dirty="0"/>
        </a:p>
      </dsp:txBody>
      <dsp:txXfrm>
        <a:off x="111488" y="2631477"/>
        <a:ext cx="4892515" cy="2060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41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2141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en-GB" sz="3200" i="1" dirty="0">
                <a:solidFill>
                  <a:srgbClr val="214165"/>
                </a:solidFill>
                <a:cs typeface="Calibri Light"/>
              </a:rPr>
              <a:t>Florence Nightingale</a:t>
            </a:r>
            <a:br>
              <a:rPr lang="en-GB" sz="3200" i="1" dirty="0">
                <a:cs typeface="Calibri Light"/>
              </a:rPr>
            </a:br>
            <a:br>
              <a:rPr lang="en-GB" sz="3200" i="1" dirty="0">
                <a:cs typeface="Calibri Light"/>
              </a:rPr>
            </a:br>
            <a:r>
              <a:rPr lang="en-GB" sz="3200" i="1" dirty="0">
                <a:solidFill>
                  <a:srgbClr val="214165"/>
                </a:solidFill>
                <a:cs typeface="Calibri Light"/>
              </a:rPr>
              <a:t>Maths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b="1" i="1" dirty="0">
                <a:solidFill>
                  <a:srgbClr val="214165"/>
                </a:solidFill>
                <a:cs typeface="Calibri"/>
              </a:rPr>
              <a:t>Casey Moore </a:t>
            </a:r>
          </a:p>
        </p:txBody>
      </p:sp>
      <p:pic>
        <p:nvPicPr>
          <p:cNvPr id="4" name="Picture 4" descr="A person posing for the camera&#10;&#10;Description generated with high confidence">
            <a:extLst>
              <a:ext uri="{FF2B5EF4-FFF2-40B4-BE49-F238E27FC236}">
                <a16:creationId xmlns:a16="http://schemas.microsoft.com/office/drawing/2014/main" id="{BF8652FC-142E-4468-B217-3A010F5469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5249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8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0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A5533E-4EF1-4515-9017-4448782B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cs typeface="Calibri Light"/>
              </a:rPr>
              <a:t>Facts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F46BAC9-E4ED-4ADF-AFAC-4B47C20ED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506429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439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FBAC77-A770-4937-A2FE-1F6049486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cs typeface="Calibri Light"/>
              </a:rPr>
              <a:t>Childhood Facts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43EED7-6871-4BFB-9BBB-8F44DA8203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318179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054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8378E6-48B0-449F-90FD-4D52244EF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cs typeface="Calibri Light"/>
              </a:rPr>
              <a:t>How Nightingale's math's affected the world 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DBE8C7C-D864-41CC-BD78-0B3D84515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331099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685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CF0C97-80A2-4A34-B36D-9C77F4EFC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cs typeface="Calibri Light"/>
              </a:rPr>
              <a:t>Relationships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182FA3-252D-4BB4-A57D-BFF3F2EB5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603121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205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21D21C-38D1-4123-AFD4-F781B007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cs typeface="Calibri Light"/>
              </a:rPr>
              <a:t>Interesting Fact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erson posing for a photo&#10;&#10;Description generated with very high confidence">
            <a:extLst>
              <a:ext uri="{FF2B5EF4-FFF2-40B4-BE49-F238E27FC236}">
                <a16:creationId xmlns:a16="http://schemas.microsoft.com/office/drawing/2014/main" id="{4622E91C-03E8-42CC-B225-CB33613020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65" r="3" b="24317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914F24-23FA-49A3-8C2D-E0909439C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/>
                <a:cs typeface="Calibri"/>
              </a:rPr>
              <a:t>Due to the Corona Virus pandemic, there has been an emergency hospital opened up in London, and is named after </a:t>
            </a:r>
            <a:r>
              <a:rPr lang="en-US" b="1" dirty="0">
                <a:solidFill>
                  <a:srgbClr val="002060"/>
                </a:solidFill>
                <a:latin typeface="Arial"/>
                <a:cs typeface="Calibri"/>
              </a:rPr>
              <a:t>Florence Nightingale.</a:t>
            </a:r>
          </a:p>
        </p:txBody>
      </p:sp>
    </p:spTree>
    <p:extLst>
      <p:ext uri="{BB962C8B-B14F-4D97-AF65-F5344CB8AC3E}">
        <p14:creationId xmlns:p14="http://schemas.microsoft.com/office/powerpoint/2010/main" val="126331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Florence Nightingale  Maths Project</vt:lpstr>
      <vt:lpstr>Facts</vt:lpstr>
      <vt:lpstr>Childhood Facts</vt:lpstr>
      <vt:lpstr>How Nightingale's math's affected the world </vt:lpstr>
      <vt:lpstr>Relationships</vt:lpstr>
      <vt:lpstr>Interesting Fact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Moore ( Co-ordinator / Comm Learning &amp; Dev )</dc:creator>
  <cp:lastModifiedBy>Gary Moore ( Co-ordinator / Comm Learning &amp; Dev )</cp:lastModifiedBy>
  <cp:revision>653</cp:revision>
  <dcterms:created xsi:type="dcterms:W3CDTF">2020-04-23T14:26:39Z</dcterms:created>
  <dcterms:modified xsi:type="dcterms:W3CDTF">2020-04-23T16:20:51Z</dcterms:modified>
</cp:coreProperties>
</file>