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Something Fishy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20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paragraphs –</a:t>
            </a:r>
          </a:p>
          <a:p>
            <a:pPr lvl="1"/>
            <a:r>
              <a:rPr lang="en-GB" dirty="0" smtClean="0"/>
              <a:t>Introduction (we have worked on this together on our VSCENE lesson)</a:t>
            </a:r>
          </a:p>
          <a:p>
            <a:pPr lvl="1"/>
            <a:r>
              <a:rPr lang="en-GB" dirty="0" smtClean="0"/>
              <a:t>Build Up</a:t>
            </a:r>
          </a:p>
          <a:p>
            <a:pPr lvl="1"/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Solution</a:t>
            </a:r>
          </a:p>
          <a:p>
            <a:pPr lvl="1"/>
            <a:r>
              <a:rPr lang="en-GB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4063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slow writing together to write the 1</a:t>
            </a:r>
            <a:r>
              <a:rPr lang="en-GB" baseline="30000" dirty="0" smtClean="0"/>
              <a:t>st</a:t>
            </a:r>
            <a:r>
              <a:rPr lang="en-GB" dirty="0" smtClean="0"/>
              <a:t> paragraph of your imaginative story. </a:t>
            </a:r>
          </a:p>
          <a:p>
            <a:r>
              <a:rPr lang="en-GB" dirty="0" smtClean="0"/>
              <a:t>I have attached the format we used to the blog to help you with the rest of your work. </a:t>
            </a:r>
          </a:p>
          <a:p>
            <a:r>
              <a:rPr lang="en-GB" dirty="0" smtClean="0"/>
              <a:t>You do not need to follow the format exactly but it reminds you of important things to consider in your writing.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72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During and after your writing make sure you are achieving the success criteria, this will help you to improve the quality of your writing.</a:t>
            </a:r>
          </a:p>
          <a:p>
            <a:pPr>
              <a:buFontTx/>
              <a:buChar char="-"/>
            </a:pPr>
            <a:r>
              <a:rPr lang="en-GB" dirty="0" smtClean="0"/>
              <a:t>I have included a wide range of ambitious adjectives. [ ]</a:t>
            </a:r>
          </a:p>
          <a:p>
            <a:pPr>
              <a:buFontTx/>
              <a:buChar char="-"/>
            </a:pPr>
            <a:r>
              <a:rPr lang="en-GB" dirty="0" smtClean="0"/>
              <a:t>I have included a range of connectives in my writing. [ ]</a:t>
            </a:r>
          </a:p>
          <a:p>
            <a:pPr>
              <a:buFontTx/>
              <a:buChar char="-"/>
            </a:pPr>
            <a:r>
              <a:rPr lang="en-GB" dirty="0" smtClean="0"/>
              <a:t>I have used a variety of interesting openers. [ ]</a:t>
            </a:r>
          </a:p>
          <a:p>
            <a:pPr>
              <a:buFontTx/>
              <a:buChar char="-"/>
            </a:pPr>
            <a:r>
              <a:rPr lang="en-GB" dirty="0" smtClean="0"/>
              <a:t>I have used accurate punctuation and made sure to write in paragraphs. [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5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Mr. Anderson’s Descriptive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Here are some extra descriptive techniques to try and included to improve your writing:</a:t>
            </a:r>
          </a:p>
          <a:p>
            <a:pPr>
              <a:buFontTx/>
              <a:buChar char="-"/>
            </a:pPr>
            <a:r>
              <a:rPr lang="en-GB" dirty="0" smtClean="0"/>
              <a:t>Include all of the characters’ senses. </a:t>
            </a:r>
          </a:p>
          <a:p>
            <a:pPr>
              <a:buFontTx/>
              <a:buChar char="-"/>
            </a:pPr>
            <a:r>
              <a:rPr lang="en-GB" dirty="0" smtClean="0"/>
              <a:t>Include onomatopoeia.</a:t>
            </a:r>
          </a:p>
          <a:p>
            <a:pPr>
              <a:buFontTx/>
              <a:buChar char="-"/>
            </a:pPr>
            <a:r>
              <a:rPr lang="en-GB" dirty="0" smtClean="0"/>
              <a:t>Include similes</a:t>
            </a:r>
          </a:p>
          <a:p>
            <a:pPr>
              <a:buFontTx/>
              <a:buChar char="-"/>
            </a:pPr>
            <a:r>
              <a:rPr lang="en-GB" dirty="0" smtClean="0"/>
              <a:t>Include alliteration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0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200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Something Fishy</vt:lpstr>
      <vt:lpstr>Plan </vt:lpstr>
      <vt:lpstr>Slow writing</vt:lpstr>
      <vt:lpstr>Success Criteria</vt:lpstr>
      <vt:lpstr>Mr. Anderson’s Descriptive Challenge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Imaginative Writing</dc:title>
  <dc:creator>Jamie Anderson</dc:creator>
  <cp:lastModifiedBy>Jamie Anderson</cp:lastModifiedBy>
  <cp:revision>3</cp:revision>
  <dcterms:created xsi:type="dcterms:W3CDTF">2021-01-19T21:04:07Z</dcterms:created>
  <dcterms:modified xsi:type="dcterms:W3CDTF">2021-01-19T21:37:49Z</dcterms:modified>
</cp:coreProperties>
</file>