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0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b4cdad0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b4cdad0d1_0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b4cdad0d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b4cdad0d1_0_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b4cdad0d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b4cdad0d1_0_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b4cdad0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b4cdad0d1_0_3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4cdad0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4cdad0d1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4cdad0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4cdad0d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669242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5669242a9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5669242a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5669242a9_0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5669242a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5669242a9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5669242a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5669242a9_0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5669242a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5669242a9_0_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b4cdad0d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b4cdad0d1_0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Describing a setting.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Slow writing.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800" y="288275"/>
            <a:ext cx="2229651" cy="1486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Use a simile to help describe this setting.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838" y="1152463"/>
            <a:ext cx="5838825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me an example of a sentence starting with a pronoun.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“I walked towards the haunted house…”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“My hairs were standing on end…”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“They swam in the beautiful lake…”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Blether station activity.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Brainstorm examples of adjectives, similes and alliteration that you may use in your final piece of writing in your groups.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your ideas on your blether station record by matching number on the picture to the number on your blether station record sheet.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these ideas, along with the slow writing structure to form a quality paragraph describing your setting.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625" y="3326525"/>
            <a:ext cx="1954350" cy="15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Plenary.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was our learning intention today?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important to include when describing a setting?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is it important to give a detailed description of you setting?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235100" y="525700"/>
            <a:ext cx="8520600" cy="14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Why is describing a setting important?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should you include when describing a setting?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2025" y="3502900"/>
            <a:ext cx="1155825" cy="151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103783" y="-6014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Comic Sans MS"/>
                <a:ea typeface="Comic Sans MS"/>
                <a:cs typeface="Comic Sans MS"/>
                <a:sym typeface="Comic Sans MS"/>
              </a:rPr>
              <a:t>L.I We are learning to use a slow writing structure to describe a setting.</a:t>
            </a:r>
            <a:endParaRPr sz="3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0" y="1608450"/>
            <a:ext cx="8520600" cy="30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 a title for your setting.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one must used at least 3 adjectives to describe what you can see.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two must include how the setting makes you feel.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three must describe the weather using at least one adjective.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four must describe your setting using your senses (what can you hear, smell, touch)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five  must contain an example of alliteration.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six must contain a simile.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seven must start with a pronoun.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Can you think of a title for this setting?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900" y="1152475"/>
            <a:ext cx="5573950" cy="37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Can you think of three adjectives to describe what you see?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950" y="1530475"/>
            <a:ext cx="6053024" cy="36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Describe how this setting makes you feel.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750" y="1152475"/>
            <a:ext cx="4629150" cy="38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Describe the weather using at least one adjective.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325" y="1442125"/>
            <a:ext cx="5731850" cy="35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Describe this setting using your senses. What can you hear, smell and touch?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80" y="1605475"/>
            <a:ext cx="742697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Use an example of alliteration to help describe this setting.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488" y="1605525"/>
            <a:ext cx="5959025" cy="33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On-screen Show (16:9)</PresentationFormat>
  <Paragraphs>36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Comic Sans MS</vt:lpstr>
      <vt:lpstr>Simple Light</vt:lpstr>
      <vt:lpstr>Describing a setting.</vt:lpstr>
      <vt:lpstr>Why is describing a setting important?</vt:lpstr>
      <vt:lpstr>L.I We are learning to use a slow writing structure to describe a setting.</vt:lpstr>
      <vt:lpstr>Can you think of a title for this setting?</vt:lpstr>
      <vt:lpstr>Can you think of three adjectives to describe what you see?</vt:lpstr>
      <vt:lpstr>Describe how this setting makes you feel.</vt:lpstr>
      <vt:lpstr>Describe the weather using at least one adjective.</vt:lpstr>
      <vt:lpstr>Describe this setting using your senses. What can you hear, smell and touch?</vt:lpstr>
      <vt:lpstr>Use an example of alliteration to help describe this setting.</vt:lpstr>
      <vt:lpstr>Use a simile to help describe this setting.</vt:lpstr>
      <vt:lpstr>Give me an example of a sentence starting with a pronoun.</vt:lpstr>
      <vt:lpstr>Blether station activity. </vt:lpstr>
      <vt:lpstr>Plenary.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a setting.</dc:title>
  <dc:creator>Lorraine  Manning</dc:creator>
  <cp:lastModifiedBy>Lorraine  Manning</cp:lastModifiedBy>
  <cp:revision>1</cp:revision>
  <cp:lastPrinted>2020-11-25T09:57:20Z</cp:lastPrinted>
  <dcterms:modified xsi:type="dcterms:W3CDTF">2020-11-25T09:57:47Z</dcterms:modified>
</cp:coreProperties>
</file>