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71" r:id="rId2"/>
    <p:sldId id="270" r:id="rId3"/>
    <p:sldId id="272" r:id="rId4"/>
    <p:sldId id="256" r:id="rId5"/>
    <p:sldId id="273" r:id="rId6"/>
    <p:sldId id="274" r:id="rId7"/>
    <p:sldId id="275" r:id="rId8"/>
    <p:sldId id="276" r:id="rId9"/>
    <p:sldId id="277" r:id="rId10"/>
    <p:sldId id="280" r:id="rId11"/>
    <p:sldId id="278" r:id="rId12"/>
    <p:sldId id="27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F16"/>
    <a:srgbClr val="D8FF0D"/>
    <a:srgbClr val="FFE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739" autoAdjust="0"/>
  </p:normalViewPr>
  <p:slideViewPr>
    <p:cSldViewPr snapToGrid="0" snapToObjects="1">
      <p:cViewPr varScale="1">
        <p:scale>
          <a:sx n="133" d="100"/>
          <a:sy n="133" d="100"/>
        </p:scale>
        <p:origin x="-104" y="-6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74FF-D669-D542-9607-76DA81ADFCEC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5E24-47EF-D74E-8343-BC17C72C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6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5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7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8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7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46942" y="959802"/>
            <a:ext cx="10742364" cy="62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0" Type="http://schemas.openxmlformats.org/officeDocument/2006/relationships/audio" Target="../media/media23.mp3"/><Relationship Id="rId21" Type="http://schemas.microsoft.com/office/2007/relationships/media" Target="../media/media24.mp3"/><Relationship Id="rId22" Type="http://schemas.openxmlformats.org/officeDocument/2006/relationships/audio" Target="../media/media24.mp3"/><Relationship Id="rId23" Type="http://schemas.openxmlformats.org/officeDocument/2006/relationships/slideLayout" Target="../slideLayouts/slideLayout2.xml"/><Relationship Id="rId24" Type="http://schemas.openxmlformats.org/officeDocument/2006/relationships/image" Target="../media/image9.jpg"/><Relationship Id="rId25" Type="http://schemas.openxmlformats.org/officeDocument/2006/relationships/image" Target="../media/image10.png"/><Relationship Id="rId26" Type="http://schemas.openxmlformats.org/officeDocument/2006/relationships/image" Target="../media/image11.png"/><Relationship Id="rId27" Type="http://schemas.openxmlformats.org/officeDocument/2006/relationships/image" Target="../media/image12.png"/><Relationship Id="rId28" Type="http://schemas.openxmlformats.org/officeDocument/2006/relationships/image" Target="../media/image13.png"/><Relationship Id="rId29" Type="http://schemas.openxmlformats.org/officeDocument/2006/relationships/image" Target="../media/image14.png"/><Relationship Id="rId1" Type="http://schemas.microsoft.com/office/2007/relationships/media" Target="../media/media14.mp3"/><Relationship Id="rId2" Type="http://schemas.openxmlformats.org/officeDocument/2006/relationships/audio" Target="../media/media14.mp3"/><Relationship Id="rId3" Type="http://schemas.microsoft.com/office/2007/relationships/media" Target="../media/media15.mp3"/><Relationship Id="rId4" Type="http://schemas.openxmlformats.org/officeDocument/2006/relationships/audio" Target="../media/media15.mp3"/><Relationship Id="rId5" Type="http://schemas.microsoft.com/office/2007/relationships/media" Target="../media/media16.mp3"/><Relationship Id="rId30" Type="http://schemas.openxmlformats.org/officeDocument/2006/relationships/image" Target="../media/image15.png"/><Relationship Id="rId31" Type="http://schemas.openxmlformats.org/officeDocument/2006/relationships/image" Target="../media/image16.png"/><Relationship Id="rId32" Type="http://schemas.openxmlformats.org/officeDocument/2006/relationships/image" Target="../media/image17.png"/><Relationship Id="rId9" Type="http://schemas.microsoft.com/office/2007/relationships/media" Target="../media/media18.mp3"/><Relationship Id="rId6" Type="http://schemas.openxmlformats.org/officeDocument/2006/relationships/audio" Target="../media/media16.mp3"/><Relationship Id="rId7" Type="http://schemas.microsoft.com/office/2007/relationships/media" Target="../media/media17.mp3"/><Relationship Id="rId8" Type="http://schemas.openxmlformats.org/officeDocument/2006/relationships/audio" Target="../media/media17.mp3"/><Relationship Id="rId33" Type="http://schemas.openxmlformats.org/officeDocument/2006/relationships/image" Target="../media/image18.png"/><Relationship Id="rId34" Type="http://schemas.openxmlformats.org/officeDocument/2006/relationships/image" Target="../media/image19.png"/><Relationship Id="rId35" Type="http://schemas.openxmlformats.org/officeDocument/2006/relationships/image" Target="../media/image5.png"/><Relationship Id="rId10" Type="http://schemas.openxmlformats.org/officeDocument/2006/relationships/audio" Target="../media/media18.mp3"/><Relationship Id="rId11" Type="http://schemas.microsoft.com/office/2007/relationships/media" Target="../media/media19.mp3"/><Relationship Id="rId12" Type="http://schemas.openxmlformats.org/officeDocument/2006/relationships/audio" Target="../media/media19.mp3"/><Relationship Id="rId13" Type="http://schemas.microsoft.com/office/2007/relationships/media" Target="../media/media20.mp3"/><Relationship Id="rId14" Type="http://schemas.openxmlformats.org/officeDocument/2006/relationships/audio" Target="../media/media20.mp3"/><Relationship Id="rId15" Type="http://schemas.microsoft.com/office/2007/relationships/media" Target="../media/media21.mp3"/><Relationship Id="rId16" Type="http://schemas.openxmlformats.org/officeDocument/2006/relationships/audio" Target="../media/media21.mp3"/><Relationship Id="rId17" Type="http://schemas.microsoft.com/office/2007/relationships/media" Target="../media/media22.mp3"/><Relationship Id="rId18" Type="http://schemas.openxmlformats.org/officeDocument/2006/relationships/audio" Target="../media/media22.mp3"/><Relationship Id="rId19" Type="http://schemas.microsoft.com/office/2007/relationships/media" Target="../media/media23.mp3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3.xml"/><Relationship Id="rId9" Type="http://schemas.openxmlformats.org/officeDocument/2006/relationships/image" Target="../media/image6.png"/><Relationship Id="rId10" Type="http://schemas.openxmlformats.org/officeDocument/2006/relationships/image" Target="../media/image5.png"/><Relationship Id="rId11" Type="http://schemas.openxmlformats.org/officeDocument/2006/relationships/image" Target="../media/image7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4" Type="http://schemas.openxmlformats.org/officeDocument/2006/relationships/audio" Target="../media/media6.mp3"/><Relationship Id="rId5" Type="http://schemas.microsoft.com/office/2007/relationships/media" Target="../media/media7.mp3"/><Relationship Id="rId6" Type="http://schemas.openxmlformats.org/officeDocument/2006/relationships/audio" Target="../media/media7.mp3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4.xml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5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4" Type="http://schemas.openxmlformats.org/officeDocument/2006/relationships/audio" Target="../media/media8.mp3"/><Relationship Id="rId5" Type="http://schemas.microsoft.com/office/2007/relationships/media" Target="../media/media9.mp3"/><Relationship Id="rId6" Type="http://schemas.openxmlformats.org/officeDocument/2006/relationships/audio" Target="../media/media9.mp3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5.xml"/><Relationship Id="rId9" Type="http://schemas.openxmlformats.org/officeDocument/2006/relationships/image" Target="../media/image6.png"/><Relationship Id="rId10" Type="http://schemas.openxmlformats.org/officeDocument/2006/relationships/image" Target="../media/image5.png"/><Relationship Id="rId11" Type="http://schemas.openxmlformats.org/officeDocument/2006/relationships/image" Target="../media/image7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4" Type="http://schemas.openxmlformats.org/officeDocument/2006/relationships/audio" Target="../media/media10.mp3"/><Relationship Id="rId5" Type="http://schemas.microsoft.com/office/2007/relationships/media" Target="../media/media11.mp3"/><Relationship Id="rId6" Type="http://schemas.openxmlformats.org/officeDocument/2006/relationships/audio" Target="../media/media11.mp3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6.xml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5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4" Type="http://schemas.openxmlformats.org/officeDocument/2006/relationships/audio" Target="../media/media12.mp3"/><Relationship Id="rId5" Type="http://schemas.microsoft.com/office/2007/relationships/media" Target="../media/media13.mp3"/><Relationship Id="rId6" Type="http://schemas.openxmlformats.org/officeDocument/2006/relationships/audio" Target="../media/media13.mp3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7.xml"/><Relationship Id="rId9" Type="http://schemas.openxmlformats.org/officeDocument/2006/relationships/image" Target="../media/image6.png"/><Relationship Id="rId10" Type="http://schemas.openxmlformats.org/officeDocument/2006/relationships/image" Target="../media/image5.png"/><Relationship Id="rId11" Type="http://schemas.openxmlformats.org/officeDocument/2006/relationships/image" Target="../media/image7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media" Target="../media/media13.mp3"/><Relationship Id="rId20" Type="http://schemas.openxmlformats.org/officeDocument/2006/relationships/audio" Target="../media/media9.mp3"/><Relationship Id="rId21" Type="http://schemas.openxmlformats.org/officeDocument/2006/relationships/slideLayout" Target="../slideLayouts/slideLayout2.xml"/><Relationship Id="rId22" Type="http://schemas.openxmlformats.org/officeDocument/2006/relationships/image" Target="../media/image7.png"/><Relationship Id="rId23" Type="http://schemas.openxmlformats.org/officeDocument/2006/relationships/image" Target="../media/image5.png"/><Relationship Id="rId10" Type="http://schemas.openxmlformats.org/officeDocument/2006/relationships/audio" Target="../media/media13.mp3"/><Relationship Id="rId11" Type="http://schemas.microsoft.com/office/2007/relationships/media" Target="../media/media12.mp3"/><Relationship Id="rId12" Type="http://schemas.openxmlformats.org/officeDocument/2006/relationships/audio" Target="../media/media12.mp3"/><Relationship Id="rId13" Type="http://schemas.microsoft.com/office/2007/relationships/media" Target="../media/media6.mp3"/><Relationship Id="rId14" Type="http://schemas.openxmlformats.org/officeDocument/2006/relationships/audio" Target="../media/media6.mp3"/><Relationship Id="rId15" Type="http://schemas.microsoft.com/office/2007/relationships/media" Target="../media/media11.mp3"/><Relationship Id="rId16" Type="http://schemas.openxmlformats.org/officeDocument/2006/relationships/audio" Target="../media/media11.mp3"/><Relationship Id="rId17" Type="http://schemas.microsoft.com/office/2007/relationships/media" Target="../media/media8.mp3"/><Relationship Id="rId18" Type="http://schemas.openxmlformats.org/officeDocument/2006/relationships/audio" Target="../media/media8.mp3"/><Relationship Id="rId19" Type="http://schemas.microsoft.com/office/2007/relationships/media" Target="../media/media9.mp3"/><Relationship Id="rId1" Type="http://schemas.microsoft.com/office/2007/relationships/media" Target="../media/media3.mp3"/><Relationship Id="rId2" Type="http://schemas.openxmlformats.org/officeDocument/2006/relationships/audio" Target="../media/media3.mp3"/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microsoft.com/office/2007/relationships/media" Target="../media/media5.mp3"/><Relationship Id="rId6" Type="http://schemas.openxmlformats.org/officeDocument/2006/relationships/audio" Target="../media/media5.mp3"/><Relationship Id="rId7" Type="http://schemas.microsoft.com/office/2007/relationships/media" Target="../media/media10.mp3"/><Relationship Id="rId8" Type="http://schemas.openxmlformats.org/officeDocument/2006/relationships/audio" Target="../media/media10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85283" y="-64416"/>
            <a:ext cx="9828449" cy="6922416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87" y="2639493"/>
            <a:ext cx="2334026" cy="15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bo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07" r="77778" b="74007"/>
          <a:stretch/>
        </p:blipFill>
        <p:spPr>
          <a:xfrm>
            <a:off x="1270000" y="254002"/>
            <a:ext cx="7112000" cy="4445000"/>
          </a:xfrm>
          <a:prstGeom prst="rect">
            <a:avLst/>
          </a:prstGeom>
        </p:spPr>
      </p:pic>
      <p:pic>
        <p:nvPicPr>
          <p:cNvPr id="5" name="Picture 4" descr="rainbo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3" t="36885" r="51125" b="32415"/>
          <a:stretch/>
        </p:blipFill>
        <p:spPr>
          <a:xfrm>
            <a:off x="1217085" y="264585"/>
            <a:ext cx="7112000" cy="4445000"/>
          </a:xfrm>
          <a:prstGeom prst="rect">
            <a:avLst/>
          </a:prstGeom>
        </p:spPr>
      </p:pic>
      <p:pic>
        <p:nvPicPr>
          <p:cNvPr id="6" name="Picture 5" descr="rainbo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2" t="38055" r="77467" b="31245"/>
          <a:stretch/>
        </p:blipFill>
        <p:spPr>
          <a:xfrm>
            <a:off x="1058333" y="427568"/>
            <a:ext cx="7423152" cy="4445000"/>
          </a:xfrm>
          <a:prstGeom prst="rect">
            <a:avLst/>
          </a:prstGeom>
        </p:spPr>
      </p:pic>
      <p:pic>
        <p:nvPicPr>
          <p:cNvPr id="7" name="Picture 6" descr="rainbo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1" t="73506" r="77466" b="-4206"/>
          <a:stretch/>
        </p:blipFill>
        <p:spPr>
          <a:xfrm>
            <a:off x="1058333" y="427568"/>
            <a:ext cx="7423152" cy="4445000"/>
          </a:xfrm>
          <a:prstGeom prst="rect">
            <a:avLst/>
          </a:prstGeom>
        </p:spPr>
      </p:pic>
      <p:pic>
        <p:nvPicPr>
          <p:cNvPr id="8" name="Picture 7" descr="rainbo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9" t="74593" r="50516" b="-5293"/>
          <a:stretch/>
        </p:blipFill>
        <p:spPr>
          <a:xfrm>
            <a:off x="1210733" y="579968"/>
            <a:ext cx="7423152" cy="4445000"/>
          </a:xfrm>
          <a:prstGeom prst="rect">
            <a:avLst/>
          </a:prstGeom>
        </p:spPr>
      </p:pic>
      <p:pic>
        <p:nvPicPr>
          <p:cNvPr id="9" name="Picture 8" descr="rainbo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2" t="73643" r="23663" b="-4343"/>
          <a:stretch/>
        </p:blipFill>
        <p:spPr>
          <a:xfrm>
            <a:off x="1210733" y="569385"/>
            <a:ext cx="7423152" cy="4445000"/>
          </a:xfrm>
          <a:prstGeom prst="rect">
            <a:avLst/>
          </a:prstGeom>
        </p:spPr>
      </p:pic>
      <p:pic>
        <p:nvPicPr>
          <p:cNvPr id="10" name="Picture 9" descr="rainbo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3" t="73847" r="-2594" b="-4547"/>
          <a:stretch/>
        </p:blipFill>
        <p:spPr>
          <a:xfrm>
            <a:off x="1210733" y="721785"/>
            <a:ext cx="7575552" cy="4445000"/>
          </a:xfrm>
          <a:prstGeom prst="rect">
            <a:avLst/>
          </a:prstGeom>
        </p:spPr>
      </p:pic>
      <p:pic>
        <p:nvPicPr>
          <p:cNvPr id="11" name="Picture 10" descr="rainbo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5" t="39898" r="23894" b="29402"/>
          <a:stretch/>
        </p:blipFill>
        <p:spPr>
          <a:xfrm>
            <a:off x="1168401" y="711202"/>
            <a:ext cx="7575552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88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ene6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98" y="-27383"/>
            <a:ext cx="9760400" cy="6900168"/>
          </a:xfrm>
          <a:prstGeom prst="rect">
            <a:avLst/>
          </a:prstGeom>
        </p:spPr>
      </p:pic>
      <p:pic>
        <p:nvPicPr>
          <p:cNvPr id="5" name="Picture 4" descr="ceit-1_colour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240" y="-687427"/>
            <a:ext cx="5539916" cy="3275128"/>
          </a:xfrm>
          <a:prstGeom prst="rect">
            <a:avLst/>
          </a:prstGeom>
        </p:spPr>
      </p:pic>
      <p:pic>
        <p:nvPicPr>
          <p:cNvPr id="6" name="Picture 5" descr="anna1_colour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303" y="-27383"/>
            <a:ext cx="5602644" cy="3312212"/>
          </a:xfrm>
          <a:prstGeom prst="rect">
            <a:avLst/>
          </a:prstGeom>
        </p:spPr>
      </p:pic>
      <p:pic>
        <p:nvPicPr>
          <p:cNvPr id="7" name="Picture 6" descr="anna2_colour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77" y="102411"/>
            <a:ext cx="5383096" cy="3182418"/>
          </a:xfrm>
          <a:prstGeom prst="rect">
            <a:avLst/>
          </a:prstGeom>
        </p:spPr>
      </p:pic>
      <p:pic>
        <p:nvPicPr>
          <p:cNvPr id="8" name="Picture 7" descr="anna3_colour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08" y="-556557"/>
            <a:ext cx="5412634" cy="3199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303" y="-27383"/>
            <a:ext cx="5412633" cy="3199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241" y="-771448"/>
            <a:ext cx="5634001" cy="3330750"/>
          </a:xfrm>
          <a:prstGeom prst="rect">
            <a:avLst/>
          </a:prstGeom>
        </p:spPr>
      </p:pic>
      <p:pic>
        <p:nvPicPr>
          <p:cNvPr id="12" name="Picture 11" descr="calum1_colour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117"/>
            <a:ext cx="5420909" cy="3204772"/>
          </a:xfrm>
          <a:prstGeom prst="rect">
            <a:avLst/>
          </a:prstGeom>
        </p:spPr>
      </p:pic>
      <p:pic>
        <p:nvPicPr>
          <p:cNvPr id="13" name="Picture 12" descr="iain1_colour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66" y="-615331"/>
            <a:ext cx="5702592" cy="3371300"/>
          </a:xfrm>
          <a:prstGeom prst="rect">
            <a:avLst/>
          </a:prstGeom>
        </p:spPr>
      </p:pic>
      <p:pic>
        <p:nvPicPr>
          <p:cNvPr id="14" name="Picture 13" descr="calum2_colour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361" y="401069"/>
            <a:ext cx="6395328" cy="3780836"/>
          </a:xfrm>
          <a:prstGeom prst="rect">
            <a:avLst/>
          </a:prstGeom>
        </p:spPr>
      </p:pic>
      <p:sp>
        <p:nvSpPr>
          <p:cNvPr id="16" name="Down Ribbon 15"/>
          <p:cNvSpPr/>
          <p:nvPr/>
        </p:nvSpPr>
        <p:spPr>
          <a:xfrm>
            <a:off x="4778625" y="5092349"/>
            <a:ext cx="4160862" cy="1471308"/>
          </a:xfrm>
          <a:prstGeom prst="ribbon">
            <a:avLst>
              <a:gd name="adj1" fmla="val 7086"/>
              <a:gd name="adj2" fmla="val 6620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eocalum_colour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542" y="4194562"/>
            <a:ext cx="5202151" cy="3075445"/>
          </a:xfrm>
          <a:prstGeom prst="rect">
            <a:avLst/>
          </a:prstGeom>
        </p:spPr>
      </p:pic>
      <p:pic>
        <p:nvPicPr>
          <p:cNvPr id="2" name="Female Voice Subclip 1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932095" y="3835400"/>
            <a:ext cx="812800" cy="812800"/>
          </a:xfrm>
          <a:prstGeom prst="rect">
            <a:avLst/>
          </a:prstGeom>
        </p:spPr>
      </p:pic>
      <p:pic>
        <p:nvPicPr>
          <p:cNvPr id="3" name="Female Voice Subclip 10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7918209" y="3835400"/>
            <a:ext cx="812800" cy="812800"/>
          </a:xfrm>
          <a:prstGeom prst="rect">
            <a:avLst/>
          </a:prstGeom>
        </p:spPr>
      </p:pic>
      <p:pic>
        <p:nvPicPr>
          <p:cNvPr id="17" name="Female Voice Subclip 10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18" name="Female Voice Subclip 108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7918209" y="5473703"/>
            <a:ext cx="812800" cy="812800"/>
          </a:xfrm>
          <a:prstGeom prst="rect">
            <a:avLst/>
          </a:prstGeom>
        </p:spPr>
      </p:pic>
      <p:pic>
        <p:nvPicPr>
          <p:cNvPr id="19" name="Female Voice Subclip 111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7964932" y="4648200"/>
            <a:ext cx="812800" cy="812800"/>
          </a:xfrm>
          <a:prstGeom prst="rect">
            <a:avLst/>
          </a:prstGeom>
        </p:spPr>
      </p:pic>
      <p:pic>
        <p:nvPicPr>
          <p:cNvPr id="20" name="Female Voice Subclip 110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940624" y="4685949"/>
            <a:ext cx="812800" cy="812800"/>
          </a:xfrm>
          <a:prstGeom prst="rect">
            <a:avLst/>
          </a:prstGeom>
        </p:spPr>
      </p:pic>
      <p:pic>
        <p:nvPicPr>
          <p:cNvPr id="21" name="Female Voice Subclip 109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940624" y="5638809"/>
            <a:ext cx="812800" cy="812800"/>
          </a:xfrm>
          <a:prstGeom prst="rect">
            <a:avLst/>
          </a:prstGeom>
        </p:spPr>
      </p:pic>
      <p:pic>
        <p:nvPicPr>
          <p:cNvPr id="22" name="Picture 21" descr="anna3_colour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313" y="0"/>
            <a:ext cx="5412634" cy="3199880"/>
          </a:xfrm>
          <a:prstGeom prst="rect">
            <a:avLst/>
          </a:prstGeom>
        </p:spPr>
      </p:pic>
      <p:pic>
        <p:nvPicPr>
          <p:cNvPr id="23" name="Mail Voice Subclip 90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535391" y="5381007"/>
            <a:ext cx="812800" cy="812800"/>
          </a:xfrm>
          <a:prstGeom prst="rect">
            <a:avLst/>
          </a:prstGeom>
        </p:spPr>
      </p:pic>
      <p:pic>
        <p:nvPicPr>
          <p:cNvPr id="24" name="Mail Voice Subclip 91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25" name="Mail Voice Subclip 92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26" name="Mail Voice Subclip 93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9488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8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31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607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408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379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187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" dur="924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3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2" dur="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12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34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58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6" dur="31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 showWhenStopped="0">
                <p:cTn id="2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607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8" dur="408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4" dur="379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2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0" dur="187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 showWhenStopped="0">
                <p:cTn id="2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6" dur="924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 showWhenStopped="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ene3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374" y="-74165"/>
            <a:ext cx="9892748" cy="6993732"/>
          </a:xfrm>
          <a:prstGeom prst="rect">
            <a:avLst/>
          </a:prstGeom>
        </p:spPr>
      </p:pic>
      <p:sp>
        <p:nvSpPr>
          <p:cNvPr id="6" name="Up Ribbon 5"/>
          <p:cNvSpPr/>
          <p:nvPr/>
        </p:nvSpPr>
        <p:spPr>
          <a:xfrm>
            <a:off x="1093897" y="401050"/>
            <a:ext cx="6674622" cy="1075401"/>
          </a:xfrm>
          <a:prstGeom prst="ribbon2">
            <a:avLst>
              <a:gd name="adj1" fmla="val 16667"/>
              <a:gd name="adj2" fmla="val 6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eandath_colou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397" y="-848084"/>
            <a:ext cx="5657148" cy="334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15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olours_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9144000" cy="540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atha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9144000" cy="5407424"/>
          </a:xfrm>
          <a:prstGeom prst="rect">
            <a:avLst/>
          </a:prstGeom>
        </p:spPr>
      </p:pic>
      <p:pic>
        <p:nvPicPr>
          <p:cNvPr id="4" name="Female Voice Subclip 1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40442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7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lour-words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1" b="70747"/>
          <a:stretch/>
        </p:blipFill>
        <p:spPr>
          <a:xfrm>
            <a:off x="0" y="656166"/>
            <a:ext cx="9144000" cy="539750"/>
          </a:xfrm>
          <a:prstGeom prst="rect">
            <a:avLst/>
          </a:prstGeom>
        </p:spPr>
      </p:pic>
      <p:pic>
        <p:nvPicPr>
          <p:cNvPr id="6" name="De an dath a tha se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73433" y="503767"/>
            <a:ext cx="812800" cy="812800"/>
          </a:xfrm>
          <a:prstGeom prst="rect">
            <a:avLst/>
          </a:prstGeom>
        </p:spPr>
      </p:pic>
      <p:pic>
        <p:nvPicPr>
          <p:cNvPr id="7" name="Picture 6" descr="colour-words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3" t="29084" r="49653" b="60739"/>
          <a:stretch/>
        </p:blipFill>
        <p:spPr>
          <a:xfrm>
            <a:off x="1103768" y="4074585"/>
            <a:ext cx="2627461" cy="1366282"/>
          </a:xfrm>
          <a:prstGeom prst="rect">
            <a:avLst/>
          </a:prstGeom>
        </p:spPr>
      </p:pic>
      <p:pic>
        <p:nvPicPr>
          <p:cNvPr id="8" name="Dear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96017" y="5440867"/>
            <a:ext cx="812800" cy="812800"/>
          </a:xfrm>
          <a:prstGeom prst="rect">
            <a:avLst/>
          </a:prstGeom>
        </p:spPr>
      </p:pic>
      <p:pic>
        <p:nvPicPr>
          <p:cNvPr id="9" name="Picture 8" descr="pencils_colour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2" r="45492"/>
          <a:stretch/>
        </p:blipFill>
        <p:spPr>
          <a:xfrm>
            <a:off x="1996017" y="1094317"/>
            <a:ext cx="1039655" cy="3130307"/>
          </a:xfrm>
          <a:prstGeom prst="rect">
            <a:avLst/>
          </a:prstGeom>
        </p:spPr>
      </p:pic>
      <p:pic>
        <p:nvPicPr>
          <p:cNvPr id="17" name="Picture 16" descr="colour-words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1" t="29084" r="38045" b="60739"/>
          <a:stretch/>
        </p:blipFill>
        <p:spPr>
          <a:xfrm>
            <a:off x="5538184" y="4074585"/>
            <a:ext cx="2627461" cy="1366282"/>
          </a:xfrm>
          <a:prstGeom prst="rect">
            <a:avLst/>
          </a:prstGeom>
        </p:spPr>
      </p:pic>
      <p:pic>
        <p:nvPicPr>
          <p:cNvPr id="18" name="Picture 17" descr="pencils_colour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3" r="34041"/>
          <a:stretch/>
        </p:blipFill>
        <p:spPr>
          <a:xfrm>
            <a:off x="6441016" y="1094317"/>
            <a:ext cx="1039655" cy="3130307"/>
          </a:xfrm>
          <a:prstGeom prst="rect">
            <a:avLst/>
          </a:prstGeom>
        </p:spPr>
      </p:pic>
      <p:pic>
        <p:nvPicPr>
          <p:cNvPr id="10" name="Gor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41016" y="55202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7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0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10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10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1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10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lour-words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1" b="70747"/>
          <a:stretch/>
        </p:blipFill>
        <p:spPr>
          <a:xfrm>
            <a:off x="0" y="656166"/>
            <a:ext cx="9144000" cy="539750"/>
          </a:xfrm>
          <a:prstGeom prst="rect">
            <a:avLst/>
          </a:prstGeom>
        </p:spPr>
      </p:pic>
      <p:pic>
        <p:nvPicPr>
          <p:cNvPr id="7" name="Picture 6" descr="colour-words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0" t="39010" r="52570" b="51931"/>
          <a:stretch/>
        </p:blipFill>
        <p:spPr>
          <a:xfrm>
            <a:off x="878417" y="4224623"/>
            <a:ext cx="3196165" cy="1216243"/>
          </a:xfrm>
          <a:prstGeom prst="rect">
            <a:avLst/>
          </a:prstGeom>
        </p:spPr>
      </p:pic>
      <p:pic>
        <p:nvPicPr>
          <p:cNvPr id="9" name="Picture 8" descr="pencils_colour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3" r="6841"/>
          <a:stretch/>
        </p:blipFill>
        <p:spPr>
          <a:xfrm>
            <a:off x="1996017" y="1094317"/>
            <a:ext cx="1039655" cy="3130307"/>
          </a:xfrm>
          <a:prstGeom prst="rect">
            <a:avLst/>
          </a:prstGeom>
        </p:spPr>
      </p:pic>
      <p:pic>
        <p:nvPicPr>
          <p:cNvPr id="17" name="Picture 16" descr="colour-words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9" t="38150" r="32523" b="51673"/>
          <a:stretch/>
        </p:blipFill>
        <p:spPr>
          <a:xfrm>
            <a:off x="4603752" y="4074585"/>
            <a:ext cx="4265082" cy="1366282"/>
          </a:xfrm>
          <a:prstGeom prst="rect">
            <a:avLst/>
          </a:prstGeom>
        </p:spPr>
      </p:pic>
      <p:pic>
        <p:nvPicPr>
          <p:cNvPr id="18" name="Picture 17" descr="pencils_colour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81754"/>
          <a:stretch/>
        </p:blipFill>
        <p:spPr>
          <a:xfrm>
            <a:off x="6070600" y="1094317"/>
            <a:ext cx="1039655" cy="3130307"/>
          </a:xfrm>
          <a:prstGeom prst="rect">
            <a:avLst/>
          </a:prstGeom>
        </p:spPr>
      </p:pic>
      <p:pic>
        <p:nvPicPr>
          <p:cNvPr id="2" name="Buidh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96017" y="5619750"/>
            <a:ext cx="812800" cy="812800"/>
          </a:xfrm>
          <a:prstGeom prst="rect">
            <a:avLst/>
          </a:prstGeom>
        </p:spPr>
      </p:pic>
      <p:pic>
        <p:nvPicPr>
          <p:cNvPr id="3" name="Purpaid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67871" y="5619750"/>
            <a:ext cx="812800" cy="812800"/>
          </a:xfrm>
          <a:prstGeom prst="rect">
            <a:avLst/>
          </a:prstGeom>
        </p:spPr>
      </p:pic>
      <p:pic>
        <p:nvPicPr>
          <p:cNvPr id="4" name="De an dath a tha seo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80671" y="3831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2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lour-words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1" b="70747"/>
          <a:stretch/>
        </p:blipFill>
        <p:spPr>
          <a:xfrm>
            <a:off x="0" y="656166"/>
            <a:ext cx="9144000" cy="539750"/>
          </a:xfrm>
          <a:prstGeom prst="rect">
            <a:avLst/>
          </a:prstGeom>
        </p:spPr>
      </p:pic>
      <p:pic>
        <p:nvPicPr>
          <p:cNvPr id="6" name="De an dath a tha se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73433" y="503767"/>
            <a:ext cx="812800" cy="812800"/>
          </a:xfrm>
          <a:prstGeom prst="rect">
            <a:avLst/>
          </a:prstGeom>
        </p:spPr>
      </p:pic>
      <p:pic>
        <p:nvPicPr>
          <p:cNvPr id="7" name="Picture 6" descr="colour-words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7" t="58252" r="50539" b="31571"/>
          <a:stretch/>
        </p:blipFill>
        <p:spPr>
          <a:xfrm>
            <a:off x="1103768" y="4074585"/>
            <a:ext cx="2627461" cy="1366282"/>
          </a:xfrm>
          <a:prstGeom prst="rect">
            <a:avLst/>
          </a:prstGeom>
        </p:spPr>
      </p:pic>
      <p:pic>
        <p:nvPicPr>
          <p:cNvPr id="9" name="Picture 8" descr="pencils_colour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5" t="1" r="71829" b="-6026"/>
          <a:stretch/>
        </p:blipFill>
        <p:spPr>
          <a:xfrm>
            <a:off x="1996017" y="1083734"/>
            <a:ext cx="1039655" cy="3318933"/>
          </a:xfrm>
          <a:prstGeom prst="rect">
            <a:avLst/>
          </a:prstGeom>
        </p:spPr>
      </p:pic>
      <p:pic>
        <p:nvPicPr>
          <p:cNvPr id="17" name="Picture 16" descr="colour-words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52" r="38426" b="31571"/>
          <a:stretch/>
        </p:blipFill>
        <p:spPr>
          <a:xfrm>
            <a:off x="5538184" y="4074585"/>
            <a:ext cx="2627461" cy="1366282"/>
          </a:xfrm>
          <a:prstGeom prst="rect">
            <a:avLst/>
          </a:prstGeom>
        </p:spPr>
      </p:pic>
      <p:pic>
        <p:nvPicPr>
          <p:cNvPr id="18" name="Picture 17" descr="pencils_colour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9" r="57775"/>
          <a:stretch/>
        </p:blipFill>
        <p:spPr>
          <a:xfrm>
            <a:off x="6441016" y="1094317"/>
            <a:ext cx="1039655" cy="3130307"/>
          </a:xfrm>
          <a:prstGeom prst="rect">
            <a:avLst/>
          </a:prstGeom>
        </p:spPr>
      </p:pic>
      <p:pic>
        <p:nvPicPr>
          <p:cNvPr id="2" name="Gea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91266" y="5806017"/>
            <a:ext cx="812800" cy="812800"/>
          </a:xfrm>
          <a:prstGeom prst="rect">
            <a:avLst/>
          </a:prstGeom>
        </p:spPr>
      </p:pic>
      <p:pic>
        <p:nvPicPr>
          <p:cNvPr id="3" name="Dubh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67871" y="58060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2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lour-words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1" b="70747"/>
          <a:stretch/>
        </p:blipFill>
        <p:spPr>
          <a:xfrm>
            <a:off x="0" y="656166"/>
            <a:ext cx="9144000" cy="539750"/>
          </a:xfrm>
          <a:prstGeom prst="rect">
            <a:avLst/>
          </a:prstGeom>
        </p:spPr>
      </p:pic>
      <p:pic>
        <p:nvPicPr>
          <p:cNvPr id="7" name="Picture 6" descr="colour-words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5" t="49415" r="50425" b="41526"/>
          <a:stretch/>
        </p:blipFill>
        <p:spPr>
          <a:xfrm>
            <a:off x="878417" y="4224623"/>
            <a:ext cx="3196165" cy="1216243"/>
          </a:xfrm>
          <a:prstGeom prst="rect">
            <a:avLst/>
          </a:prstGeom>
        </p:spPr>
      </p:pic>
      <p:pic>
        <p:nvPicPr>
          <p:cNvPr id="9" name="Picture 8" descr="pencils_colour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0" r="15424"/>
          <a:stretch/>
        </p:blipFill>
        <p:spPr>
          <a:xfrm>
            <a:off x="1996017" y="1094317"/>
            <a:ext cx="1039655" cy="3130307"/>
          </a:xfrm>
          <a:prstGeom prst="rect">
            <a:avLst/>
          </a:prstGeom>
        </p:spPr>
      </p:pic>
      <p:pic>
        <p:nvPicPr>
          <p:cNvPr id="17" name="Picture 16" descr="colour-words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3" t="48319" r="33549" b="41504"/>
          <a:stretch/>
        </p:blipFill>
        <p:spPr>
          <a:xfrm>
            <a:off x="4603752" y="4074585"/>
            <a:ext cx="4265082" cy="1366282"/>
          </a:xfrm>
          <a:prstGeom prst="rect">
            <a:avLst/>
          </a:prstGeom>
        </p:spPr>
      </p:pic>
      <p:pic>
        <p:nvPicPr>
          <p:cNvPr id="18" name="Picture 17" descr="pencils_colour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4" t="-2501" r="23930" b="-7378"/>
          <a:stretch/>
        </p:blipFill>
        <p:spPr>
          <a:xfrm>
            <a:off x="6070600" y="1016000"/>
            <a:ext cx="1039655" cy="3439583"/>
          </a:xfrm>
          <a:prstGeom prst="rect">
            <a:avLst/>
          </a:prstGeom>
        </p:spPr>
      </p:pic>
      <p:pic>
        <p:nvPicPr>
          <p:cNvPr id="4" name="De an dath a tha se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80671" y="383116"/>
            <a:ext cx="812800" cy="812800"/>
          </a:xfrm>
          <a:prstGeom prst="rect">
            <a:avLst/>
          </a:prstGeom>
        </p:spPr>
      </p:pic>
      <p:pic>
        <p:nvPicPr>
          <p:cNvPr id="6" name="Don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01707" y="5721350"/>
            <a:ext cx="812800" cy="812800"/>
          </a:xfrm>
          <a:prstGeom prst="rect">
            <a:avLst/>
          </a:prstGeom>
        </p:spPr>
      </p:pic>
      <p:pic>
        <p:nvPicPr>
          <p:cNvPr id="8" name="Uain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97455" y="5721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3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3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3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3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2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8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13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lour-words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1" b="70747"/>
          <a:stretch/>
        </p:blipFill>
        <p:spPr>
          <a:xfrm>
            <a:off x="0" y="656166"/>
            <a:ext cx="9144000" cy="539750"/>
          </a:xfrm>
          <a:prstGeom prst="rect">
            <a:avLst/>
          </a:prstGeom>
        </p:spPr>
      </p:pic>
      <p:pic>
        <p:nvPicPr>
          <p:cNvPr id="6" name="De an dath a tha se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73433" y="503767"/>
            <a:ext cx="812800" cy="812800"/>
          </a:xfrm>
          <a:prstGeom prst="rect">
            <a:avLst/>
          </a:prstGeom>
        </p:spPr>
      </p:pic>
      <p:pic>
        <p:nvPicPr>
          <p:cNvPr id="7" name="Picture 6" descr="colour-words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1" t="68185" r="51285" b="21638"/>
          <a:stretch/>
        </p:blipFill>
        <p:spPr>
          <a:xfrm>
            <a:off x="1103768" y="4074585"/>
            <a:ext cx="2627461" cy="1366282"/>
          </a:xfrm>
          <a:prstGeom prst="rect">
            <a:avLst/>
          </a:prstGeom>
        </p:spPr>
      </p:pic>
      <p:pic>
        <p:nvPicPr>
          <p:cNvPr id="9" name="Picture 8" descr="pencils_colour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8" t="1" r="91712" b="-6026"/>
          <a:stretch/>
        </p:blipFill>
        <p:spPr>
          <a:xfrm>
            <a:off x="1996017" y="1083734"/>
            <a:ext cx="1039655" cy="3318933"/>
          </a:xfrm>
          <a:prstGeom prst="rect">
            <a:avLst/>
          </a:prstGeom>
        </p:spPr>
      </p:pic>
      <p:pic>
        <p:nvPicPr>
          <p:cNvPr id="17" name="Picture 16" descr="colour-words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3" t="68185" r="36867" b="21638"/>
          <a:stretch/>
        </p:blipFill>
        <p:spPr>
          <a:xfrm>
            <a:off x="5538184" y="4074585"/>
            <a:ext cx="3118983" cy="1366282"/>
          </a:xfrm>
          <a:prstGeom prst="rect">
            <a:avLst/>
          </a:prstGeom>
        </p:spPr>
      </p:pic>
      <p:pic>
        <p:nvPicPr>
          <p:cNvPr id="18" name="Picture 17" descr="pencils_colour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79" t="-76" r="-2705" b="-4793"/>
          <a:stretch/>
        </p:blipFill>
        <p:spPr>
          <a:xfrm>
            <a:off x="6441016" y="963083"/>
            <a:ext cx="1039655" cy="3282707"/>
          </a:xfrm>
          <a:prstGeom prst="rect">
            <a:avLst/>
          </a:prstGeom>
        </p:spPr>
      </p:pic>
      <p:pic>
        <p:nvPicPr>
          <p:cNvPr id="4" name="Gla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96017" y="5869517"/>
            <a:ext cx="812800" cy="812800"/>
          </a:xfrm>
          <a:prstGeom prst="rect">
            <a:avLst/>
          </a:prstGeom>
        </p:spPr>
      </p:pic>
      <p:pic>
        <p:nvPicPr>
          <p:cNvPr id="8" name="Orai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36267" y="57636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3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3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3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2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13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ncils_colour.png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8" t="1" r="91712" b="-6026"/>
          <a:stretch/>
        </p:blipFill>
        <p:spPr>
          <a:xfrm>
            <a:off x="112184" y="819150"/>
            <a:ext cx="1039655" cy="3318933"/>
          </a:xfrm>
          <a:prstGeom prst="rect">
            <a:avLst/>
          </a:prstGeom>
        </p:spPr>
      </p:pic>
      <p:pic>
        <p:nvPicPr>
          <p:cNvPr id="5" name="Picture 4" descr="pencils_colour.png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1" r="80886" b="-6026"/>
          <a:stretch/>
        </p:blipFill>
        <p:spPr>
          <a:xfrm>
            <a:off x="897847" y="819150"/>
            <a:ext cx="1039655" cy="3318933"/>
          </a:xfrm>
          <a:prstGeom prst="rect">
            <a:avLst/>
          </a:prstGeom>
        </p:spPr>
      </p:pic>
      <p:pic>
        <p:nvPicPr>
          <p:cNvPr id="6" name="Picture 5" descr="pencils_colour.png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2367" r="72038" b="-8392"/>
          <a:stretch/>
        </p:blipFill>
        <p:spPr>
          <a:xfrm>
            <a:off x="1630586" y="819150"/>
            <a:ext cx="1039655" cy="3318933"/>
          </a:xfrm>
          <a:prstGeom prst="rect">
            <a:avLst/>
          </a:prstGeom>
        </p:spPr>
      </p:pic>
      <p:pic>
        <p:nvPicPr>
          <p:cNvPr id="7" name="Picture 6" descr="pencils_colour.png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3" t="1" r="57881" b="-6026"/>
          <a:stretch/>
        </p:blipFill>
        <p:spPr>
          <a:xfrm>
            <a:off x="2574991" y="797984"/>
            <a:ext cx="1039655" cy="3318933"/>
          </a:xfrm>
          <a:prstGeom prst="rect">
            <a:avLst/>
          </a:prstGeom>
        </p:spPr>
      </p:pic>
      <p:pic>
        <p:nvPicPr>
          <p:cNvPr id="8" name="Picture 7" descr="pencils_colour.png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2" t="1" r="46222" b="-6026"/>
          <a:stretch/>
        </p:blipFill>
        <p:spPr>
          <a:xfrm>
            <a:off x="3409828" y="797984"/>
            <a:ext cx="1039655" cy="3318933"/>
          </a:xfrm>
          <a:prstGeom prst="rect">
            <a:avLst/>
          </a:prstGeom>
        </p:spPr>
      </p:pic>
      <p:pic>
        <p:nvPicPr>
          <p:cNvPr id="9" name="Picture 8" descr="pencils_colour.png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3" t="1" r="34771" b="-6026"/>
          <a:stretch/>
        </p:blipFill>
        <p:spPr>
          <a:xfrm>
            <a:off x="4336056" y="787401"/>
            <a:ext cx="1039655" cy="3318933"/>
          </a:xfrm>
          <a:prstGeom prst="rect">
            <a:avLst/>
          </a:prstGeom>
        </p:spPr>
      </p:pic>
      <p:pic>
        <p:nvPicPr>
          <p:cNvPr id="10" name="Picture 9" descr="pencils_colour.png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9" t="1" r="23945" b="-6026"/>
          <a:stretch/>
        </p:blipFill>
        <p:spPr>
          <a:xfrm>
            <a:off x="5225799" y="787401"/>
            <a:ext cx="1039655" cy="3318933"/>
          </a:xfrm>
          <a:prstGeom prst="rect">
            <a:avLst/>
          </a:prstGeom>
        </p:spPr>
      </p:pic>
      <p:pic>
        <p:nvPicPr>
          <p:cNvPr id="11" name="Picture 10" descr="pencils_colour.png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7" t="1" r="14927" b="-6026"/>
          <a:stretch/>
        </p:blipFill>
        <p:spPr>
          <a:xfrm>
            <a:off x="6085537" y="787401"/>
            <a:ext cx="1039655" cy="3318933"/>
          </a:xfrm>
          <a:prstGeom prst="rect">
            <a:avLst/>
          </a:prstGeom>
        </p:spPr>
      </p:pic>
      <p:pic>
        <p:nvPicPr>
          <p:cNvPr id="12" name="Picture 11" descr="pencils_colour.png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5" t="1" r="7328" b="-6026"/>
          <a:stretch/>
        </p:blipFill>
        <p:spPr>
          <a:xfrm>
            <a:off x="7125192" y="755652"/>
            <a:ext cx="859859" cy="3318933"/>
          </a:xfrm>
          <a:prstGeom prst="rect">
            <a:avLst/>
          </a:prstGeom>
        </p:spPr>
      </p:pic>
      <p:pic>
        <p:nvPicPr>
          <p:cNvPr id="14" name="Dear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929656" y="4636534"/>
            <a:ext cx="812800" cy="812800"/>
          </a:xfrm>
          <a:prstGeom prst="rect">
            <a:avLst/>
          </a:prstGeom>
        </p:spPr>
      </p:pic>
      <p:pic>
        <p:nvPicPr>
          <p:cNvPr id="15" name="Gor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441016" y="5520267"/>
            <a:ext cx="812800" cy="812800"/>
          </a:xfrm>
          <a:prstGeom prst="rect">
            <a:avLst/>
          </a:prstGeom>
        </p:spPr>
      </p:pic>
      <p:pic>
        <p:nvPicPr>
          <p:cNvPr id="16" name="Buidh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96017" y="5619750"/>
            <a:ext cx="812800" cy="812800"/>
          </a:xfrm>
          <a:prstGeom prst="rect">
            <a:avLst/>
          </a:prstGeom>
        </p:spPr>
      </p:pic>
      <p:pic>
        <p:nvPicPr>
          <p:cNvPr id="17" name="Donn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23256" y="5619750"/>
            <a:ext cx="812800" cy="812800"/>
          </a:xfrm>
          <a:prstGeom prst="rect">
            <a:avLst/>
          </a:prstGeom>
        </p:spPr>
      </p:pic>
      <p:pic>
        <p:nvPicPr>
          <p:cNvPr id="18" name="Picture 17" descr="pencils_colour.png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84" t="1" r="-1441" b="-6026"/>
          <a:stretch/>
        </p:blipFill>
        <p:spPr>
          <a:xfrm>
            <a:off x="7985051" y="692154"/>
            <a:ext cx="859859" cy="3318933"/>
          </a:xfrm>
          <a:prstGeom prst="rect">
            <a:avLst/>
          </a:prstGeom>
        </p:spPr>
      </p:pic>
      <p:pic>
        <p:nvPicPr>
          <p:cNvPr id="19" name="Orains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536267" y="5763683"/>
            <a:ext cx="812800" cy="812800"/>
          </a:xfrm>
          <a:prstGeom prst="rect">
            <a:avLst/>
          </a:prstGeom>
        </p:spPr>
      </p:pic>
      <p:pic>
        <p:nvPicPr>
          <p:cNvPr id="20" name="Glas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39039" y="4806950"/>
            <a:ext cx="812800" cy="812800"/>
          </a:xfrm>
          <a:prstGeom prst="rect">
            <a:avLst/>
          </a:prstGeom>
        </p:spPr>
      </p:pic>
      <p:pic>
        <p:nvPicPr>
          <p:cNvPr id="21" name="Purpaidh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57441" y="4307417"/>
            <a:ext cx="812800" cy="812800"/>
          </a:xfrm>
          <a:prstGeom prst="rect">
            <a:avLst/>
          </a:prstGeom>
        </p:spPr>
      </p:pic>
      <p:pic>
        <p:nvPicPr>
          <p:cNvPr id="22" name="Uaine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484655" y="4493683"/>
            <a:ext cx="812800" cy="812800"/>
          </a:xfrm>
          <a:prstGeom prst="rect">
            <a:avLst/>
          </a:prstGeom>
        </p:spPr>
      </p:pic>
      <p:pic>
        <p:nvPicPr>
          <p:cNvPr id="23" name="Geal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091266" y="5806017"/>
            <a:ext cx="812800" cy="812800"/>
          </a:xfrm>
          <a:prstGeom prst="rect">
            <a:avLst/>
          </a:prstGeom>
        </p:spPr>
      </p:pic>
      <p:pic>
        <p:nvPicPr>
          <p:cNvPr id="24" name="Dubh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667871" y="58060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9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1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0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38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30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04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0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0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1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8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30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130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 showWhenStopped="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12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138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104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0" dur="101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21044</TotalTime>
  <Words>7</Words>
  <Application>Microsoft Macintosh PowerPoint</Application>
  <PresentationFormat>On-screen Show (4:3)</PresentationFormat>
  <Paragraphs>7</Paragraphs>
  <Slides>12</Slides>
  <Notes>7</Notes>
  <HiddenSlides>0</HiddenSlides>
  <MMClips>37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Storlann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Fàilte</dc:title>
  <dc:creator>Anne McCormack</dc:creator>
  <cp:lastModifiedBy>Anne McCormack</cp:lastModifiedBy>
  <cp:revision>123</cp:revision>
  <dcterms:created xsi:type="dcterms:W3CDTF">2015-03-16T16:16:55Z</dcterms:created>
  <dcterms:modified xsi:type="dcterms:W3CDTF">2016-02-03T16:21:13Z</dcterms:modified>
</cp:coreProperties>
</file>