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9" r:id="rId22"/>
    <p:sldId id="286" r:id="rId23"/>
    <p:sldId id="287" r:id="rId24"/>
    <p:sldId id="288" r:id="rId25"/>
    <p:sldId id="267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winkl" pitchFamily="2" charset="0"/>
      <p:regular r:id="rId33"/>
      <p:bold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B4C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98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B9C8D9-DFBD-4AAF-B4B9-7D00927EF8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318EC-411D-4345-AC67-F45888BD1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AC19EF-8677-4388-AF5F-57FF0D3BB454}" type="datetimeFigureOut">
              <a:rPr lang="en-GB"/>
              <a:pPr>
                <a:defRPr/>
              </a:pPr>
              <a:t>28/09/2020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0E2A2-FBA0-4FDE-A6EA-C201A06499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68309-0B50-4374-8047-D1B4696FFA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5828EF-03B7-497A-895E-4B839D5E1C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BA427D-DB89-492D-A83B-179D6E8764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133036-C1B8-42C5-9E32-15D5AC663E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31AE7-2F84-4A75-8DB2-67F97913427D}" type="datetimeFigureOut">
              <a:rPr lang="en-GB"/>
              <a:pPr>
                <a:defRPr/>
              </a:pPr>
              <a:t>28/09/2020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1E9E2F-4397-4B10-AB98-25973CF4A5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3C776F8-172D-49BB-B792-2F4E8CE5C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AA52E-5726-4559-87F9-DA7823E008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96830-46FE-4E8D-817B-00B8ACEEE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93EA7E-7FF9-46E0-B85A-27781E3C3E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CDA9176-A9B9-4105-B65D-2CAD2A6143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28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85FAA04-A1D1-4D82-AA79-D7F99DA12C8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0731DBF-0F93-4DFF-A5AD-934100D9B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79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ED599D4-1B3D-4D4D-B988-15816DA8CBA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73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75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AFBA3BA-7BFB-4BBE-A57C-C16DF24E7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16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69E8CED-F162-40BD-8B38-A6B1C7FD3A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9A1204E-44CA-4FB2-88B3-2F8E98FB52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5" r:id="rId4"/>
    <p:sldLayoutId id="2147483739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4E4D151-3F74-41C8-959F-33771CB9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bg1"/>
                </a:solidFill>
                <a:latin typeface="+mn-lt"/>
              </a:rPr>
              <a:t>le serpent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F32AF030-9ACC-4D66-BA1C-5ACF741A0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3694113"/>
            <a:ext cx="68214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0189C62E-749C-498D-BF03-8B7AC6B9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bg1"/>
                </a:solidFill>
                <a:latin typeface="+mn-lt"/>
              </a:rPr>
              <a:t>le </a:t>
            </a:r>
            <a:r>
              <a:rPr lang="en-AU" sz="3600" dirty="0" err="1">
                <a:solidFill>
                  <a:schemeClr val="bg1"/>
                </a:solidFill>
                <a:latin typeface="+mn-lt"/>
              </a:rPr>
              <a:t>tigre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E3BCFBE7-119E-4E6C-890F-E3D2791DF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2573338"/>
            <a:ext cx="645953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6EAE81A5-92B1-4F09-A178-16E3CE3F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bg1"/>
                </a:solidFill>
                <a:latin typeface="+mn-lt"/>
              </a:rPr>
              <a:t>le </a:t>
            </a:r>
            <a:r>
              <a:rPr lang="en-AU" sz="3600" dirty="0" err="1">
                <a:solidFill>
                  <a:schemeClr val="bg1"/>
                </a:solidFill>
                <a:latin typeface="+mn-lt"/>
              </a:rPr>
              <a:t>zèbre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867C7448-3C89-4219-B91D-913F098C2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041525"/>
            <a:ext cx="5862637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5F6F036-5782-4E48-816C-F581E2B59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bg1"/>
                </a:solidFill>
                <a:latin typeface="+mn-lt"/>
              </a:rPr>
              <a:t>le lion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E96B9266-BF2B-4382-8457-52427CE63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7988"/>
            <a:ext cx="391636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CDBC727-A2A2-413B-944A-B33ECFE3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bg1"/>
                </a:solidFill>
                <a:latin typeface="+mn-lt"/>
              </a:rPr>
              <a:t>le </a:t>
            </a:r>
            <a:r>
              <a:rPr lang="en-AU" sz="3600" dirty="0" err="1">
                <a:solidFill>
                  <a:schemeClr val="bg1"/>
                </a:solidFill>
                <a:latin typeface="+mn-lt"/>
              </a:rPr>
              <a:t>chimpanz</a:t>
            </a:r>
            <a:r>
              <a:rPr lang="en-AU" sz="3600" dirty="0" err="1">
                <a:solidFill>
                  <a:schemeClr val="bg1"/>
                </a:solidFill>
              </a:rPr>
              <a:t>é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06729267-1F45-4575-B397-29C697632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024063"/>
            <a:ext cx="3275013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F776D9C-A6B0-49D1-BF4B-F1D671C4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 err="1">
                <a:solidFill>
                  <a:schemeClr val="bg1"/>
                </a:solidFill>
                <a:latin typeface="+mn-lt"/>
              </a:rPr>
              <a:t>l’</a:t>
            </a:r>
            <a:r>
              <a:rPr lang="en-AU" sz="3600" dirty="0" err="1">
                <a:solidFill>
                  <a:schemeClr val="bg1"/>
                </a:solidFill>
              </a:rPr>
              <a:t>éléphant</a:t>
            </a:r>
            <a:r>
              <a:rPr lang="en-AU" sz="3600" dirty="0">
                <a:solidFill>
                  <a:schemeClr val="bg1"/>
                </a:solidFill>
              </a:rPr>
              <a:t> (m)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1507" name="Picture 1">
            <a:extLst>
              <a:ext uri="{FF2B5EF4-FFF2-40B4-BE49-F238E27FC236}">
                <a16:creationId xmlns:a16="http://schemas.microsoft.com/office/drawing/2014/main" id="{273BD5F4-55DE-433B-A11A-DACB18D7C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736725"/>
            <a:ext cx="50482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37EBBAD3-E20B-4C20-93E3-5372DA88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bg1"/>
                </a:solidFill>
                <a:latin typeface="+mn-lt"/>
              </a:rPr>
              <a:t>le </a:t>
            </a:r>
            <a:r>
              <a:rPr lang="en-AU" sz="3600" dirty="0" err="1">
                <a:solidFill>
                  <a:schemeClr val="bg1"/>
                </a:solidFill>
                <a:latin typeface="+mn-lt"/>
              </a:rPr>
              <a:t>perroquet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531" name="Picture 1">
            <a:extLst>
              <a:ext uri="{FF2B5EF4-FFF2-40B4-BE49-F238E27FC236}">
                <a16:creationId xmlns:a16="http://schemas.microsoft.com/office/drawing/2014/main" id="{D221CDF8-0521-4AA0-B0F3-2FC0D18BA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987550"/>
            <a:ext cx="4835525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D87F1E1-753E-4634-8CA8-F42C876F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>
                <a:solidFill>
                  <a:schemeClr val="bg1"/>
                </a:solidFill>
              </a:rPr>
              <a:t>l'hippopotame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9712A2CE-CD9C-4ADA-BB52-11D579DE4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3178175"/>
            <a:ext cx="7005637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A917D959-FA3C-48DD-A803-54C59B423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bg1"/>
                </a:solidFill>
                <a:latin typeface="+mn-lt"/>
              </a:rPr>
              <a:t>la </a:t>
            </a:r>
            <a:r>
              <a:rPr lang="en-AU" sz="3600" dirty="0" err="1">
                <a:solidFill>
                  <a:schemeClr val="bg1"/>
                </a:solidFill>
                <a:latin typeface="+mn-lt"/>
              </a:rPr>
              <a:t>souris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B932C23D-1584-40AD-9A02-833BC91AB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2625725"/>
            <a:ext cx="191611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75C53D0-6A04-4097-88B2-ABDE1CE1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bg1"/>
                </a:solidFill>
                <a:latin typeface="+mn-lt"/>
              </a:rPr>
              <a:t>le chat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603" name="Picture 1">
            <a:extLst>
              <a:ext uri="{FF2B5EF4-FFF2-40B4-BE49-F238E27FC236}">
                <a16:creationId xmlns:a16="http://schemas.microsoft.com/office/drawing/2014/main" id="{FBA1504B-16B2-4459-8DE2-82B888F0E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692400"/>
            <a:ext cx="41846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8B274F44-6BE7-43B5-8F3D-F14CF23F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bg1"/>
                </a:solidFill>
                <a:latin typeface="+mn-lt"/>
              </a:rPr>
              <a:t>le mouton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4A130BBF-DDDE-49FC-A8A9-5A8A1A6BD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398713"/>
            <a:ext cx="4237037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ED3925A-BE57-48B2-A906-2C87691A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bg1"/>
                </a:solidFill>
                <a:latin typeface="+mn-lt"/>
              </a:rPr>
              <a:t>le </a:t>
            </a:r>
            <a:r>
              <a:rPr lang="en-AU" sz="3600" dirty="0" err="1">
                <a:solidFill>
                  <a:schemeClr val="bg1"/>
                </a:solidFill>
                <a:latin typeface="+mn-lt"/>
              </a:rPr>
              <a:t>chien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627" name="Picture 1">
            <a:extLst>
              <a:ext uri="{FF2B5EF4-FFF2-40B4-BE49-F238E27FC236}">
                <a16:creationId xmlns:a16="http://schemas.microsoft.com/office/drawing/2014/main" id="{7CDD9FE9-759E-49D8-8380-29EA2A1C1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938338"/>
            <a:ext cx="5243512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A95D9222-77AF-49CF-8F28-F1E10C45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bg1"/>
                </a:solidFill>
                <a:latin typeface="+mn-lt"/>
              </a:rPr>
              <a:t>le </a:t>
            </a:r>
            <a:r>
              <a:rPr lang="en-AU" sz="3600" dirty="0" err="1">
                <a:solidFill>
                  <a:schemeClr val="bg1"/>
                </a:solidFill>
                <a:latin typeface="+mn-lt"/>
              </a:rPr>
              <a:t>poisson</a:t>
            </a:r>
            <a:r>
              <a:rPr lang="en-AU" sz="3600" dirty="0">
                <a:solidFill>
                  <a:schemeClr val="bg1"/>
                </a:solidFill>
                <a:latin typeface="+mn-lt"/>
              </a:rPr>
              <a:t> rouge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651" name="Picture 3">
            <a:extLst>
              <a:ext uri="{FF2B5EF4-FFF2-40B4-BE49-F238E27FC236}">
                <a16:creationId xmlns:a16="http://schemas.microsoft.com/office/drawing/2014/main" id="{5A1C0F4C-4015-43BE-8AB4-5D86C173EF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19300" y="2576513"/>
            <a:ext cx="510540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endParaRPr lang="en-AU" altLang="en-US"/>
          </a:p>
        </p:txBody>
      </p:sp>
      <p:sp>
        <p:nvSpPr>
          <p:cNvPr id="27652" name="Picture 2">
            <a:extLst>
              <a:ext uri="{FF2B5EF4-FFF2-40B4-BE49-F238E27FC236}">
                <a16:creationId xmlns:a16="http://schemas.microsoft.com/office/drawing/2014/main" id="{BC1A8606-6D73-4526-B41D-E3E1CDF3D1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8163" y="2486025"/>
            <a:ext cx="550545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7E187-A613-450C-B781-EAF9A3EA3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51" y="2614358"/>
            <a:ext cx="5221073" cy="2365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CCE6711-7ECF-405F-8CFB-126334AE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bg1"/>
                </a:solidFill>
                <a:latin typeface="+mn-lt"/>
              </a:rPr>
              <a:t>la </a:t>
            </a:r>
            <a:r>
              <a:rPr lang="en-AU" sz="3600" dirty="0" err="1">
                <a:solidFill>
                  <a:schemeClr val="bg1"/>
                </a:solidFill>
                <a:latin typeface="+mn-lt"/>
              </a:rPr>
              <a:t>gerbille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8675" name="Picture 1">
            <a:extLst>
              <a:ext uri="{FF2B5EF4-FFF2-40B4-BE49-F238E27FC236}">
                <a16:creationId xmlns:a16="http://schemas.microsoft.com/office/drawing/2014/main" id="{F109B7C5-9A64-4B1C-98BF-636E29E5A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535238"/>
            <a:ext cx="6594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8A37EA6-703A-4F79-9727-00FF2414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bg1"/>
                </a:solidFill>
                <a:latin typeface="+mn-lt"/>
              </a:rPr>
              <a:t>le hamster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9699" name="Picture 1">
            <a:extLst>
              <a:ext uri="{FF2B5EF4-FFF2-40B4-BE49-F238E27FC236}">
                <a16:creationId xmlns:a16="http://schemas.microsoft.com/office/drawing/2014/main" id="{983000D6-4735-47DC-B983-EA3CB0702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2751138"/>
            <a:ext cx="3671887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350D441-6704-4497-8580-EE938E06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>
                <a:solidFill>
                  <a:schemeClr val="bg1"/>
                </a:solidFill>
                <a:latin typeface="+mn-lt"/>
              </a:rPr>
              <a:t>le </a:t>
            </a:r>
            <a:r>
              <a:rPr lang="en-AU" sz="3600" dirty="0" err="1">
                <a:solidFill>
                  <a:schemeClr val="bg1"/>
                </a:solidFill>
                <a:latin typeface="+mn-lt"/>
              </a:rPr>
              <a:t>cochon</a:t>
            </a:r>
            <a:r>
              <a:rPr lang="en-AU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+mn-lt"/>
              </a:rPr>
              <a:t>d’inde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23" name="Picture 1">
            <a:extLst>
              <a:ext uri="{FF2B5EF4-FFF2-40B4-BE49-F238E27FC236}">
                <a16:creationId xmlns:a16="http://schemas.microsoft.com/office/drawing/2014/main" id="{D762B0A1-EE37-4742-8E65-10EA628C5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014663"/>
            <a:ext cx="4564063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AAB2ECE1-8FEF-4336-A278-72CD185C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bg1"/>
                </a:solidFill>
                <a:latin typeface="+mn-lt"/>
              </a:rPr>
              <a:t>le </a:t>
            </a:r>
            <a:r>
              <a:rPr lang="en-AU" sz="3600" dirty="0" err="1">
                <a:solidFill>
                  <a:schemeClr val="bg1"/>
                </a:solidFill>
                <a:latin typeface="+mn-lt"/>
              </a:rPr>
              <a:t>cochon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219" name="Picture 1">
            <a:extLst>
              <a:ext uri="{FF2B5EF4-FFF2-40B4-BE49-F238E27FC236}">
                <a16:creationId xmlns:a16="http://schemas.microsoft.com/office/drawing/2014/main" id="{9C403B02-AE1A-4620-836D-78FB3E550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2678113"/>
            <a:ext cx="4462463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0B655570-1CB0-45E6-8BFD-1E427422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bg1"/>
                </a:solidFill>
                <a:latin typeface="+mn-lt"/>
              </a:rPr>
              <a:t>la </a:t>
            </a:r>
            <a:r>
              <a:rPr lang="en-AU" sz="3600" dirty="0" err="1">
                <a:solidFill>
                  <a:schemeClr val="bg1"/>
                </a:solidFill>
                <a:latin typeface="+mn-lt"/>
              </a:rPr>
              <a:t>vache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E1303EDA-0199-47C7-B019-9279FF2B1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908175"/>
            <a:ext cx="57054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6B979D99-CEF0-452F-A7BC-BC409F31E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bg1"/>
                </a:solidFill>
                <a:latin typeface="+mn-lt"/>
              </a:rPr>
              <a:t>la </a:t>
            </a:r>
            <a:r>
              <a:rPr lang="en-AU" sz="3600" dirty="0" err="1">
                <a:solidFill>
                  <a:schemeClr val="bg1"/>
                </a:solidFill>
                <a:latin typeface="+mn-lt"/>
              </a:rPr>
              <a:t>poule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267" name="Picture 1">
            <a:extLst>
              <a:ext uri="{FF2B5EF4-FFF2-40B4-BE49-F238E27FC236}">
                <a16:creationId xmlns:a16="http://schemas.microsoft.com/office/drawing/2014/main" id="{9179A366-68A8-48B4-8AE5-C3218AC6A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24125"/>
            <a:ext cx="329882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8CCC780D-0E10-4725-82A7-9346677C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 err="1">
                <a:solidFill>
                  <a:schemeClr val="bg1"/>
                </a:solidFill>
                <a:latin typeface="+mn-lt"/>
              </a:rPr>
              <a:t>l’</a:t>
            </a:r>
            <a:r>
              <a:rPr lang="en-AU" sz="3600" dirty="0" err="1">
                <a:solidFill>
                  <a:schemeClr val="bg1"/>
                </a:solidFill>
              </a:rPr>
              <a:t>â</a:t>
            </a:r>
            <a:r>
              <a:rPr lang="en-AU" sz="3600" dirty="0" err="1">
                <a:solidFill>
                  <a:schemeClr val="bg1"/>
                </a:solidFill>
                <a:latin typeface="+mn-lt"/>
              </a:rPr>
              <a:t>ne</a:t>
            </a:r>
            <a:r>
              <a:rPr lang="en-AU" sz="3600" dirty="0">
                <a:solidFill>
                  <a:schemeClr val="bg1"/>
                </a:solidFill>
                <a:latin typeface="+mn-lt"/>
              </a:rPr>
              <a:t> (m)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291" name="Picture 1">
            <a:extLst>
              <a:ext uri="{FF2B5EF4-FFF2-40B4-BE49-F238E27FC236}">
                <a16:creationId xmlns:a16="http://schemas.microsoft.com/office/drawing/2014/main" id="{FCBE55B0-5DDB-41FD-96DC-CFC0A910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770063"/>
            <a:ext cx="57927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FE864DA-AEE2-4ABA-A582-3D0DF23A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bg1"/>
                </a:solidFill>
                <a:latin typeface="+mn-lt"/>
              </a:rPr>
              <a:t>la </a:t>
            </a:r>
            <a:r>
              <a:rPr lang="en-AU" sz="3600" dirty="0" err="1">
                <a:solidFill>
                  <a:schemeClr val="bg1"/>
                </a:solidFill>
                <a:latin typeface="+mn-lt"/>
              </a:rPr>
              <a:t>ch</a:t>
            </a:r>
            <a:r>
              <a:rPr lang="en-AU" sz="3600" dirty="0" err="1">
                <a:solidFill>
                  <a:schemeClr val="bg1"/>
                </a:solidFill>
              </a:rPr>
              <a:t>è</a:t>
            </a:r>
            <a:r>
              <a:rPr lang="en-AU" sz="3600" dirty="0" err="1">
                <a:solidFill>
                  <a:schemeClr val="bg1"/>
                </a:solidFill>
                <a:latin typeface="+mn-lt"/>
              </a:rPr>
              <a:t>vre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315" name="Picture 1">
            <a:extLst>
              <a:ext uri="{FF2B5EF4-FFF2-40B4-BE49-F238E27FC236}">
                <a16:creationId xmlns:a16="http://schemas.microsoft.com/office/drawing/2014/main" id="{B2B9FEED-CA22-4639-BD1B-AAE5B63CB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70050"/>
            <a:ext cx="4652963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2711891-E8B0-4D39-A058-6F471739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>
                <a:solidFill>
                  <a:schemeClr val="bg1"/>
                </a:solidFill>
                <a:latin typeface="+mn-lt"/>
              </a:rPr>
              <a:t>le cheval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339" name="Picture 1">
            <a:extLst>
              <a:ext uri="{FF2B5EF4-FFF2-40B4-BE49-F238E27FC236}">
                <a16:creationId xmlns:a16="http://schemas.microsoft.com/office/drawing/2014/main" id="{1C0E9895-1140-4995-BA4D-FB7431237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828800"/>
            <a:ext cx="643413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D90C0FFB-5FD6-40FA-999C-5AED341D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931863"/>
            <a:ext cx="8242300" cy="611187"/>
          </a:xfrm>
          <a:prstGeom prst="rect">
            <a:avLst/>
          </a:prstGeom>
          <a:solidFill>
            <a:srgbClr val="F5CB4C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bg1"/>
                </a:solidFill>
                <a:latin typeface="+mn-lt"/>
              </a:rPr>
              <a:t>le canard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3" name="Picture 1">
            <a:extLst>
              <a:ext uri="{FF2B5EF4-FFF2-40B4-BE49-F238E27FC236}">
                <a16:creationId xmlns:a16="http://schemas.microsoft.com/office/drawing/2014/main" id="{2DEB3D3F-6635-4B4E-BC15-D358FD77A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2608263"/>
            <a:ext cx="394970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70</TotalTime>
  <Words>51</Words>
  <Application>Microsoft Office PowerPoint</Application>
  <PresentationFormat>On-screen Show (4:3)</PresentationFormat>
  <Paragraphs>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Twinkl</vt:lpstr>
      <vt:lpstr>Calibri</vt:lpstr>
      <vt:lpstr>Arial</vt:lpstr>
      <vt:lpstr>Office Theme</vt:lpstr>
      <vt:lpstr>PowerPoint Presentation</vt:lpstr>
      <vt:lpstr>le mouton</vt:lpstr>
      <vt:lpstr>le cochon</vt:lpstr>
      <vt:lpstr>la vache</vt:lpstr>
      <vt:lpstr>la poule</vt:lpstr>
      <vt:lpstr>l’âne (m)</vt:lpstr>
      <vt:lpstr>la chèvre</vt:lpstr>
      <vt:lpstr>le cheval</vt:lpstr>
      <vt:lpstr>le canard</vt:lpstr>
      <vt:lpstr>le serpent</vt:lpstr>
      <vt:lpstr>le tigre</vt:lpstr>
      <vt:lpstr>le zèbre</vt:lpstr>
      <vt:lpstr>le lion</vt:lpstr>
      <vt:lpstr>le chimpanzé</vt:lpstr>
      <vt:lpstr>l’éléphant (m)</vt:lpstr>
      <vt:lpstr>le perroquet</vt:lpstr>
      <vt:lpstr>l'hippopotame</vt:lpstr>
      <vt:lpstr>la souris</vt:lpstr>
      <vt:lpstr>le chat</vt:lpstr>
      <vt:lpstr>le chien</vt:lpstr>
      <vt:lpstr>le poisson rouge</vt:lpstr>
      <vt:lpstr>la gerbille</vt:lpstr>
      <vt:lpstr>le hamster</vt:lpstr>
      <vt:lpstr>le cochon d’inde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Hardie</dc:creator>
  <cp:lastModifiedBy>Twinkl-A11</cp:lastModifiedBy>
  <cp:revision>13</cp:revision>
  <dcterms:created xsi:type="dcterms:W3CDTF">2018-11-11T23:03:28Z</dcterms:created>
  <dcterms:modified xsi:type="dcterms:W3CDTF">2020-09-28T05:58:05Z</dcterms:modified>
</cp:coreProperties>
</file>