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Scottish poems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406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291" y="263904"/>
            <a:ext cx="10058400" cy="1371600"/>
          </a:xfrm>
        </p:spPr>
        <p:txBody>
          <a:bodyPr/>
          <a:lstStyle/>
          <a:p>
            <a:r>
              <a:rPr lang="en-GB" dirty="0" smtClean="0"/>
              <a:t>A Dug, A Dug by Bill Keys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3" y="1483754"/>
            <a:ext cx="6253018" cy="496462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470" y="1483754"/>
            <a:ext cx="5943803" cy="4964622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64072" y="474031"/>
            <a:ext cx="951345" cy="95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1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7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Street Talk by JK Annand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61" y="1808668"/>
            <a:ext cx="4935813" cy="44209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64" y="1808668"/>
            <a:ext cx="5193236" cy="4420966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11854" y="439393"/>
            <a:ext cx="1302327" cy="13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3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63903"/>
            <a:ext cx="10058400" cy="1371600"/>
          </a:xfrm>
        </p:spPr>
        <p:txBody>
          <a:bodyPr/>
          <a:lstStyle/>
          <a:p>
            <a:r>
              <a:rPr lang="en-GB" dirty="0" err="1" smtClean="0"/>
              <a:t>Twa</a:t>
            </a:r>
            <a:r>
              <a:rPr lang="en-GB" dirty="0" err="1"/>
              <a:t>-</a:t>
            </a:r>
            <a:r>
              <a:rPr lang="en-GB" dirty="0" err="1" smtClean="0"/>
              <a:t>Leggit</a:t>
            </a:r>
            <a:r>
              <a:rPr lang="en-GB" dirty="0" smtClean="0"/>
              <a:t> Mice by JK Annand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509" y="1413829"/>
            <a:ext cx="3556000" cy="4993898"/>
          </a:xfr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34765" y="1413829"/>
            <a:ext cx="1440872" cy="144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25</TotalTime>
  <Words>20</Words>
  <Application>Microsoft Office PowerPoint</Application>
  <PresentationFormat>Widescreen</PresentationFormat>
  <Paragraphs>4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Century Gothic</vt:lpstr>
      <vt:lpstr>Garamond</vt:lpstr>
      <vt:lpstr>Savon</vt:lpstr>
      <vt:lpstr>Scottish poems</vt:lpstr>
      <vt:lpstr>A Dug, A Dug by Bill Keys</vt:lpstr>
      <vt:lpstr>Street Talk by JK Annand</vt:lpstr>
      <vt:lpstr>Twa-Leggit Mice by JK Annand</vt:lpstr>
    </vt:vector>
  </TitlesOfParts>
  <Company>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Scottish poems</dc:title>
  <dc:creator>Angela Munro</dc:creator>
  <cp:lastModifiedBy>Angela Munro</cp:lastModifiedBy>
  <cp:revision>3</cp:revision>
  <dcterms:created xsi:type="dcterms:W3CDTF">2021-01-25T14:27:17Z</dcterms:created>
  <dcterms:modified xsi:type="dcterms:W3CDTF">2021-01-25T14:53:13Z</dcterms:modified>
</cp:coreProperties>
</file>