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46A4B4"/>
    <a:srgbClr val="E8F4F6"/>
    <a:srgbClr val="FF66FF"/>
    <a:srgbClr val="FFFF66"/>
    <a:srgbClr val="FFCC66"/>
    <a:srgbClr val="42C67E"/>
    <a:srgbClr val="B442B4"/>
    <a:srgbClr val="F2ECEF"/>
    <a:srgbClr val="B67D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64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91DE1-1236-4037-B3AA-108C6D061808}" type="datetimeFigureOut">
              <a:rPr lang="en-GB" smtClean="0"/>
              <a:t>30/03/2020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84408-303B-4504-A3C5-94E663DC778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1187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84408-303B-4504-A3C5-94E663DC7788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8655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2805-2D2D-47FD-A5BC-1D090CF22B06}" type="datetimeFigureOut">
              <a:rPr lang="en-GB" smtClean="0"/>
              <a:t>30/03/2020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A96D-5F2B-4163-B7B0-58E74D51F4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16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2805-2D2D-47FD-A5BC-1D090CF22B06}" type="datetimeFigureOut">
              <a:rPr lang="en-GB" smtClean="0"/>
              <a:t>30/03/2020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A96D-5F2B-4163-B7B0-58E74D51F4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0075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2805-2D2D-47FD-A5BC-1D090CF22B06}" type="datetimeFigureOut">
              <a:rPr lang="en-GB" smtClean="0"/>
              <a:t>30/03/2020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A96D-5F2B-4163-B7B0-58E74D51F4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0042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2805-2D2D-47FD-A5BC-1D090CF22B06}" type="datetimeFigureOut">
              <a:rPr lang="en-GB" smtClean="0"/>
              <a:t>30/03/2020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A96D-5F2B-4163-B7B0-58E74D51F4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2383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2805-2D2D-47FD-A5BC-1D090CF22B06}" type="datetimeFigureOut">
              <a:rPr lang="en-GB" smtClean="0"/>
              <a:t>30/03/2020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A96D-5F2B-4163-B7B0-58E74D51F4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3389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2805-2D2D-47FD-A5BC-1D090CF22B06}" type="datetimeFigureOut">
              <a:rPr lang="en-GB" smtClean="0"/>
              <a:t>30/03/2020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A96D-5F2B-4163-B7B0-58E74D51F4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976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2805-2D2D-47FD-A5BC-1D090CF22B06}" type="datetimeFigureOut">
              <a:rPr lang="en-GB" smtClean="0"/>
              <a:t>30/03/2020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A96D-5F2B-4163-B7B0-58E74D51F4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430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2805-2D2D-47FD-A5BC-1D090CF22B06}" type="datetimeFigureOut">
              <a:rPr lang="en-GB" smtClean="0"/>
              <a:t>30/03/2020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A96D-5F2B-4163-B7B0-58E74D51F4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6368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2805-2D2D-47FD-A5BC-1D090CF22B06}" type="datetimeFigureOut">
              <a:rPr lang="en-GB" smtClean="0"/>
              <a:t>30/03/2020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A96D-5F2B-4163-B7B0-58E74D51F4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895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2805-2D2D-47FD-A5BC-1D090CF22B06}" type="datetimeFigureOut">
              <a:rPr lang="en-GB" smtClean="0"/>
              <a:t>30/03/2020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A96D-5F2B-4163-B7B0-58E74D51F4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3334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2805-2D2D-47FD-A5BC-1D090CF22B06}" type="datetimeFigureOut">
              <a:rPr lang="en-GB" smtClean="0"/>
              <a:t>30/03/2020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A96D-5F2B-4163-B7B0-58E74D51F4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08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62805-2D2D-47FD-A5BC-1D090CF22B06}" type="datetimeFigureOut">
              <a:rPr lang="en-GB" smtClean="0"/>
              <a:t>30/03/2020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AA96D-5F2B-4163-B7B0-58E74D51F4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675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1720" y="2204864"/>
            <a:ext cx="7772400" cy="14700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224478"/>
              </p:ext>
            </p:extLst>
          </p:nvPr>
        </p:nvGraphicFramePr>
        <p:xfrm>
          <a:off x="1259632" y="116634"/>
          <a:ext cx="6264696" cy="6699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6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8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1406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Bauhaus 93" panose="04030905020B02020C02" pitchFamily="82" charset="0"/>
                        </a:rPr>
                        <a:t>sloth</a:t>
                      </a:r>
                      <a:endParaRPr lang="en-GB" dirty="0">
                        <a:latin typeface="Bauhaus 93" panose="04030905020B02020C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Elephant" panose="02020904090505020303" pitchFamily="18" charset="0"/>
                        </a:rPr>
                        <a:t>Mammal</a:t>
                      </a:r>
                      <a:r>
                        <a:rPr lang="en-GB" baseline="0" dirty="0" smtClean="0">
                          <a:latin typeface="Elephant" panose="02020904090505020303" pitchFamily="18" charset="0"/>
                        </a:rPr>
                        <a:t> of slowness found in south </a:t>
                      </a:r>
                    </a:p>
                    <a:p>
                      <a:r>
                        <a:rPr lang="en-GB" baseline="0" dirty="0" smtClean="0">
                          <a:latin typeface="Elephant" panose="02020904090505020303" pitchFamily="18" charset="0"/>
                        </a:rPr>
                        <a:t>America</a:t>
                      </a:r>
                      <a:endParaRPr lang="en-GB" dirty="0">
                        <a:latin typeface="Elephant" panose="020209040905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946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Bauhaus 93" panose="04030905020B02020C02" pitchFamily="82" charset="0"/>
                        </a:rPr>
                        <a:t>Gecko</a:t>
                      </a:r>
                      <a:endParaRPr lang="en-GB" dirty="0">
                        <a:latin typeface="Bauhaus 93" panose="04030905020B02020C02" pitchFamily="82" charset="0"/>
                      </a:endParaRPr>
                    </a:p>
                  </a:txBody>
                  <a:tcPr>
                    <a:solidFill>
                      <a:srgbClr val="5991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Elephant" panose="02020904090505020303" pitchFamily="18" charset="0"/>
                        </a:rPr>
                        <a:t>Small</a:t>
                      </a:r>
                      <a:r>
                        <a:rPr lang="en-GB" baseline="0" dirty="0" smtClean="0">
                          <a:latin typeface="Elephant" panose="02020904090505020303" pitchFamily="18" charset="0"/>
                        </a:rPr>
                        <a:t> lizards found in warm climates</a:t>
                      </a:r>
                      <a:endParaRPr lang="en-GB" dirty="0">
                        <a:latin typeface="Elephant" panose="02020904090505020303" pitchFamily="18" charset="0"/>
                      </a:endParaRPr>
                    </a:p>
                  </a:txBody>
                  <a:tcPr>
                    <a:solidFill>
                      <a:srgbClr val="5991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1406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Bauhaus 93" panose="04030905020B02020C02" pitchFamily="82" charset="0"/>
                        </a:rPr>
                        <a:t>Kakapo</a:t>
                      </a:r>
                      <a:endParaRPr lang="en-GB" dirty="0">
                        <a:latin typeface="Bauhaus 93" panose="04030905020B02020C02" pitchFamily="82" charset="0"/>
                      </a:endParaRPr>
                    </a:p>
                  </a:txBody>
                  <a:tcPr>
                    <a:solidFill>
                      <a:srgbClr val="59DD7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Elephant" panose="02020904090505020303" pitchFamily="18" charset="0"/>
                        </a:rPr>
                        <a:t>A large</a:t>
                      </a:r>
                      <a:r>
                        <a:rPr lang="en-GB" baseline="0" dirty="0" smtClean="0">
                          <a:latin typeface="Elephant" panose="02020904090505020303" pitchFamily="18" charset="0"/>
                        </a:rPr>
                        <a:t> flightless bird found in new Zealand</a:t>
                      </a:r>
                    </a:p>
                  </a:txBody>
                  <a:tcPr>
                    <a:solidFill>
                      <a:srgbClr val="59DD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946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Bauhaus 93" panose="04030905020B02020C02" pitchFamily="82" charset="0"/>
                        </a:rPr>
                        <a:t>Kayapo</a:t>
                      </a:r>
                      <a:endParaRPr lang="en-GB" dirty="0">
                        <a:latin typeface="Bauhaus 93" panose="04030905020B02020C02" pitchFamily="82" charset="0"/>
                      </a:endParaRPr>
                    </a:p>
                  </a:txBody>
                  <a:tcPr>
                    <a:solidFill>
                      <a:srgbClr val="B67D3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Elephant" panose="02020904090505020303" pitchFamily="18" charset="0"/>
                        </a:rPr>
                        <a:t>Indigenous</a:t>
                      </a:r>
                      <a:r>
                        <a:rPr lang="en-GB" baseline="0" dirty="0" smtClean="0">
                          <a:latin typeface="Elephant" panose="02020904090505020303" pitchFamily="18" charset="0"/>
                        </a:rPr>
                        <a:t> people from Brazil</a:t>
                      </a:r>
                      <a:endParaRPr lang="en-GB" dirty="0">
                        <a:latin typeface="Elephant" panose="02020904090505020303" pitchFamily="18" charset="0"/>
                      </a:endParaRPr>
                    </a:p>
                  </a:txBody>
                  <a:tcPr>
                    <a:solidFill>
                      <a:srgbClr val="B67D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1406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Bauhaus 93" panose="04030905020B02020C02" pitchFamily="82" charset="0"/>
                        </a:rPr>
                        <a:t>Amazon</a:t>
                      </a:r>
                      <a:endParaRPr lang="en-GB" dirty="0">
                        <a:latin typeface="Bauhaus 93" panose="04030905020B02020C02" pitchFamily="82" charset="0"/>
                      </a:endParaRPr>
                    </a:p>
                  </a:txBody>
                  <a:tcPr>
                    <a:solidFill>
                      <a:srgbClr val="B442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Elephant" panose="02020904090505020303" pitchFamily="18" charset="0"/>
                        </a:rPr>
                        <a:t>A tropical rainforest found in South America</a:t>
                      </a:r>
                      <a:endParaRPr lang="en-GB" dirty="0">
                        <a:latin typeface="Elephant" panose="02020904090505020303" pitchFamily="18" charset="0"/>
                      </a:endParaRPr>
                    </a:p>
                  </a:txBody>
                  <a:tcPr>
                    <a:solidFill>
                      <a:srgbClr val="B442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946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Bauhaus 93" panose="04030905020B02020C02" pitchFamily="82" charset="0"/>
                        </a:rPr>
                        <a:t>Gibbon</a:t>
                      </a:r>
                      <a:endParaRPr lang="en-GB" dirty="0">
                        <a:latin typeface="Bauhaus 93" panose="04030905020B02020C02" pitchFamily="82" charset="0"/>
                      </a:endParaRPr>
                    </a:p>
                  </a:txBody>
                  <a:tcPr>
                    <a:solidFill>
                      <a:srgbClr val="42C67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Elephant" panose="02020904090505020303" pitchFamily="18" charset="0"/>
                        </a:rPr>
                        <a:t>Small</a:t>
                      </a:r>
                      <a:r>
                        <a:rPr lang="en-GB" baseline="0" dirty="0" smtClean="0">
                          <a:latin typeface="Elephant" panose="02020904090505020303" pitchFamily="18" charset="0"/>
                        </a:rPr>
                        <a:t> apes found in tropical rainforest</a:t>
                      </a:r>
                      <a:endParaRPr lang="en-GB" dirty="0">
                        <a:latin typeface="Elephant" panose="02020904090505020303" pitchFamily="18" charset="0"/>
                      </a:endParaRPr>
                    </a:p>
                  </a:txBody>
                  <a:tcPr>
                    <a:solidFill>
                      <a:srgbClr val="42C6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1406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Bauhaus 93" panose="04030905020B02020C02" pitchFamily="82" charset="0"/>
                        </a:rPr>
                        <a:t>Lemur</a:t>
                      </a:r>
                      <a:endParaRPr lang="en-GB" dirty="0">
                        <a:latin typeface="Bauhaus 93" panose="04030905020B02020C02" pitchFamily="82" charset="0"/>
                      </a:endParaRP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Elephant" panose="02020904090505020303" pitchFamily="18" charset="0"/>
                        </a:rPr>
                        <a:t>Small</a:t>
                      </a:r>
                      <a:r>
                        <a:rPr lang="en-GB" baseline="0" dirty="0" smtClean="0">
                          <a:latin typeface="Elephant" panose="02020904090505020303" pitchFamily="18" charset="0"/>
                        </a:rPr>
                        <a:t> nocturnal mammal with large eyes and a long tail</a:t>
                      </a:r>
                      <a:endParaRPr lang="en-GB" dirty="0">
                        <a:latin typeface="Elephant" panose="02020904090505020303" pitchFamily="18" charset="0"/>
                      </a:endParaRP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946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Bauhaus 93" panose="04030905020B02020C02" pitchFamily="82" charset="0"/>
                        </a:rPr>
                        <a:t>Jungle</a:t>
                      </a:r>
                      <a:endParaRPr lang="en-GB" sz="1800" dirty="0">
                        <a:latin typeface="Bauhaus 93" panose="04030905020B02020C02" pitchFamily="82" charset="0"/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Elephant" panose="02020904090505020303" pitchFamily="18" charset="0"/>
                        </a:rPr>
                        <a:t>Land</a:t>
                      </a:r>
                      <a:r>
                        <a:rPr lang="en-GB" baseline="0" dirty="0" smtClean="0">
                          <a:latin typeface="Elephant" panose="02020904090505020303" pitchFamily="18" charset="0"/>
                        </a:rPr>
                        <a:t> covered in dense forest</a:t>
                      </a:r>
                      <a:endParaRPr lang="en-GB" dirty="0">
                        <a:latin typeface="Elephant" panose="02020904090505020303" pitchFamily="18" charset="0"/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1406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Bauhaus 93" panose="04030905020B02020C02" pitchFamily="82" charset="0"/>
                        </a:rPr>
                        <a:t>Reptile</a:t>
                      </a:r>
                      <a:endParaRPr lang="en-GB" sz="1800" dirty="0">
                        <a:latin typeface="Bauhaus 93" panose="04030905020B02020C02" pitchFamily="82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Elephant" panose="02020904090505020303" pitchFamily="18" charset="0"/>
                        </a:rPr>
                        <a:t>Animals like turtles, crocodiles,</a:t>
                      </a:r>
                      <a:r>
                        <a:rPr lang="en-GB" baseline="0" dirty="0" smtClean="0">
                          <a:latin typeface="Elephant" panose="02020904090505020303" pitchFamily="18" charset="0"/>
                        </a:rPr>
                        <a:t> snakes, lizards</a:t>
                      </a:r>
                      <a:endParaRPr lang="en-GB" dirty="0">
                        <a:latin typeface="Elephant" panose="02020904090505020303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61406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Bauhaus 93" panose="04030905020B02020C02" pitchFamily="82" charset="0"/>
                        </a:rPr>
                        <a:t>Gorilla</a:t>
                      </a:r>
                      <a:endParaRPr lang="en-GB" sz="1800" dirty="0">
                        <a:latin typeface="Bauhaus 93" panose="04030905020B02020C02" pitchFamily="82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Elephant" panose="02020904090505020303" pitchFamily="18" charset="0"/>
                        </a:rPr>
                        <a:t>Apes</a:t>
                      </a:r>
                      <a:r>
                        <a:rPr lang="en-GB" baseline="0" dirty="0" smtClean="0">
                          <a:latin typeface="Elephant" panose="02020904090505020303" pitchFamily="18" charset="0"/>
                        </a:rPr>
                        <a:t> that live in the forest, the largest living primate</a:t>
                      </a:r>
                      <a:endParaRPr lang="en-GB" dirty="0">
                        <a:latin typeface="Elephant" panose="02020904090505020303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61406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Bauhaus 93" panose="04030905020B02020C02" pitchFamily="82" charset="0"/>
                        </a:rPr>
                        <a:t>Orangutan</a:t>
                      </a:r>
                      <a:endParaRPr lang="en-GB" dirty="0">
                        <a:latin typeface="Bauhaus 93" panose="04030905020B02020C02" pitchFamily="82" charset="0"/>
                      </a:endParaRPr>
                    </a:p>
                  </a:txBody>
                  <a:tcPr>
                    <a:solidFill>
                      <a:srgbClr val="46A4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Elephant" panose="02020904090505020303" pitchFamily="18" charset="0"/>
                        </a:rPr>
                        <a:t>A</a:t>
                      </a:r>
                      <a:r>
                        <a:rPr lang="en-GB" baseline="0" dirty="0" smtClean="0">
                          <a:latin typeface="Elephant" panose="02020904090505020303" pitchFamily="18" charset="0"/>
                        </a:rPr>
                        <a:t> type of  ape native to Indonesia and Borneo</a:t>
                      </a:r>
                      <a:endParaRPr lang="en-GB" dirty="0" smtClean="0">
                        <a:latin typeface="Elephant" panose="02020904090505020303" pitchFamily="18" charset="0"/>
                      </a:endParaRPr>
                    </a:p>
                  </a:txBody>
                  <a:tcPr>
                    <a:solidFill>
                      <a:srgbClr val="46A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5817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Bauhaus 93" panose="04030905020B02020C02" pitchFamily="82" charset="0"/>
                        </a:rPr>
                        <a:t>tropical</a:t>
                      </a:r>
                      <a:endParaRPr lang="en-GB" dirty="0">
                        <a:latin typeface="Bauhaus 93" panose="04030905020B02020C02" pitchFamily="82" charset="0"/>
                      </a:endParaRPr>
                    </a:p>
                  </a:txBody>
                  <a:tcP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Elephant" panose="02020904090505020303" pitchFamily="18" charset="0"/>
                        </a:rPr>
                        <a:t>Region of earth surrounding the Equator</a:t>
                      </a:r>
                      <a:endParaRPr lang="en-GB" dirty="0">
                        <a:latin typeface="Elephant" panose="02020904090505020303" pitchFamily="18" charset="0"/>
                      </a:endParaRPr>
                    </a:p>
                  </a:txBody>
                  <a:tcPr>
                    <a:solidFill>
                      <a:srgbClr val="33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4844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750C064A88F44A0EF7F2E50AD5754" ma:contentTypeVersion="7" ma:contentTypeDescription="Create a new document." ma:contentTypeScope="" ma:versionID="2cc5d494c4bccf1d2075ecc96ce9fe33">
  <xsd:schema xmlns:xsd="http://www.w3.org/2001/XMLSchema" xmlns:xs="http://www.w3.org/2001/XMLSchema" xmlns:p="http://schemas.microsoft.com/office/2006/metadata/properties" xmlns:ns2="93c547c1-5bd2-48ed-9d01-559205c293f7" targetNamespace="http://schemas.microsoft.com/office/2006/metadata/properties" ma:root="true" ma:fieldsID="5328560f1fa48d2f75b0fda85b0a4055" ns2:_="">
    <xsd:import namespace="93c547c1-5bd2-48ed-9d01-559205c293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c547c1-5bd2-48ed-9d01-559205c293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B832E3-9563-4939-8FFF-FC698E8041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c547c1-5bd2-48ed-9d01-559205c293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39BBBF-8569-4140-9E4D-BDC536250E49}">
  <ds:schemaRefs>
    <ds:schemaRef ds:uri="http://schemas.microsoft.com/office/2006/metadata/properties"/>
    <ds:schemaRef ds:uri="93c547c1-5bd2-48ed-9d01-559205c293f7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F18A8ED-F68D-4553-9A04-237D10766D6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101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Bauhaus 93</vt:lpstr>
      <vt:lpstr>Calibri</vt:lpstr>
      <vt:lpstr>Elephant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.</dc:creator>
  <cp:lastModifiedBy>Lorraine  Manning</cp:lastModifiedBy>
  <cp:revision>14</cp:revision>
  <dcterms:created xsi:type="dcterms:W3CDTF">2020-03-26T10:12:47Z</dcterms:created>
  <dcterms:modified xsi:type="dcterms:W3CDTF">2020-03-30T15:48:57Z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0x010100C17750C064A88F44A0EF7F2E50AD5754</vt:lpwstr>
  </property>
</Properties>
</file>