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77" r:id="rId4"/>
    <p:sldId id="278" r:id="rId5"/>
    <p:sldId id="274" r:id="rId6"/>
    <p:sldId id="275" r:id="rId7"/>
    <p:sldId id="276" r:id="rId8"/>
    <p:sldId id="271" r:id="rId9"/>
    <p:sldId id="260" r:id="rId10"/>
    <p:sldId id="281" r:id="rId11"/>
    <p:sldId id="280" r:id="rId12"/>
    <p:sldId id="279" r:id="rId13"/>
    <p:sldId id="282" r:id="rId14"/>
    <p:sldId id="272" r:id="rId15"/>
    <p:sldId id="273" r:id="rId16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2448" autoAdjust="0"/>
  </p:normalViewPr>
  <p:slideViewPr>
    <p:cSldViewPr snapToGrid="0">
      <p:cViewPr varScale="1">
        <p:scale>
          <a:sx n="55" d="100"/>
          <a:sy n="55" d="100"/>
        </p:scale>
        <p:origin x="63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24/8/2016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24/8/2016</a:t>
            </a:r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Click to edit Master text styles</a:t>
            </a:r>
          </a:p>
          <a:p>
            <a:pPr lvl="1" rtl="0"/>
            <a:r>
              <a:t>Second level</a:t>
            </a:r>
          </a:p>
          <a:p>
            <a:pPr lvl="2" rtl="0"/>
            <a:r>
              <a:t>Third level</a:t>
            </a:r>
          </a:p>
          <a:p>
            <a:pPr lvl="3" rtl="0"/>
            <a:r>
              <a:t>Fourth level</a:t>
            </a:r>
          </a:p>
          <a:p>
            <a:pPr lvl="4" rtl="0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rtl="0"/>
            <a:r>
              <a:rPr lang="en-US" smtClean="0"/>
              <a:t>Click to edit Master title style</a:t>
            </a:r>
            <a:endParaRPr lang="en-gb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 lang="en-gb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/>
              <a:t>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24/8/2016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pmarks.co.uk/ordering-and-sequencing/chinese-dragon-ordering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 dirty="0" smtClean="0"/>
              <a:t>P2 Numeracy Jobs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gb" dirty="0" smtClean="0"/>
              <a:t>08.02.21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89122" y="1752600"/>
            <a:ext cx="676621" cy="67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326" y="870856"/>
            <a:ext cx="10582502" cy="5225144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solidFill>
                  <a:srgbClr val="002060"/>
                </a:solidFill>
              </a:rPr>
              <a:t>Smallest to Biggest</a:t>
            </a:r>
            <a:r>
              <a:rPr lang="en-GB" dirty="0" smtClean="0">
                <a:solidFill>
                  <a:srgbClr val="002060"/>
                </a:solidFill>
              </a:rPr>
              <a:t>: </a:t>
            </a:r>
            <a:br>
              <a:rPr lang="en-GB" dirty="0" smtClean="0">
                <a:solidFill>
                  <a:srgbClr val="002060"/>
                </a:solidFill>
              </a:rPr>
            </a:br>
            <a:r>
              <a:rPr lang="en-GB" dirty="0">
                <a:solidFill>
                  <a:srgbClr val="002060"/>
                </a:solidFill>
              </a:rPr>
              <a:t/>
            </a:r>
            <a:br>
              <a:rPr lang="en-GB" dirty="0">
                <a:solidFill>
                  <a:srgbClr val="002060"/>
                </a:solidFill>
              </a:rPr>
            </a:br>
            <a:r>
              <a:rPr lang="en-GB" dirty="0" smtClean="0">
                <a:solidFill>
                  <a:srgbClr val="002060"/>
                </a:solidFill>
              </a:rPr>
              <a:t>34		38		14		81		12</a:t>
            </a:r>
            <a:br>
              <a:rPr lang="en-GB" dirty="0" smtClean="0">
                <a:solidFill>
                  <a:srgbClr val="002060"/>
                </a:solidFill>
              </a:rPr>
            </a:br>
            <a:r>
              <a:rPr lang="en-GB" dirty="0">
                <a:solidFill>
                  <a:srgbClr val="002060"/>
                </a:solidFill>
              </a:rPr>
              <a:t/>
            </a:r>
            <a:br>
              <a:rPr lang="en-GB" dirty="0">
                <a:solidFill>
                  <a:srgbClr val="002060"/>
                </a:solidFill>
              </a:rPr>
            </a:br>
            <a:r>
              <a:rPr lang="en-GB" dirty="0" smtClean="0">
                <a:solidFill>
                  <a:srgbClr val="002060"/>
                </a:solidFill>
              </a:rPr>
              <a:t>110		109		45		18		121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u="sng" dirty="0" smtClean="0">
                <a:solidFill>
                  <a:srgbClr val="FF0000"/>
                </a:solidFill>
              </a:rPr>
              <a:t>Biggest to Smallest</a:t>
            </a:r>
            <a:r>
              <a:rPr lang="en-GB" dirty="0" smtClean="0">
                <a:solidFill>
                  <a:srgbClr val="FF0000"/>
                </a:solidFill>
              </a:rPr>
              <a:t>: 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/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23		36		12		49		81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108		101		15		18		100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72279" y="1532352"/>
            <a:ext cx="867051" cy="86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0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387914" y="-1164775"/>
            <a:ext cx="6570060" cy="92746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1681843" y="3078423"/>
            <a:ext cx="5638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Recommended for Triangles</a:t>
            </a:r>
            <a:endParaRPr lang="en-GB" sz="2400" b="1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6591" y="297958"/>
            <a:ext cx="988263" cy="98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7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6485" t="2938" r="4020" b="5596"/>
          <a:stretch/>
        </p:blipFill>
        <p:spPr>
          <a:xfrm rot="16200000">
            <a:off x="3824095" y="-1381194"/>
            <a:ext cx="6629517" cy="9675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1681843" y="2893757"/>
            <a:ext cx="5638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Recommended for Circles and Squares</a:t>
            </a:r>
            <a:endParaRPr lang="en-GB" sz="2400" b="1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8761" y="904462"/>
            <a:ext cx="660056" cy="66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2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344" y="195579"/>
            <a:ext cx="8262256" cy="6615006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54227" y="1045336"/>
            <a:ext cx="807416" cy="80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0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 smtClean="0"/>
              <a:t>Thursday 11.02.21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10647817" cy="4187952"/>
          </a:xfrm>
        </p:spPr>
        <p:txBody>
          <a:bodyPr rtlCol="0"/>
          <a:lstStyle/>
          <a:p>
            <a:pPr marL="0" indent="0" rtl="0">
              <a:buNone/>
            </a:pPr>
            <a:r>
              <a:rPr lang="en-GB" dirty="0" smtClean="0"/>
              <a:t>Today is a live lesson. </a:t>
            </a:r>
          </a:p>
          <a:p>
            <a:pPr marL="0" indent="0" rtl="0">
              <a:buNone/>
            </a:pPr>
            <a:endParaRPr lang="en-GB" dirty="0"/>
          </a:p>
          <a:p>
            <a:pPr marL="0" indent="0" rtl="0">
              <a:buNone/>
            </a:pPr>
            <a:r>
              <a:rPr lang="en-GB" dirty="0" smtClean="0"/>
              <a:t>Please bring your clocks and something to write on. </a:t>
            </a:r>
          </a:p>
          <a:p>
            <a:pPr marL="0" indent="0" rtl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While you are waiting on your lesson, visit </a:t>
            </a: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www.topmarks.co.uk/ordering-and-sequencing/chinese-dragon-ordering</a:t>
            </a:r>
            <a:r>
              <a:rPr lang="en-GB" dirty="0" smtClean="0"/>
              <a:t> to practise sequencing numbers in 5s.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39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Friday 12.02.21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 O L I D A Y !!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75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 smtClean="0"/>
              <a:t>Monday 08.02.21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en-GB" dirty="0" smtClean="0"/>
              <a:t>There are 3 jobs today.</a:t>
            </a:r>
          </a:p>
          <a:p>
            <a:pPr marL="0" indent="0" rtl="0">
              <a:buNone/>
            </a:pPr>
            <a:endParaRPr lang="en-GB" dirty="0"/>
          </a:p>
          <a:p>
            <a:pPr marL="0" indent="0" rtl="0">
              <a:buNone/>
            </a:pPr>
            <a:r>
              <a:rPr lang="en-GB" dirty="0" smtClean="0"/>
              <a:t>X Complete the sums for the Triangles, Circles or Squares</a:t>
            </a:r>
          </a:p>
          <a:p>
            <a:pPr marL="0" indent="0" rtl="0">
              <a:buNone/>
            </a:pPr>
            <a:endParaRPr lang="en-GB" dirty="0" smtClean="0"/>
          </a:p>
          <a:p>
            <a:pPr marL="0" indent="0" rtl="0">
              <a:buNone/>
            </a:pPr>
            <a:r>
              <a:rPr lang="en-GB" dirty="0" smtClean="0"/>
              <a:t>X Complete the time worksheet for O’clock/Half past/Quarter to and past times </a:t>
            </a:r>
          </a:p>
          <a:p>
            <a:pPr marL="0" indent="0" rtl="0">
              <a:buNone/>
            </a:pPr>
            <a:endParaRPr lang="en-GB" dirty="0"/>
          </a:p>
          <a:p>
            <a:pPr marL="0" indent="0" rtl="0">
              <a:buNone/>
            </a:pPr>
            <a:r>
              <a:rPr lang="en-GB" dirty="0" smtClean="0"/>
              <a:t>X </a:t>
            </a:r>
            <a:r>
              <a:rPr lang="en-GB" dirty="0" smtClean="0"/>
              <a:t>Log into </a:t>
            </a:r>
            <a:r>
              <a:rPr lang="en-GB" dirty="0" err="1" smtClean="0"/>
              <a:t>Sumdog</a:t>
            </a:r>
            <a:r>
              <a:rPr lang="en-GB" dirty="0" smtClean="0"/>
              <a:t> and earn some coins</a:t>
            </a:r>
            <a:endParaRPr lang="en-GB" dirty="0" smtClean="0"/>
          </a:p>
          <a:p>
            <a:pPr rtl="0"/>
            <a:endParaRPr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04332" y="1381540"/>
            <a:ext cx="868778" cy="86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2329" y="0"/>
            <a:ext cx="6550942" cy="675530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49375" y="1977888"/>
            <a:ext cx="759446" cy="75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5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1291"/>
          <a:stretch/>
        </p:blipFill>
        <p:spPr>
          <a:xfrm>
            <a:off x="2560321" y="167475"/>
            <a:ext cx="7132320" cy="5719519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322.927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84044" y="1989552"/>
            <a:ext cx="529121" cy="52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2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418" y="4589417"/>
            <a:ext cx="10673942" cy="19768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300" dirty="0" smtClean="0"/>
              <a:t>Triangles</a:t>
            </a:r>
            <a:br>
              <a:rPr lang="en-GB" sz="2300" dirty="0" smtClean="0"/>
            </a:br>
            <a:r>
              <a:rPr lang="en-GB" sz="2300" dirty="0" smtClean="0"/>
              <a:t/>
            </a:r>
            <a:br>
              <a:rPr lang="en-GB" sz="2300" dirty="0" smtClean="0"/>
            </a:br>
            <a:r>
              <a:rPr lang="en-GB" sz="2300" dirty="0" smtClean="0"/>
              <a:t>1. 63 + 4 = </a:t>
            </a:r>
            <a:br>
              <a:rPr lang="en-GB" sz="2300" dirty="0" smtClean="0"/>
            </a:br>
            <a:r>
              <a:rPr lang="en-GB" sz="2300" dirty="0" smtClean="0"/>
              <a:t>2. 52 – 3 = </a:t>
            </a:r>
            <a:br>
              <a:rPr lang="en-GB" sz="2300" dirty="0" smtClean="0"/>
            </a:br>
            <a:r>
              <a:rPr lang="en-GB" sz="2300" dirty="0" smtClean="0"/>
              <a:t>3. Is 59 an odd or even number?</a:t>
            </a:r>
            <a:br>
              <a:rPr lang="en-GB" sz="2300" dirty="0" smtClean="0"/>
            </a:br>
            <a:r>
              <a:rPr lang="en-GB" sz="2300" dirty="0" smtClean="0"/>
              <a:t>4. What comes next: 55, 50, 45, 40, ____, ____, ____.</a:t>
            </a:r>
            <a:br>
              <a:rPr lang="en-GB" sz="2300" dirty="0" smtClean="0"/>
            </a:br>
            <a:r>
              <a:rPr lang="en-GB" sz="2300" dirty="0" smtClean="0"/>
              <a:t>5. How many minutes in an hour? </a:t>
            </a:r>
            <a:br>
              <a:rPr lang="en-GB" sz="2300" dirty="0" smtClean="0"/>
            </a:br>
            <a:r>
              <a:rPr lang="en-GB" sz="2300" dirty="0" smtClean="0"/>
              <a:t>6. What day was it yesterday?</a:t>
            </a:r>
            <a:br>
              <a:rPr lang="en-GB" sz="2300" dirty="0" smtClean="0"/>
            </a:br>
            <a:r>
              <a:rPr lang="en-GB" sz="2300" dirty="0" smtClean="0"/>
              <a:t>7. 25 + 20 = </a:t>
            </a:r>
            <a:br>
              <a:rPr lang="en-GB" sz="2300" dirty="0" smtClean="0"/>
            </a:br>
            <a:r>
              <a:rPr lang="en-GB" sz="2300" dirty="0" smtClean="0"/>
              <a:t>8. How many 10s in 60?</a:t>
            </a:r>
            <a:r>
              <a:rPr lang="en-GB" sz="2300" dirty="0"/>
              <a:t/>
            </a:r>
            <a:br>
              <a:rPr lang="en-GB" sz="2300" dirty="0"/>
            </a:br>
            <a:r>
              <a:rPr lang="en-GB" sz="2300" dirty="0" smtClean="0"/>
              <a:t>9. Round 57 to the nearest 10. </a:t>
            </a:r>
            <a:br>
              <a:rPr lang="en-GB" sz="2300" dirty="0" smtClean="0"/>
            </a:br>
            <a:r>
              <a:rPr lang="en-GB" sz="2300" dirty="0" smtClean="0"/>
              <a:t>10. 45- 5 = </a:t>
            </a:r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val="38036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418" y="4589417"/>
            <a:ext cx="10673942" cy="19768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300" dirty="0" smtClean="0"/>
              <a:t>Circles</a:t>
            </a:r>
            <a:br>
              <a:rPr lang="en-GB" sz="2300" dirty="0" smtClean="0"/>
            </a:br>
            <a:r>
              <a:rPr lang="en-GB" sz="2300" dirty="0" smtClean="0"/>
              <a:t/>
            </a:r>
            <a:br>
              <a:rPr lang="en-GB" sz="2300" dirty="0" smtClean="0"/>
            </a:br>
            <a:r>
              <a:rPr lang="en-GB" sz="2300" dirty="0" smtClean="0"/>
              <a:t>1. 33 + 4 = </a:t>
            </a:r>
            <a:br>
              <a:rPr lang="en-GB" sz="2300" dirty="0" smtClean="0"/>
            </a:br>
            <a:r>
              <a:rPr lang="en-GB" sz="2300" dirty="0" smtClean="0"/>
              <a:t>2. 32 – 3 = </a:t>
            </a:r>
            <a:br>
              <a:rPr lang="en-GB" sz="2300" dirty="0" smtClean="0"/>
            </a:br>
            <a:r>
              <a:rPr lang="en-GB" sz="2300" dirty="0" smtClean="0"/>
              <a:t>3. Is 19 an odd or even number?</a:t>
            </a:r>
            <a:br>
              <a:rPr lang="en-GB" sz="2300" dirty="0" smtClean="0"/>
            </a:br>
            <a:r>
              <a:rPr lang="en-GB" sz="2300" dirty="0" smtClean="0"/>
              <a:t>4. What comes next: 55, 50, 45, 40, ____, ____, ____.</a:t>
            </a:r>
            <a:br>
              <a:rPr lang="en-GB" sz="2300" dirty="0" smtClean="0"/>
            </a:br>
            <a:r>
              <a:rPr lang="en-GB" sz="2300" dirty="0" smtClean="0"/>
              <a:t>5. How many minutes in an hour? </a:t>
            </a:r>
            <a:br>
              <a:rPr lang="en-GB" sz="2300" dirty="0" smtClean="0"/>
            </a:br>
            <a:r>
              <a:rPr lang="en-GB" sz="2300" dirty="0" smtClean="0"/>
              <a:t>6. What day was it yesterday?</a:t>
            </a:r>
            <a:br>
              <a:rPr lang="en-GB" sz="2300" dirty="0" smtClean="0"/>
            </a:br>
            <a:r>
              <a:rPr lang="en-GB" sz="2300" dirty="0" smtClean="0"/>
              <a:t>7. 25 + 10 = </a:t>
            </a:r>
            <a:br>
              <a:rPr lang="en-GB" sz="2300" dirty="0" smtClean="0"/>
            </a:br>
            <a:r>
              <a:rPr lang="en-GB" sz="2300" dirty="0" smtClean="0"/>
              <a:t>8. How many 10s in 60?</a:t>
            </a:r>
            <a:r>
              <a:rPr lang="en-GB" sz="2300" dirty="0"/>
              <a:t/>
            </a:r>
            <a:br>
              <a:rPr lang="en-GB" sz="2300" dirty="0"/>
            </a:br>
            <a:r>
              <a:rPr lang="en-GB" sz="2300" dirty="0" smtClean="0"/>
              <a:t>9. Round 57 to the nearest 10 (is it nearer 50 or 60?). </a:t>
            </a:r>
            <a:br>
              <a:rPr lang="en-GB" sz="2300" dirty="0" smtClean="0"/>
            </a:br>
            <a:r>
              <a:rPr lang="en-GB" sz="2300" dirty="0" smtClean="0"/>
              <a:t>10. </a:t>
            </a:r>
            <a:r>
              <a:rPr lang="en-GB" sz="2300" dirty="0"/>
              <a:t>2</a:t>
            </a:r>
            <a:r>
              <a:rPr lang="en-GB" sz="2300" dirty="0" smtClean="0"/>
              <a:t>5- 5 = </a:t>
            </a:r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val="30758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418" y="4589417"/>
            <a:ext cx="10673942" cy="19768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300" dirty="0" smtClean="0"/>
              <a:t>Squares</a:t>
            </a:r>
            <a:br>
              <a:rPr lang="en-GB" sz="2300" dirty="0" smtClean="0"/>
            </a:br>
            <a:r>
              <a:rPr lang="en-GB" sz="2300" dirty="0" smtClean="0"/>
              <a:t/>
            </a:r>
            <a:br>
              <a:rPr lang="en-GB" sz="2300" dirty="0" smtClean="0"/>
            </a:br>
            <a:r>
              <a:rPr lang="en-GB" sz="2300" dirty="0" smtClean="0"/>
              <a:t>1. 13 + 4 = </a:t>
            </a:r>
            <a:br>
              <a:rPr lang="en-GB" sz="2300" dirty="0" smtClean="0"/>
            </a:br>
            <a:r>
              <a:rPr lang="en-GB" sz="2300" dirty="0" smtClean="0"/>
              <a:t>2. 12 – 3 = </a:t>
            </a:r>
            <a:br>
              <a:rPr lang="en-GB" sz="2300" dirty="0" smtClean="0"/>
            </a:br>
            <a:r>
              <a:rPr lang="en-GB" sz="2300" dirty="0" smtClean="0"/>
              <a:t>3. Is 9 an odd or even number?</a:t>
            </a:r>
            <a:br>
              <a:rPr lang="en-GB" sz="2300" dirty="0" smtClean="0"/>
            </a:br>
            <a:r>
              <a:rPr lang="en-GB" sz="2300" dirty="0" smtClean="0"/>
              <a:t>4. What comes next: 5, 10, 15, 20, ____, ____, ____.</a:t>
            </a:r>
            <a:br>
              <a:rPr lang="en-GB" sz="2300" dirty="0" smtClean="0"/>
            </a:br>
            <a:r>
              <a:rPr lang="en-GB" sz="2300" dirty="0" smtClean="0"/>
              <a:t>5. How many minutes in an hour? </a:t>
            </a:r>
            <a:br>
              <a:rPr lang="en-GB" sz="2300" dirty="0" smtClean="0"/>
            </a:br>
            <a:r>
              <a:rPr lang="en-GB" sz="2300" dirty="0" smtClean="0"/>
              <a:t>6. What day was it yesterday?</a:t>
            </a:r>
            <a:br>
              <a:rPr lang="en-GB" sz="2300" dirty="0" smtClean="0"/>
            </a:br>
            <a:r>
              <a:rPr lang="en-GB" sz="2300" dirty="0" smtClean="0"/>
              <a:t>7. 25 + 4 = </a:t>
            </a:r>
            <a:br>
              <a:rPr lang="en-GB" sz="2300" dirty="0" smtClean="0"/>
            </a:br>
            <a:r>
              <a:rPr lang="en-GB" sz="2300" dirty="0" smtClean="0"/>
              <a:t>8. How many 10s in 60?</a:t>
            </a:r>
            <a:r>
              <a:rPr lang="en-GB" sz="2300" dirty="0"/>
              <a:t/>
            </a:r>
            <a:br>
              <a:rPr lang="en-GB" sz="2300" dirty="0"/>
            </a:br>
            <a:r>
              <a:rPr lang="en-GB" sz="2300" dirty="0" smtClean="0"/>
              <a:t>9. 14 + 2 = </a:t>
            </a:r>
            <a:br>
              <a:rPr lang="en-GB" sz="2300" dirty="0" smtClean="0"/>
            </a:br>
            <a:r>
              <a:rPr lang="en-GB" sz="2300" dirty="0" smtClean="0"/>
              <a:t>10. 1</a:t>
            </a:r>
            <a:r>
              <a:rPr lang="en-GB" sz="2300" dirty="0"/>
              <a:t>2</a:t>
            </a:r>
            <a:r>
              <a:rPr lang="en-GB" sz="2300" dirty="0" smtClean="0"/>
              <a:t>- 12 = </a:t>
            </a:r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val="88729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 smtClean="0"/>
              <a:t>Tuesday 09.02.21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en-GB" dirty="0" smtClean="0"/>
              <a:t>Today is a live lesson. </a:t>
            </a:r>
          </a:p>
          <a:p>
            <a:pPr marL="0" indent="0" rtl="0">
              <a:buNone/>
            </a:pPr>
            <a:endParaRPr lang="en-GB" dirty="0"/>
          </a:p>
          <a:p>
            <a:pPr marL="0" indent="0" rtl="0">
              <a:buNone/>
            </a:pPr>
            <a:r>
              <a:rPr lang="en-GB" dirty="0" smtClean="0"/>
              <a:t>Today we will be learning about digital time. </a:t>
            </a:r>
          </a:p>
          <a:p>
            <a:pPr marL="0" indent="0" rtl="0">
              <a:buNone/>
            </a:pPr>
            <a:endParaRPr lang="en-GB" dirty="0"/>
          </a:p>
          <a:p>
            <a:pPr marL="0" indent="0" rtl="0">
              <a:buNone/>
            </a:pPr>
            <a:r>
              <a:rPr lang="en-GB" dirty="0" smtClean="0"/>
              <a:t>You need your analogue clock and something to write on. </a:t>
            </a:r>
          </a:p>
          <a:p>
            <a:pPr marL="0" indent="0" rtl="0">
              <a:buNone/>
            </a:pPr>
            <a:endParaRPr lang="en-GB" dirty="0"/>
          </a:p>
          <a:p>
            <a:pPr marL="0" indent="0" rtl="0">
              <a:buNone/>
            </a:pPr>
            <a:r>
              <a:rPr lang="en-GB" dirty="0" smtClean="0"/>
              <a:t>Times will be posted on Teams as usual.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102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 smtClean="0"/>
              <a:t>Wednesday 10.2.21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10647817" cy="4187952"/>
          </a:xfrm>
        </p:spPr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en-GB" dirty="0" smtClean="0"/>
              <a:t>There are 3 jobs today. </a:t>
            </a:r>
          </a:p>
          <a:p>
            <a:pPr marL="0" indent="0" rtl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X </a:t>
            </a:r>
            <a:r>
              <a:rPr lang="en-GB" dirty="0"/>
              <a:t>Complete the number ordering job on the </a:t>
            </a:r>
            <a:r>
              <a:rPr lang="en-GB" dirty="0" smtClean="0"/>
              <a:t>next slide. </a:t>
            </a:r>
            <a:endParaRPr lang="en-GB" dirty="0"/>
          </a:p>
          <a:p>
            <a:pPr marL="0" indent="0" rtl="0">
              <a:buNone/>
            </a:pPr>
            <a:endParaRPr lang="en-GB" dirty="0"/>
          </a:p>
          <a:p>
            <a:pPr marL="0" indent="0" rtl="0">
              <a:buNone/>
            </a:pPr>
            <a:r>
              <a:rPr lang="en-GB" dirty="0" smtClean="0"/>
              <a:t>X  Complete the odd or even number activity on the following slides.</a:t>
            </a:r>
          </a:p>
          <a:p>
            <a:pPr marL="0" indent="0" rtl="0">
              <a:buNone/>
            </a:pPr>
            <a:endParaRPr lang="en-GB" dirty="0"/>
          </a:p>
          <a:p>
            <a:pPr marL="0" indent="0" rtl="0">
              <a:buNone/>
            </a:pPr>
            <a:r>
              <a:rPr lang="en-GB" dirty="0" smtClean="0"/>
              <a:t>X Complete the digital time worksheet. 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49566" y="1187174"/>
            <a:ext cx="638451" cy="63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tf03431377_win32</Template>
  <TotalTime>64</TotalTime>
  <Words>537</Words>
  <Application>Microsoft Office PowerPoint</Application>
  <PresentationFormat>Widescreen</PresentationFormat>
  <Paragraphs>40</Paragraphs>
  <Slides>15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Segoe Print</vt:lpstr>
      <vt:lpstr>Nature Illustration 16x9</vt:lpstr>
      <vt:lpstr>P2 Numeracy Jobs</vt:lpstr>
      <vt:lpstr>Monday 08.02.21</vt:lpstr>
      <vt:lpstr>PowerPoint Presentation</vt:lpstr>
      <vt:lpstr>PowerPoint Presentation</vt:lpstr>
      <vt:lpstr>Triangles  1. 63 + 4 =  2. 52 – 3 =  3. Is 59 an odd or even number? 4. What comes next: 55, 50, 45, 40, ____, ____, ____. 5. How many minutes in an hour?  6. What day was it yesterday? 7. 25 + 20 =  8. How many 10s in 60? 9. Round 57 to the nearest 10.  10. 45- 5 = </vt:lpstr>
      <vt:lpstr>Circles  1. 33 + 4 =  2. 32 – 3 =  3. Is 19 an odd or even number? 4. What comes next: 55, 50, 45, 40, ____, ____, ____. 5. How many minutes in an hour?  6. What day was it yesterday? 7. 25 + 10 =  8. How many 10s in 60? 9. Round 57 to the nearest 10 (is it nearer 50 or 60?).  10. 25- 5 = </vt:lpstr>
      <vt:lpstr>Squares  1. 13 + 4 =  2. 12 – 3 =  3. Is 9 an odd or even number? 4. What comes next: 5, 10, 15, 20, ____, ____, ____. 5. How many minutes in an hour?  6. What day was it yesterday? 7. 25 + 4 =  8. How many 10s in 60? 9. 14 + 2 =  10. 12- 12 = </vt:lpstr>
      <vt:lpstr>Tuesday 09.02.21</vt:lpstr>
      <vt:lpstr>Wednesday 10.2.21</vt:lpstr>
      <vt:lpstr>Smallest to Biggest:   34  38  14  81  12  110  109  45  18  121  Biggest to Smallest:   23  36  12  49  81  108  101  15  18  100 </vt:lpstr>
      <vt:lpstr>PowerPoint Presentation</vt:lpstr>
      <vt:lpstr>PowerPoint Presentation</vt:lpstr>
      <vt:lpstr>PowerPoint Presentation</vt:lpstr>
      <vt:lpstr>Thursday 11.02.21</vt:lpstr>
      <vt:lpstr>Friday 12.02.21</vt:lpstr>
    </vt:vector>
  </TitlesOfParts>
  <Company>NAC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P2 Numeracy Jobs</dc:title>
  <dc:creator>Lorna Conway</dc:creator>
  <cp:lastModifiedBy>Lorna Conway</cp:lastModifiedBy>
  <cp:revision>14</cp:revision>
  <dcterms:created xsi:type="dcterms:W3CDTF">2021-02-04T09:40:33Z</dcterms:created>
  <dcterms:modified xsi:type="dcterms:W3CDTF">2021-02-07T17:23:39Z</dcterms:modified>
</cp:coreProperties>
</file>