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2"/>
  </p:notesMasterIdLst>
  <p:sldIdLst>
    <p:sldId id="256" r:id="rId2"/>
    <p:sldId id="257" r:id="rId3"/>
    <p:sldId id="287" r:id="rId4"/>
    <p:sldId id="258" r:id="rId5"/>
    <p:sldId id="288" r:id="rId6"/>
    <p:sldId id="289" r:id="rId7"/>
    <p:sldId id="290" r:id="rId8"/>
    <p:sldId id="291" r:id="rId9"/>
    <p:sldId id="292" r:id="rId10"/>
    <p:sldId id="293" r:id="rId11"/>
  </p:sldIdLst>
  <p:sldSz cx="9144000" cy="5143500" type="screen16x9"/>
  <p:notesSz cx="6858000" cy="9144000"/>
  <p:embeddedFontLst>
    <p:embeddedFont>
      <p:font typeface="Dosis" panose="020B0604020202020204" charset="0"/>
      <p:regular r:id="rId13"/>
      <p:bold r:id="rId14"/>
    </p:embeddedFont>
    <p:embeddedFont>
      <p:font typeface="Sniglet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E189D4-9ADD-422E-84BF-3D179D298E7B}">
  <a:tblStyle styleId="{E6E189D4-9ADD-422E-84BF-3D179D298E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65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42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396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40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P</a:t>
            </a:r>
            <a:r>
              <a:rPr lang="en" dirty="0" smtClean="0"/>
              <a:t>rimary 2 </a:t>
            </a:r>
            <a:br>
              <a:rPr lang="en" dirty="0" smtClean="0"/>
            </a:br>
            <a:r>
              <a:rPr lang="en" dirty="0" smtClean="0"/>
              <a:t>Science Jobs </a:t>
            </a:r>
            <a:endParaRPr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8154" y="116105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4"/>
          <p:cNvSpPr txBox="1">
            <a:spLocks noGrp="1"/>
          </p:cNvSpPr>
          <p:nvPr>
            <p:ph type="ctrTitle" idx="4294967295"/>
          </p:nvPr>
        </p:nvSpPr>
        <p:spPr>
          <a:xfrm>
            <a:off x="3069497" y="218503"/>
            <a:ext cx="4641300" cy="6046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Triangle Tower</a:t>
            </a:r>
            <a:endParaRPr sz="3000" dirty="0"/>
          </a:p>
        </p:txBody>
      </p:sp>
      <p:sp>
        <p:nvSpPr>
          <p:cNvPr id="11" name="Google Shape;540;p14"/>
          <p:cNvSpPr txBox="1">
            <a:spLocks/>
          </p:cNvSpPr>
          <p:nvPr/>
        </p:nvSpPr>
        <p:spPr>
          <a:xfrm>
            <a:off x="294454" y="823122"/>
            <a:ext cx="7012725" cy="263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342900" indent="-342900"/>
            <a:r>
              <a:rPr lang="en-GB" sz="2400" dirty="0" smtClean="0"/>
              <a:t>Cut 5 cardboard strips that are 12cm long. Make marks 4cm and 8cm along each strip, then fold along the marks</a:t>
            </a:r>
            <a:r>
              <a:rPr lang="en-GB" sz="2400" b="1" dirty="0" smtClean="0"/>
              <a:t>. </a:t>
            </a:r>
            <a:endParaRPr lang="en-GB" sz="2400" b="1" dirty="0" smtClean="0"/>
          </a:p>
          <a:p>
            <a:pPr marL="342900" indent="-342900"/>
            <a:endParaRPr lang="en-GB" sz="2400" dirty="0" smtClean="0"/>
          </a:p>
          <a:p>
            <a:pPr marL="342900" indent="-342900"/>
            <a:r>
              <a:rPr lang="en-GB" sz="2400" dirty="0" smtClean="0"/>
              <a:t>Tape the strips into triangles. Put 3 triangles in a line next to each other. Then cut a strip of cardboard and lay it on top. </a:t>
            </a:r>
            <a:endParaRPr lang="en-GB" sz="2400" dirty="0" smtClean="0"/>
          </a:p>
          <a:p>
            <a:pPr marL="342900" indent="-342900"/>
            <a:endParaRPr lang="en-GB" sz="2400" dirty="0" smtClean="0"/>
          </a:p>
          <a:p>
            <a:pPr marL="342900" indent="-342900"/>
            <a:r>
              <a:rPr lang="en-GB" sz="2400" dirty="0" smtClean="0"/>
              <a:t>Then stand 2 triangles on top and cut a shorter strip to place on top. Try putting different objects on your tower. 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9046" r="23585"/>
          <a:stretch/>
        </p:blipFill>
        <p:spPr>
          <a:xfrm rot="5400000">
            <a:off x="7277522" y="3157867"/>
            <a:ext cx="1025849" cy="1624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2993" t="12455" r="32796" b="6492"/>
          <a:stretch/>
        </p:blipFill>
        <p:spPr>
          <a:xfrm rot="5400000">
            <a:off x="7002378" y="1213666"/>
            <a:ext cx="1347540" cy="185286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4869" y="1966266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2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rgbClr val="002060"/>
                </a:solidFill>
              </a:rPr>
              <a:t>How to use</a:t>
            </a:r>
            <a:r>
              <a:rPr lang="en-GB" sz="3600" dirty="0" smtClean="0">
                <a:solidFill>
                  <a:srgbClr val="002060"/>
                </a:solidFill>
              </a:rPr>
              <a:t> …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889920"/>
            <a:ext cx="6530400" cy="29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200" b="1" dirty="0" smtClean="0">
                <a:solidFill>
                  <a:srgbClr val="3C78D8"/>
                </a:solidFill>
                <a:latin typeface="Dosis"/>
                <a:ea typeface="Dosis"/>
                <a:cs typeface="Dosis"/>
                <a:sym typeface="Dosis"/>
              </a:rPr>
              <a:t>The jobs this week are in a slightly different format. This week we are having a </a:t>
            </a:r>
            <a:r>
              <a:rPr lang="en-GB" sz="2200" b="1" dirty="0" smtClean="0">
                <a:solidFill>
                  <a:srgbClr val="002060"/>
                </a:solidFill>
                <a:latin typeface="Dosis"/>
                <a:ea typeface="Dosis"/>
                <a:cs typeface="Dosis"/>
                <a:sym typeface="Dosis"/>
              </a:rPr>
              <a:t>Science</a:t>
            </a:r>
            <a:r>
              <a:rPr lang="en-GB" sz="2200" b="1" dirty="0" smtClean="0">
                <a:solidFill>
                  <a:srgbClr val="3C78D8"/>
                </a:solidFill>
                <a:latin typeface="Dosis"/>
                <a:ea typeface="Dosis"/>
                <a:cs typeface="Dosis"/>
                <a:sym typeface="Dosis"/>
              </a:rPr>
              <a:t> focus and it is easier to display the different experiments using a PowerPoint.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2200" b="1" dirty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200" b="1" dirty="0" smtClean="0">
                <a:solidFill>
                  <a:srgbClr val="3C78D8"/>
                </a:solidFill>
                <a:latin typeface="Dosis"/>
                <a:ea typeface="Dosis"/>
                <a:cs typeface="Dosis"/>
                <a:sym typeface="Dosis"/>
              </a:rPr>
              <a:t>Please choose which experiments you would like to try. </a:t>
            </a:r>
            <a:r>
              <a:rPr lang="en-GB" sz="2200" b="1" dirty="0" smtClean="0">
                <a:solidFill>
                  <a:srgbClr val="002060"/>
                </a:solidFill>
                <a:latin typeface="Dosis"/>
                <a:ea typeface="Dosis"/>
                <a:cs typeface="Dosis"/>
                <a:sym typeface="Dosis"/>
              </a:rPr>
              <a:t>You do not have to do all of them!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2200" b="1" dirty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200" b="1" dirty="0" smtClean="0">
                <a:solidFill>
                  <a:srgbClr val="3C78D8"/>
                </a:solidFill>
                <a:latin typeface="Dosis"/>
                <a:ea typeface="Dosis"/>
                <a:cs typeface="Dosis"/>
                <a:sym typeface="Dosis"/>
              </a:rPr>
              <a:t>Check the weekly timetable to see which days are Science days. </a:t>
            </a:r>
            <a:r>
              <a:rPr lang="en-GB" sz="2200" b="1" dirty="0" smtClean="0">
                <a:solidFill>
                  <a:srgbClr val="002060"/>
                </a:solidFill>
                <a:latin typeface="Dosis"/>
                <a:ea typeface="Dosis"/>
                <a:cs typeface="Dosis"/>
                <a:sym typeface="Dosis"/>
              </a:rPr>
              <a:t>Having fun is the main objective </a:t>
            </a:r>
            <a:r>
              <a:rPr lang="en-GB" sz="2200" b="1" dirty="0" smtClean="0">
                <a:solidFill>
                  <a:srgbClr val="3C78D8"/>
                </a:solidFill>
                <a:latin typeface="Dosis"/>
                <a:ea typeface="Dosis"/>
                <a:cs typeface="Dosis"/>
                <a:sym typeface="Dosis"/>
              </a:rPr>
              <a:t>so please don’t put yourself under any pressure! </a:t>
            </a:r>
            <a:endParaRPr sz="2200" dirty="0">
              <a:solidFill>
                <a:srgbClr val="3C78D8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9493" y="383641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879571" y="-898492"/>
            <a:ext cx="4951722" cy="68419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2996" y="109771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3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4"/>
          <p:cNvSpPr txBox="1">
            <a:spLocks noGrp="1"/>
          </p:cNvSpPr>
          <p:nvPr>
            <p:ph type="ctrTitle" idx="4294967295"/>
          </p:nvPr>
        </p:nvSpPr>
        <p:spPr>
          <a:xfrm>
            <a:off x="2251350" y="112294"/>
            <a:ext cx="4641300" cy="6046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Folded Robot Instructions </a:t>
            </a:r>
            <a:endParaRPr sz="3000" dirty="0"/>
          </a:p>
        </p:txBody>
      </p:sp>
      <p:sp>
        <p:nvSpPr>
          <p:cNvPr id="540" name="Google Shape;540;p14"/>
          <p:cNvSpPr txBox="1">
            <a:spLocks noGrp="1"/>
          </p:cNvSpPr>
          <p:nvPr>
            <p:ph type="body" idx="4294967295"/>
          </p:nvPr>
        </p:nvSpPr>
        <p:spPr>
          <a:xfrm>
            <a:off x="414771" y="466851"/>
            <a:ext cx="6346976" cy="24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200000"/>
              </a:lnSpc>
            </a:pPr>
            <a:r>
              <a:rPr lang="en-GB" sz="1800" dirty="0" smtClean="0"/>
              <a:t>Fold a piece of paper in half. Draw half a robot’s head, neck and body against the fold. Add an antenna, then draw the robot’s arm and a leg. </a:t>
            </a:r>
          </a:p>
          <a:p>
            <a:pPr marL="342900" indent="-342900">
              <a:lnSpc>
                <a:spcPct val="200000"/>
              </a:lnSpc>
            </a:pPr>
            <a:r>
              <a:rPr lang="en-GB" sz="1800" dirty="0" smtClean="0"/>
              <a:t>Cut out the robot. Draw shapes for an eye and a mouth against the fold and draw shapes for the body. Cut out all the shapes down the fold.</a:t>
            </a:r>
          </a:p>
          <a:p>
            <a:pPr marL="342900" indent="-342900">
              <a:lnSpc>
                <a:spcPct val="200000"/>
              </a:lnSpc>
            </a:pPr>
            <a:r>
              <a:rPr lang="en-GB" sz="1800" dirty="0" smtClean="0"/>
              <a:t>Unfold the robot. Decorate it and post a picture on </a:t>
            </a:r>
            <a:r>
              <a:rPr lang="en-GB" sz="2000" dirty="0" smtClean="0"/>
              <a:t>Teams. </a:t>
            </a:r>
            <a:endParaRPr sz="2000" dirty="0"/>
          </a:p>
        </p:txBody>
      </p:sp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747" y="716913"/>
            <a:ext cx="1535925" cy="1332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402" y="3911513"/>
            <a:ext cx="2708777" cy="941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650" y="2323402"/>
            <a:ext cx="1902913" cy="131419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4337" y="170182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954201" y="-595261"/>
            <a:ext cx="4918436" cy="636503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375" y="153887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4"/>
          <p:cNvSpPr txBox="1">
            <a:spLocks noGrp="1"/>
          </p:cNvSpPr>
          <p:nvPr>
            <p:ph type="ctrTitle" idx="4294967295"/>
          </p:nvPr>
        </p:nvSpPr>
        <p:spPr>
          <a:xfrm>
            <a:off x="2251350" y="112294"/>
            <a:ext cx="4641300" cy="6046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F</a:t>
            </a:r>
            <a:r>
              <a:rPr lang="en-GB" sz="3000" dirty="0" smtClean="0"/>
              <a:t>l</a:t>
            </a:r>
            <a:r>
              <a:rPr lang="en" sz="3000" dirty="0" smtClean="0"/>
              <a:t>oating Ice Boats</a:t>
            </a:r>
            <a:endParaRPr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8552" r="39342"/>
          <a:stretch/>
        </p:blipFill>
        <p:spPr>
          <a:xfrm rot="5400000">
            <a:off x="6233772" y="86523"/>
            <a:ext cx="1263314" cy="2250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7467" b="34211"/>
          <a:stretch/>
        </p:blipFill>
        <p:spPr>
          <a:xfrm rot="5400000">
            <a:off x="5157018" y="2707364"/>
            <a:ext cx="2733433" cy="1457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9046"/>
          <a:stretch/>
        </p:blipFill>
        <p:spPr>
          <a:xfrm rot="5400000">
            <a:off x="7388096" y="2483041"/>
            <a:ext cx="1332054" cy="1098403"/>
          </a:xfrm>
          <a:prstGeom prst="rect">
            <a:avLst/>
          </a:prstGeom>
        </p:spPr>
      </p:pic>
      <p:sp>
        <p:nvSpPr>
          <p:cNvPr id="11" name="Google Shape;540;p14"/>
          <p:cNvSpPr txBox="1">
            <a:spLocks/>
          </p:cNvSpPr>
          <p:nvPr/>
        </p:nvSpPr>
        <p:spPr>
          <a:xfrm>
            <a:off x="511023" y="526343"/>
            <a:ext cx="5031524" cy="263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342900" indent="-342900"/>
            <a:r>
              <a:rPr lang="en-GB" sz="1800" dirty="0" smtClean="0"/>
              <a:t>Press a blob of </a:t>
            </a:r>
            <a:r>
              <a:rPr lang="en-GB" sz="1800" dirty="0" err="1" smtClean="0"/>
              <a:t>bluetac</a:t>
            </a:r>
            <a:r>
              <a:rPr lang="en-GB" sz="1800" dirty="0" smtClean="0"/>
              <a:t> or </a:t>
            </a:r>
            <a:r>
              <a:rPr lang="en-GB" sz="1800" dirty="0" err="1" smtClean="0"/>
              <a:t>plasticine</a:t>
            </a:r>
            <a:r>
              <a:rPr lang="en-GB" sz="1800" dirty="0" smtClean="0"/>
              <a:t> into the bottom of a plastic container. </a:t>
            </a:r>
          </a:p>
          <a:p>
            <a:pPr marL="342900" indent="-342900"/>
            <a:endParaRPr lang="en-GB" sz="1800" dirty="0" smtClean="0"/>
          </a:p>
          <a:p>
            <a:pPr marL="342900" indent="-342900"/>
            <a:r>
              <a:rPr lang="en-GB" sz="1800" dirty="0" smtClean="0"/>
              <a:t>Use a straw for the mast and press it firmly in to the </a:t>
            </a:r>
            <a:r>
              <a:rPr lang="en-GB" sz="1800" dirty="0" err="1" smtClean="0"/>
              <a:t>bluetac</a:t>
            </a:r>
            <a:r>
              <a:rPr lang="en-GB" sz="1800" dirty="0" smtClean="0"/>
              <a:t>. </a:t>
            </a:r>
          </a:p>
          <a:p>
            <a:pPr marL="342900" indent="-342900"/>
            <a:endParaRPr lang="en-GB" sz="1800" dirty="0" smtClean="0"/>
          </a:p>
          <a:p>
            <a:pPr marL="342900" indent="-342900"/>
            <a:r>
              <a:rPr lang="en-GB" sz="1800" dirty="0" smtClean="0"/>
              <a:t>Pour water into the container until it is about three quarters full. Add a few drops of food colouring if you wish. Put in the freezer and leave overnight. </a:t>
            </a:r>
            <a:endParaRPr lang="en-GB" sz="1800" dirty="0"/>
          </a:p>
          <a:p>
            <a:pPr marL="342900" indent="-342900"/>
            <a:endParaRPr lang="en-GB" sz="1800" dirty="0" smtClean="0"/>
          </a:p>
          <a:p>
            <a:pPr marL="342900" indent="-342900"/>
            <a:r>
              <a:rPr lang="en-GB" sz="1800" dirty="0" smtClean="0"/>
              <a:t>Once frozen, cut out a sail and a flag and stick these to the mast. Tip the boat out of the container into a bowl of cold water. 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4337" y="206943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5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995447" y="-858815"/>
            <a:ext cx="4856328" cy="685799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1859" y="1988051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4"/>
          <p:cNvSpPr txBox="1">
            <a:spLocks noGrp="1"/>
          </p:cNvSpPr>
          <p:nvPr>
            <p:ph type="ctrTitle" idx="4294967295"/>
          </p:nvPr>
        </p:nvSpPr>
        <p:spPr>
          <a:xfrm>
            <a:off x="2251350" y="112294"/>
            <a:ext cx="4641300" cy="6046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Magic Monster Heads</a:t>
            </a:r>
            <a:endParaRPr sz="3000" dirty="0"/>
          </a:p>
        </p:txBody>
      </p:sp>
      <p:sp>
        <p:nvSpPr>
          <p:cNvPr id="11" name="Google Shape;540;p14"/>
          <p:cNvSpPr txBox="1">
            <a:spLocks/>
          </p:cNvSpPr>
          <p:nvPr/>
        </p:nvSpPr>
        <p:spPr>
          <a:xfrm>
            <a:off x="511023" y="526343"/>
            <a:ext cx="5031524" cy="263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342900" indent="-342900"/>
            <a:r>
              <a:rPr lang="en-GB" sz="2400" dirty="0" smtClean="0"/>
              <a:t>Blow up a balloon and tie a knot in the end. Draw a monster face on one side of the balloon. </a:t>
            </a:r>
            <a:r>
              <a:rPr lang="en-GB" sz="2400" b="1" dirty="0" smtClean="0"/>
              <a:t>Let the ink dry completely. </a:t>
            </a:r>
          </a:p>
          <a:p>
            <a:pPr marL="342900" indent="-342900"/>
            <a:endParaRPr lang="en-GB" sz="2400" dirty="0" smtClean="0"/>
          </a:p>
          <a:p>
            <a:pPr marL="342900" indent="-342900"/>
            <a:r>
              <a:rPr lang="en-GB" sz="2400" dirty="0" smtClean="0"/>
              <a:t>Use the blank side of the balloon, rub it up and down your jumper for a minute or two. </a:t>
            </a:r>
          </a:p>
          <a:p>
            <a:pPr marL="342900" indent="-342900"/>
            <a:endParaRPr lang="en-GB" sz="2400" dirty="0" smtClean="0"/>
          </a:p>
          <a:p>
            <a:pPr marL="342900" indent="-342900"/>
            <a:r>
              <a:rPr lang="en-GB" sz="2400" dirty="0" smtClean="0"/>
              <a:t>Hold the balloon against at wall and watch it stick!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678" t="8596" r="28059"/>
          <a:stretch/>
        </p:blipFill>
        <p:spPr>
          <a:xfrm rot="5400000">
            <a:off x="6065922" y="438181"/>
            <a:ext cx="1532021" cy="2089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677" t="14561" r="21217" b="11754"/>
          <a:stretch/>
        </p:blipFill>
        <p:spPr>
          <a:xfrm rot="5400000">
            <a:off x="5657840" y="2647964"/>
            <a:ext cx="2348187" cy="208948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7375" y="239712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85" y="811691"/>
            <a:ext cx="5815263" cy="4041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799" y="729916"/>
            <a:ext cx="248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Dosis" panose="020B0604020202020204" charset="0"/>
              </a:rPr>
              <a:t>Triangle Tower</a:t>
            </a:r>
            <a:endParaRPr lang="en-GB" sz="2400" b="1" dirty="0">
              <a:latin typeface="Dosis" panose="020B060402020202020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12" y="2108367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2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419</Words>
  <Application>Microsoft Office PowerPoint</Application>
  <PresentationFormat>On-screen Show (16:9)</PresentationFormat>
  <Paragraphs>37</Paragraphs>
  <Slides>10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Dosis</vt:lpstr>
      <vt:lpstr>Arial</vt:lpstr>
      <vt:lpstr>Sniglet</vt:lpstr>
      <vt:lpstr>Friar template</vt:lpstr>
      <vt:lpstr>Primary 2  Science Jobs </vt:lpstr>
      <vt:lpstr>How to use …</vt:lpstr>
      <vt:lpstr>PowerPoint Presentation</vt:lpstr>
      <vt:lpstr>Folded Robot Instructions </vt:lpstr>
      <vt:lpstr>PowerPoint Presentation</vt:lpstr>
      <vt:lpstr>Floating Ice Boats</vt:lpstr>
      <vt:lpstr>PowerPoint Presentation</vt:lpstr>
      <vt:lpstr>Magic Monster Heads</vt:lpstr>
      <vt:lpstr>PowerPoint Presentation</vt:lpstr>
      <vt:lpstr>Triangle Tower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2  Science Jobs</dc:title>
  <dc:creator>Lorna Conway</dc:creator>
  <cp:lastModifiedBy>Lorna Conway</cp:lastModifiedBy>
  <cp:revision>14</cp:revision>
  <dcterms:modified xsi:type="dcterms:W3CDTF">2021-02-02T16:09:27Z</dcterms:modified>
</cp:coreProperties>
</file>