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9"/>
  </p:notesMasterIdLst>
  <p:sldIdLst>
    <p:sldId id="256" r:id="rId2"/>
    <p:sldId id="264" r:id="rId3"/>
    <p:sldId id="277" r:id="rId4"/>
    <p:sldId id="308" r:id="rId5"/>
    <p:sldId id="309" r:id="rId6"/>
    <p:sldId id="314" r:id="rId7"/>
    <p:sldId id="310" r:id="rId8"/>
    <p:sldId id="311" r:id="rId9"/>
    <p:sldId id="316" r:id="rId10"/>
    <p:sldId id="317" r:id="rId11"/>
    <p:sldId id="315" r:id="rId12"/>
    <p:sldId id="312" r:id="rId13"/>
    <p:sldId id="313" r:id="rId14"/>
    <p:sldId id="319" r:id="rId15"/>
    <p:sldId id="320" r:id="rId16"/>
    <p:sldId id="321" r:id="rId17"/>
    <p:sldId id="318" r:id="rId18"/>
  </p:sldIdLst>
  <p:sldSz cx="9144000" cy="5143500" type="screen16x9"/>
  <p:notesSz cx="6858000" cy="9144000"/>
  <p:embeddedFontLst>
    <p:embeddedFont>
      <p:font typeface="Mali" panose="020B0604020202020204" charset="-34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Lato Black" panose="020B0604020202020204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DE51AF-F088-4A32-8437-31D734894E04}">
  <a:tblStyle styleId="{84DE51AF-F088-4A32-8437-31D734894E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07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gb298e1fdd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7" name="Google Shape;2087;gb298e1fdd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2166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gb298e1fdd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7" name="Google Shape;2087;gb298e1fdd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0318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gb298e1fdd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7" name="Google Shape;2087;gb298e1fdd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776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b2cfa477c5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b2cfa477c5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gb298e1fdd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7" name="Google Shape;2087;gb298e1fdd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gb298e1fdd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7" name="Google Shape;2087;gb298e1fdd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061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gb298e1fdd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7" name="Google Shape;2087;gb298e1fdd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6830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b2cfa477c5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b2cfa477c5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586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b2cfa477c5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b2cfa477c5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080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b2cfa477c5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b2cfa477c5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409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b2cfa477c5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b2cfa477c5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99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64375" y="-2191650"/>
            <a:ext cx="4900200" cy="4900200"/>
          </a:xfrm>
          <a:prstGeom prst="donut">
            <a:avLst>
              <a:gd name="adj" fmla="val 2368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211173" y="116419"/>
            <a:ext cx="8808403" cy="407770"/>
            <a:chOff x="211173" y="116419"/>
            <a:chExt cx="8808403" cy="407770"/>
          </a:xfrm>
        </p:grpSpPr>
        <p:sp>
          <p:nvSpPr>
            <p:cNvPr id="11" name="Google Shape;11;p2"/>
            <p:cNvSpPr/>
            <p:nvPr/>
          </p:nvSpPr>
          <p:spPr>
            <a:xfrm rot="10800000" flipH="1">
              <a:off x="2385065" y="293491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 flipH="1">
              <a:off x="5354605" y="390979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346190" y="122454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1"/>
                  </a:moveTo>
                  <a:cubicBezTo>
                    <a:pt x="353" y="1"/>
                    <a:pt x="0" y="353"/>
                    <a:pt x="0" y="782"/>
                  </a:cubicBezTo>
                  <a:cubicBezTo>
                    <a:pt x="0" y="1220"/>
                    <a:pt x="353" y="1563"/>
                    <a:pt x="781" y="1563"/>
                  </a:cubicBezTo>
                  <a:cubicBezTo>
                    <a:pt x="1210" y="1563"/>
                    <a:pt x="1562" y="1220"/>
                    <a:pt x="1562" y="782"/>
                  </a:cubicBezTo>
                  <a:cubicBezTo>
                    <a:pt x="1562" y="353"/>
                    <a:pt x="1210" y="1"/>
                    <a:pt x="781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 flipH="1">
              <a:off x="686388" y="220947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 flipH="1">
              <a:off x="1543370" y="436286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0800000" flipH="1">
              <a:off x="6290543" y="342435"/>
              <a:ext cx="119953" cy="120029"/>
            </a:xfrm>
            <a:custGeom>
              <a:avLst/>
              <a:gdLst/>
              <a:ahLst/>
              <a:cxnLst/>
              <a:rect l="l" t="t" r="r" b="b"/>
              <a:pathLst>
                <a:path w="1496" h="1497" extrusionOk="0">
                  <a:moveTo>
                    <a:pt x="753" y="1"/>
                  </a:moveTo>
                  <a:lnTo>
                    <a:pt x="0" y="753"/>
                  </a:lnTo>
                  <a:lnTo>
                    <a:pt x="753" y="1496"/>
                  </a:lnTo>
                  <a:lnTo>
                    <a:pt x="1496" y="753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4968168" y="227087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 flipH="1">
              <a:off x="7528404" y="159895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0" y="0"/>
                  </a:moveTo>
                  <a:lnTo>
                    <a:pt x="0" y="629"/>
                  </a:lnTo>
                  <a:lnTo>
                    <a:pt x="638" y="629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 flipH="1">
              <a:off x="4198101" y="116421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 flipH="1">
              <a:off x="8899623" y="159142"/>
              <a:ext cx="119953" cy="119228"/>
            </a:xfrm>
            <a:custGeom>
              <a:avLst/>
              <a:gdLst/>
              <a:ahLst/>
              <a:cxnLst/>
              <a:rect l="l" t="t" r="r" b="b"/>
              <a:pathLst>
                <a:path w="1496" h="1487" extrusionOk="0">
                  <a:moveTo>
                    <a:pt x="0" y="1"/>
                  </a:moveTo>
                  <a:lnTo>
                    <a:pt x="0" y="1487"/>
                  </a:lnTo>
                  <a:lnTo>
                    <a:pt x="1496" y="148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 flipH="1">
              <a:off x="3849631" y="421799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 flipH="1">
              <a:off x="8511793" y="304962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 flipH="1">
              <a:off x="1328856" y="116419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 flipH="1">
              <a:off x="7906325" y="345122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 flipH="1">
              <a:off x="2688376" y="161783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0800000" flipH="1">
              <a:off x="5871919" y="159895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1" y="0"/>
                  </a:moveTo>
                  <a:lnTo>
                    <a:pt x="1" y="629"/>
                  </a:lnTo>
                  <a:lnTo>
                    <a:pt x="639" y="62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0800000" flipH="1">
              <a:off x="211173" y="394017"/>
              <a:ext cx="119953" cy="119228"/>
            </a:xfrm>
            <a:custGeom>
              <a:avLst/>
              <a:gdLst/>
              <a:ahLst/>
              <a:cxnLst/>
              <a:rect l="l" t="t" r="r" b="b"/>
              <a:pathLst>
                <a:path w="1496" h="1487" extrusionOk="0">
                  <a:moveTo>
                    <a:pt x="0" y="1"/>
                  </a:moveTo>
                  <a:lnTo>
                    <a:pt x="0" y="1487"/>
                  </a:lnTo>
                  <a:lnTo>
                    <a:pt x="1496" y="148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78506" y="4607856"/>
            <a:ext cx="8941061" cy="419244"/>
            <a:chOff x="78506" y="4474656"/>
            <a:chExt cx="8941061" cy="419244"/>
          </a:xfrm>
        </p:grpSpPr>
        <p:sp>
          <p:nvSpPr>
            <p:cNvPr id="29" name="Google Shape;29;p2"/>
            <p:cNvSpPr/>
            <p:nvPr/>
          </p:nvSpPr>
          <p:spPr>
            <a:xfrm>
              <a:off x="2385065" y="4591494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707780" y="4474656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279128" y="4669369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1"/>
                  </a:moveTo>
                  <a:cubicBezTo>
                    <a:pt x="353" y="1"/>
                    <a:pt x="0" y="353"/>
                    <a:pt x="0" y="782"/>
                  </a:cubicBezTo>
                  <a:cubicBezTo>
                    <a:pt x="0" y="1220"/>
                    <a:pt x="353" y="1563"/>
                    <a:pt x="781" y="1563"/>
                  </a:cubicBezTo>
                  <a:cubicBezTo>
                    <a:pt x="1210" y="1563"/>
                    <a:pt x="1562" y="1220"/>
                    <a:pt x="1562" y="782"/>
                  </a:cubicBezTo>
                  <a:cubicBezTo>
                    <a:pt x="1562" y="353"/>
                    <a:pt x="1210" y="1"/>
                    <a:pt x="781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86388" y="4674702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43370" y="4500576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361518" y="4477293"/>
              <a:ext cx="119953" cy="120029"/>
            </a:xfrm>
            <a:custGeom>
              <a:avLst/>
              <a:gdLst/>
              <a:ahLst/>
              <a:cxnLst/>
              <a:rect l="l" t="t" r="r" b="b"/>
              <a:pathLst>
                <a:path w="1496" h="1497" extrusionOk="0">
                  <a:moveTo>
                    <a:pt x="753" y="1"/>
                  </a:moveTo>
                  <a:lnTo>
                    <a:pt x="0" y="753"/>
                  </a:lnTo>
                  <a:lnTo>
                    <a:pt x="753" y="1496"/>
                  </a:lnTo>
                  <a:lnTo>
                    <a:pt x="1496" y="753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93418" y="460295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20304" y="4582641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0" y="0"/>
                  </a:moveTo>
                  <a:lnTo>
                    <a:pt x="0" y="629"/>
                  </a:lnTo>
                  <a:lnTo>
                    <a:pt x="638" y="629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61826" y="4708696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55198" y="4731950"/>
              <a:ext cx="119953" cy="119228"/>
            </a:xfrm>
            <a:custGeom>
              <a:avLst/>
              <a:gdLst/>
              <a:ahLst/>
              <a:cxnLst/>
              <a:rect l="l" t="t" r="r" b="b"/>
              <a:pathLst>
                <a:path w="1496" h="1487" extrusionOk="0">
                  <a:moveTo>
                    <a:pt x="0" y="1"/>
                  </a:moveTo>
                  <a:lnTo>
                    <a:pt x="0" y="1487"/>
                  </a:lnTo>
                  <a:lnTo>
                    <a:pt x="1496" y="148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49631" y="4486118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8506" y="45055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479981" y="477400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844833" y="4695301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14781" y="46892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632500" y="4499340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703176" y="4768221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997719" y="4799979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1" y="0"/>
                  </a:moveTo>
                  <a:lnTo>
                    <a:pt x="1" y="629"/>
                  </a:lnTo>
                  <a:lnTo>
                    <a:pt x="639" y="62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2"/>
          <p:cNvSpPr txBox="1">
            <a:spLocks noGrp="1"/>
          </p:cNvSpPr>
          <p:nvPr>
            <p:ph type="ctrTitle"/>
          </p:nvPr>
        </p:nvSpPr>
        <p:spPr>
          <a:xfrm>
            <a:off x="3408500" y="1099800"/>
            <a:ext cx="51615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ubTitle" idx="1"/>
          </p:nvPr>
        </p:nvSpPr>
        <p:spPr>
          <a:xfrm>
            <a:off x="5354600" y="3025475"/>
            <a:ext cx="32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4274574" y="3482451"/>
            <a:ext cx="3052200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2"/>
          </p:nvPr>
        </p:nvSpPr>
        <p:spPr>
          <a:xfrm>
            <a:off x="4274578" y="3034777"/>
            <a:ext cx="3223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714175" y="365760"/>
            <a:ext cx="2829000" cy="20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ubTitle" idx="3"/>
          </p:nvPr>
        </p:nvSpPr>
        <p:spPr>
          <a:xfrm>
            <a:off x="4274574" y="1429275"/>
            <a:ext cx="3052200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subTitle" idx="4"/>
          </p:nvPr>
        </p:nvSpPr>
        <p:spPr>
          <a:xfrm>
            <a:off x="4274578" y="979950"/>
            <a:ext cx="3223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grpSp>
        <p:nvGrpSpPr>
          <p:cNvPr id="120" name="Google Shape;120;p5"/>
          <p:cNvGrpSpPr/>
          <p:nvPr/>
        </p:nvGrpSpPr>
        <p:grpSpPr>
          <a:xfrm flipH="1">
            <a:off x="78506" y="4706231"/>
            <a:ext cx="8941061" cy="419244"/>
            <a:chOff x="78506" y="4474656"/>
            <a:chExt cx="8941061" cy="419244"/>
          </a:xfrm>
        </p:grpSpPr>
        <p:sp>
          <p:nvSpPr>
            <p:cNvPr id="121" name="Google Shape;121;p5"/>
            <p:cNvSpPr/>
            <p:nvPr/>
          </p:nvSpPr>
          <p:spPr>
            <a:xfrm>
              <a:off x="2385065" y="4591494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5707780" y="4474656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279128" y="4669369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1"/>
                  </a:moveTo>
                  <a:cubicBezTo>
                    <a:pt x="353" y="1"/>
                    <a:pt x="0" y="353"/>
                    <a:pt x="0" y="782"/>
                  </a:cubicBezTo>
                  <a:cubicBezTo>
                    <a:pt x="0" y="1220"/>
                    <a:pt x="353" y="1563"/>
                    <a:pt x="781" y="1563"/>
                  </a:cubicBezTo>
                  <a:cubicBezTo>
                    <a:pt x="1210" y="1563"/>
                    <a:pt x="1562" y="1220"/>
                    <a:pt x="1562" y="782"/>
                  </a:cubicBezTo>
                  <a:cubicBezTo>
                    <a:pt x="1562" y="353"/>
                    <a:pt x="1210" y="1"/>
                    <a:pt x="781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686388" y="4674702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543370" y="4500576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6361518" y="4477293"/>
              <a:ext cx="119953" cy="120029"/>
            </a:xfrm>
            <a:custGeom>
              <a:avLst/>
              <a:gdLst/>
              <a:ahLst/>
              <a:cxnLst/>
              <a:rect l="l" t="t" r="r" b="b"/>
              <a:pathLst>
                <a:path w="1496" h="1497" extrusionOk="0">
                  <a:moveTo>
                    <a:pt x="753" y="1"/>
                  </a:moveTo>
                  <a:lnTo>
                    <a:pt x="0" y="753"/>
                  </a:lnTo>
                  <a:lnTo>
                    <a:pt x="753" y="1496"/>
                  </a:lnTo>
                  <a:lnTo>
                    <a:pt x="1496" y="753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4893418" y="460295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8320304" y="4582641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0" y="0"/>
                  </a:moveTo>
                  <a:lnTo>
                    <a:pt x="0" y="629"/>
                  </a:lnTo>
                  <a:lnTo>
                    <a:pt x="638" y="629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361826" y="4708696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1255198" y="4731950"/>
              <a:ext cx="119953" cy="119228"/>
            </a:xfrm>
            <a:custGeom>
              <a:avLst/>
              <a:gdLst/>
              <a:ahLst/>
              <a:cxnLst/>
              <a:rect l="l" t="t" r="r" b="b"/>
              <a:pathLst>
                <a:path w="1496" h="1487" extrusionOk="0">
                  <a:moveTo>
                    <a:pt x="0" y="1"/>
                  </a:moveTo>
                  <a:lnTo>
                    <a:pt x="0" y="1487"/>
                  </a:lnTo>
                  <a:lnTo>
                    <a:pt x="1496" y="148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849631" y="4486118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78506" y="45055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7479981" y="477400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6844833" y="4695301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8814781" y="46892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7632500" y="4499340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703176" y="4768221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997719" y="4799979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1" y="0"/>
                  </a:moveTo>
                  <a:lnTo>
                    <a:pt x="1" y="629"/>
                  </a:lnTo>
                  <a:lnTo>
                    <a:pt x="639" y="62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"/>
          <p:cNvSpPr/>
          <p:nvPr/>
        </p:nvSpPr>
        <p:spPr>
          <a:xfrm>
            <a:off x="1330424" y="535550"/>
            <a:ext cx="4072500" cy="4072500"/>
          </a:xfrm>
          <a:prstGeom prst="donut">
            <a:avLst>
              <a:gd name="adj" fmla="val 17289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1"/>
          <p:cNvSpPr txBox="1">
            <a:spLocks noGrp="1"/>
          </p:cNvSpPr>
          <p:nvPr>
            <p:ph type="title" hasCustomPrompt="1"/>
          </p:nvPr>
        </p:nvSpPr>
        <p:spPr>
          <a:xfrm>
            <a:off x="1363274" y="1666650"/>
            <a:ext cx="4006800" cy="8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1" name="Google Shape;291;p11"/>
          <p:cNvSpPr txBox="1">
            <a:spLocks noGrp="1"/>
          </p:cNvSpPr>
          <p:nvPr>
            <p:ph type="body" idx="1"/>
          </p:nvPr>
        </p:nvSpPr>
        <p:spPr>
          <a:xfrm>
            <a:off x="1545074" y="2595975"/>
            <a:ext cx="36432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000"/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2000"/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92" name="Google Shape;292;p11"/>
          <p:cNvGrpSpPr/>
          <p:nvPr/>
        </p:nvGrpSpPr>
        <p:grpSpPr>
          <a:xfrm rot="5400000">
            <a:off x="4308136" y="1677158"/>
            <a:ext cx="8941061" cy="419244"/>
            <a:chOff x="78506" y="4474656"/>
            <a:chExt cx="8941061" cy="419244"/>
          </a:xfrm>
        </p:grpSpPr>
        <p:sp>
          <p:nvSpPr>
            <p:cNvPr id="293" name="Google Shape;293;p11"/>
            <p:cNvSpPr/>
            <p:nvPr/>
          </p:nvSpPr>
          <p:spPr>
            <a:xfrm>
              <a:off x="2385065" y="4591494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707780" y="4474656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4279128" y="4669369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1"/>
                  </a:moveTo>
                  <a:cubicBezTo>
                    <a:pt x="353" y="1"/>
                    <a:pt x="0" y="353"/>
                    <a:pt x="0" y="782"/>
                  </a:cubicBezTo>
                  <a:cubicBezTo>
                    <a:pt x="0" y="1220"/>
                    <a:pt x="353" y="1563"/>
                    <a:pt x="781" y="1563"/>
                  </a:cubicBezTo>
                  <a:cubicBezTo>
                    <a:pt x="1210" y="1563"/>
                    <a:pt x="1562" y="1220"/>
                    <a:pt x="1562" y="782"/>
                  </a:cubicBezTo>
                  <a:cubicBezTo>
                    <a:pt x="1562" y="353"/>
                    <a:pt x="1210" y="1"/>
                    <a:pt x="781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86388" y="4674702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1543370" y="4500576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361518" y="4477293"/>
              <a:ext cx="119953" cy="120029"/>
            </a:xfrm>
            <a:custGeom>
              <a:avLst/>
              <a:gdLst/>
              <a:ahLst/>
              <a:cxnLst/>
              <a:rect l="l" t="t" r="r" b="b"/>
              <a:pathLst>
                <a:path w="1496" h="1497" extrusionOk="0">
                  <a:moveTo>
                    <a:pt x="753" y="1"/>
                  </a:moveTo>
                  <a:lnTo>
                    <a:pt x="0" y="753"/>
                  </a:lnTo>
                  <a:lnTo>
                    <a:pt x="753" y="1496"/>
                  </a:lnTo>
                  <a:lnTo>
                    <a:pt x="1496" y="753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4893418" y="460295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8320304" y="4582641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0" y="0"/>
                  </a:moveTo>
                  <a:lnTo>
                    <a:pt x="0" y="629"/>
                  </a:lnTo>
                  <a:lnTo>
                    <a:pt x="638" y="629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3361826" y="4708696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1255198" y="4731950"/>
              <a:ext cx="119953" cy="119228"/>
            </a:xfrm>
            <a:custGeom>
              <a:avLst/>
              <a:gdLst/>
              <a:ahLst/>
              <a:cxnLst/>
              <a:rect l="l" t="t" r="r" b="b"/>
              <a:pathLst>
                <a:path w="1496" h="1487" extrusionOk="0">
                  <a:moveTo>
                    <a:pt x="0" y="1"/>
                  </a:moveTo>
                  <a:lnTo>
                    <a:pt x="0" y="1487"/>
                  </a:lnTo>
                  <a:lnTo>
                    <a:pt x="1496" y="148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3849631" y="4486118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78506" y="45055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7479981" y="477400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6844833" y="4695301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8814781" y="46892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7632500" y="4499340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2703176" y="4768221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997719" y="4799979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1" y="0"/>
                  </a:moveTo>
                  <a:lnTo>
                    <a:pt x="1" y="629"/>
                  </a:lnTo>
                  <a:lnTo>
                    <a:pt x="639" y="62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11"/>
          <p:cNvGrpSpPr/>
          <p:nvPr/>
        </p:nvGrpSpPr>
        <p:grpSpPr>
          <a:xfrm rot="-5400000" flipH="1">
            <a:off x="-4138452" y="1677158"/>
            <a:ext cx="8941061" cy="419244"/>
            <a:chOff x="78506" y="4474656"/>
            <a:chExt cx="8941061" cy="419244"/>
          </a:xfrm>
        </p:grpSpPr>
        <p:sp>
          <p:nvSpPr>
            <p:cNvPr id="312" name="Google Shape;312;p11"/>
            <p:cNvSpPr/>
            <p:nvPr/>
          </p:nvSpPr>
          <p:spPr>
            <a:xfrm>
              <a:off x="2385065" y="4591494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5707780" y="4474656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4279128" y="4669369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1"/>
                  </a:moveTo>
                  <a:cubicBezTo>
                    <a:pt x="353" y="1"/>
                    <a:pt x="0" y="353"/>
                    <a:pt x="0" y="782"/>
                  </a:cubicBezTo>
                  <a:cubicBezTo>
                    <a:pt x="0" y="1220"/>
                    <a:pt x="353" y="1563"/>
                    <a:pt x="781" y="1563"/>
                  </a:cubicBezTo>
                  <a:cubicBezTo>
                    <a:pt x="1210" y="1563"/>
                    <a:pt x="1562" y="1220"/>
                    <a:pt x="1562" y="782"/>
                  </a:cubicBezTo>
                  <a:cubicBezTo>
                    <a:pt x="1562" y="353"/>
                    <a:pt x="1210" y="1"/>
                    <a:pt x="781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686388" y="4674702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1543370" y="4500576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6361518" y="4477293"/>
              <a:ext cx="119953" cy="120029"/>
            </a:xfrm>
            <a:custGeom>
              <a:avLst/>
              <a:gdLst/>
              <a:ahLst/>
              <a:cxnLst/>
              <a:rect l="l" t="t" r="r" b="b"/>
              <a:pathLst>
                <a:path w="1496" h="1497" extrusionOk="0">
                  <a:moveTo>
                    <a:pt x="753" y="1"/>
                  </a:moveTo>
                  <a:lnTo>
                    <a:pt x="0" y="753"/>
                  </a:lnTo>
                  <a:lnTo>
                    <a:pt x="753" y="1496"/>
                  </a:lnTo>
                  <a:lnTo>
                    <a:pt x="1496" y="753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4893418" y="460295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8320304" y="4582641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0" y="0"/>
                  </a:moveTo>
                  <a:lnTo>
                    <a:pt x="0" y="629"/>
                  </a:lnTo>
                  <a:lnTo>
                    <a:pt x="638" y="629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3361826" y="4708696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1255198" y="4731950"/>
              <a:ext cx="119953" cy="119228"/>
            </a:xfrm>
            <a:custGeom>
              <a:avLst/>
              <a:gdLst/>
              <a:ahLst/>
              <a:cxnLst/>
              <a:rect l="l" t="t" r="r" b="b"/>
              <a:pathLst>
                <a:path w="1496" h="1487" extrusionOk="0">
                  <a:moveTo>
                    <a:pt x="0" y="1"/>
                  </a:moveTo>
                  <a:lnTo>
                    <a:pt x="0" y="1487"/>
                  </a:lnTo>
                  <a:lnTo>
                    <a:pt x="1496" y="148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3849631" y="4486118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78506" y="45055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7479981" y="477400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6844833" y="4695301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8814781" y="46892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7632500" y="4499340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2703176" y="4768221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5997719" y="4799979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1" y="0"/>
                  </a:moveTo>
                  <a:lnTo>
                    <a:pt x="1" y="629"/>
                  </a:lnTo>
                  <a:lnTo>
                    <a:pt x="639" y="62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_1_2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714175" y="365760"/>
            <a:ext cx="77157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9" name="Google Shape;569;p21"/>
          <p:cNvGrpSpPr/>
          <p:nvPr/>
        </p:nvGrpSpPr>
        <p:grpSpPr>
          <a:xfrm>
            <a:off x="78506" y="4706231"/>
            <a:ext cx="8941061" cy="419244"/>
            <a:chOff x="78506" y="4474656"/>
            <a:chExt cx="8941061" cy="419244"/>
          </a:xfrm>
        </p:grpSpPr>
        <p:sp>
          <p:nvSpPr>
            <p:cNvPr id="570" name="Google Shape;570;p21"/>
            <p:cNvSpPr/>
            <p:nvPr/>
          </p:nvSpPr>
          <p:spPr>
            <a:xfrm>
              <a:off x="2385065" y="4591494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5707780" y="4474656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4279128" y="4669369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1"/>
                  </a:moveTo>
                  <a:cubicBezTo>
                    <a:pt x="353" y="1"/>
                    <a:pt x="0" y="353"/>
                    <a:pt x="0" y="782"/>
                  </a:cubicBezTo>
                  <a:cubicBezTo>
                    <a:pt x="0" y="1220"/>
                    <a:pt x="353" y="1563"/>
                    <a:pt x="781" y="1563"/>
                  </a:cubicBezTo>
                  <a:cubicBezTo>
                    <a:pt x="1210" y="1563"/>
                    <a:pt x="1562" y="1220"/>
                    <a:pt x="1562" y="782"/>
                  </a:cubicBezTo>
                  <a:cubicBezTo>
                    <a:pt x="1562" y="353"/>
                    <a:pt x="1210" y="1"/>
                    <a:pt x="781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686388" y="4674702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1543370" y="4500576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6361518" y="4477293"/>
              <a:ext cx="119953" cy="120029"/>
            </a:xfrm>
            <a:custGeom>
              <a:avLst/>
              <a:gdLst/>
              <a:ahLst/>
              <a:cxnLst/>
              <a:rect l="l" t="t" r="r" b="b"/>
              <a:pathLst>
                <a:path w="1496" h="1497" extrusionOk="0">
                  <a:moveTo>
                    <a:pt x="753" y="1"/>
                  </a:moveTo>
                  <a:lnTo>
                    <a:pt x="0" y="753"/>
                  </a:lnTo>
                  <a:lnTo>
                    <a:pt x="753" y="1496"/>
                  </a:lnTo>
                  <a:lnTo>
                    <a:pt x="1496" y="753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4893418" y="460295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8320304" y="4582641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0" y="0"/>
                  </a:moveTo>
                  <a:lnTo>
                    <a:pt x="0" y="629"/>
                  </a:lnTo>
                  <a:lnTo>
                    <a:pt x="638" y="629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3361826" y="4708696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1255198" y="4731950"/>
              <a:ext cx="119953" cy="119228"/>
            </a:xfrm>
            <a:custGeom>
              <a:avLst/>
              <a:gdLst/>
              <a:ahLst/>
              <a:cxnLst/>
              <a:rect l="l" t="t" r="r" b="b"/>
              <a:pathLst>
                <a:path w="1496" h="1487" extrusionOk="0">
                  <a:moveTo>
                    <a:pt x="0" y="1"/>
                  </a:moveTo>
                  <a:lnTo>
                    <a:pt x="0" y="1487"/>
                  </a:lnTo>
                  <a:lnTo>
                    <a:pt x="1496" y="148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3849631" y="4486118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78506" y="45055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7479981" y="477400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6844833" y="4695301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8814781" y="46892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7632500" y="4499340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2703176" y="4768221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997719" y="4799979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1" y="0"/>
                  </a:moveTo>
                  <a:lnTo>
                    <a:pt x="1" y="629"/>
                  </a:lnTo>
                  <a:lnTo>
                    <a:pt x="639" y="62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175" y="1152475"/>
            <a:ext cx="7715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7" r:id="rId3"/>
    <p:sldLayoutId id="2147483658" r:id="rId4"/>
    <p:sldLayoutId id="214748366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hyperlink" Target="https://www.topmarks.co.uk/maths-games/5-7-years/measures" TargetMode="External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3"/>
          <p:cNvSpPr txBox="1">
            <a:spLocks noGrp="1"/>
          </p:cNvSpPr>
          <p:nvPr>
            <p:ph type="ctrTitle"/>
          </p:nvPr>
        </p:nvSpPr>
        <p:spPr>
          <a:xfrm>
            <a:off x="3408500" y="1099800"/>
            <a:ext cx="51615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Numeracy Jobs </a:t>
            </a:r>
            <a:br>
              <a:rPr lang="en" dirty="0" smtClean="0"/>
            </a:br>
            <a:r>
              <a:rPr lang="en" dirty="0" smtClean="0"/>
              <a:t>01.2.21</a:t>
            </a:r>
            <a:endParaRPr dirty="0"/>
          </a:p>
        </p:txBody>
      </p:sp>
      <p:sp>
        <p:nvSpPr>
          <p:cNvPr id="893" name="Google Shape;893;p33"/>
          <p:cNvSpPr/>
          <p:nvPr/>
        </p:nvSpPr>
        <p:spPr>
          <a:xfrm>
            <a:off x="532975" y="1166082"/>
            <a:ext cx="3053700" cy="3053700"/>
          </a:xfrm>
          <a:prstGeom prst="donut">
            <a:avLst>
              <a:gd name="adj" fmla="val 2725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5" name="Google Shape;895;p33"/>
          <p:cNvGrpSpPr/>
          <p:nvPr/>
        </p:nvGrpSpPr>
        <p:grpSpPr>
          <a:xfrm>
            <a:off x="471037" y="965543"/>
            <a:ext cx="3285405" cy="3337592"/>
            <a:chOff x="411537" y="965543"/>
            <a:chExt cx="3285405" cy="3337592"/>
          </a:xfrm>
        </p:grpSpPr>
        <p:sp>
          <p:nvSpPr>
            <p:cNvPr id="896" name="Google Shape;896;p33"/>
            <p:cNvSpPr/>
            <p:nvPr/>
          </p:nvSpPr>
          <p:spPr>
            <a:xfrm rot="-1302733">
              <a:off x="2814405" y="2725741"/>
              <a:ext cx="204798" cy="256041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97" name="Google Shape;897;p33"/>
            <p:cNvSpPr/>
            <p:nvPr/>
          </p:nvSpPr>
          <p:spPr>
            <a:xfrm rot="-1302725">
              <a:off x="2890920" y="2717240"/>
              <a:ext cx="298990" cy="373848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98" name="Google Shape;898;p33"/>
            <p:cNvSpPr/>
            <p:nvPr/>
          </p:nvSpPr>
          <p:spPr>
            <a:xfrm rot="3012709" flipH="1">
              <a:off x="877852" y="2405249"/>
              <a:ext cx="204792" cy="256033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99" name="Google Shape;899;p33"/>
            <p:cNvSpPr/>
            <p:nvPr/>
          </p:nvSpPr>
          <p:spPr>
            <a:xfrm rot="3012694" flipH="1">
              <a:off x="698056" y="2331652"/>
              <a:ext cx="299000" cy="373854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900" name="Google Shape;900;p33"/>
            <p:cNvGrpSpPr/>
            <p:nvPr/>
          </p:nvGrpSpPr>
          <p:grpSpPr>
            <a:xfrm rot="2018071">
              <a:off x="906843" y="1393315"/>
              <a:ext cx="2294791" cy="2482047"/>
              <a:chOff x="810234" y="781001"/>
              <a:chExt cx="1956395" cy="2116037"/>
            </a:xfrm>
          </p:grpSpPr>
          <p:sp>
            <p:nvSpPr>
              <p:cNvPr id="901" name="Google Shape;901;p33"/>
              <p:cNvSpPr/>
              <p:nvPr/>
            </p:nvSpPr>
            <p:spPr>
              <a:xfrm rot="1530947">
                <a:off x="1753540" y="2367535"/>
                <a:ext cx="69808" cy="55739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955" extrusionOk="0">
                    <a:moveTo>
                      <a:pt x="593" y="0"/>
                    </a:moveTo>
                    <a:cubicBezTo>
                      <a:pt x="518" y="0"/>
                      <a:pt x="442" y="19"/>
                      <a:pt x="372" y="57"/>
                    </a:cubicBezTo>
                    <a:cubicBezTo>
                      <a:pt x="0" y="266"/>
                      <a:pt x="57" y="819"/>
                      <a:pt x="457" y="933"/>
                    </a:cubicBezTo>
                    <a:cubicBezTo>
                      <a:pt x="506" y="948"/>
                      <a:pt x="555" y="955"/>
                      <a:pt x="601" y="955"/>
                    </a:cubicBezTo>
                    <a:cubicBezTo>
                      <a:pt x="943" y="955"/>
                      <a:pt x="1195" y="584"/>
                      <a:pt x="1019" y="257"/>
                    </a:cubicBezTo>
                    <a:cubicBezTo>
                      <a:pt x="927" y="92"/>
                      <a:pt x="762" y="0"/>
                      <a:pt x="593" y="0"/>
                    </a:cubicBezTo>
                    <a:close/>
                  </a:path>
                </a:pathLst>
              </a:cu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02" name="Google Shape;902;p33"/>
              <p:cNvGrpSpPr/>
              <p:nvPr/>
            </p:nvGrpSpPr>
            <p:grpSpPr>
              <a:xfrm>
                <a:off x="1069238" y="2104157"/>
                <a:ext cx="1438395" cy="588626"/>
                <a:chOff x="1069238" y="2104157"/>
                <a:chExt cx="1438395" cy="588626"/>
              </a:xfrm>
            </p:grpSpPr>
            <p:sp>
              <p:nvSpPr>
                <p:cNvPr id="903" name="Google Shape;903;p33"/>
                <p:cNvSpPr/>
                <p:nvPr/>
              </p:nvSpPr>
              <p:spPr>
                <a:xfrm rot="1530947">
                  <a:off x="1172133" y="2131535"/>
                  <a:ext cx="248005" cy="533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9" h="9147" extrusionOk="0">
                      <a:moveTo>
                        <a:pt x="2706" y="1"/>
                      </a:moveTo>
                      <a:cubicBezTo>
                        <a:pt x="2021" y="1"/>
                        <a:pt x="1415" y="485"/>
                        <a:pt x="1296" y="1174"/>
                      </a:cubicBezTo>
                      <a:lnTo>
                        <a:pt x="162" y="7461"/>
                      </a:lnTo>
                      <a:cubicBezTo>
                        <a:pt x="0" y="8337"/>
                        <a:pt x="677" y="9147"/>
                        <a:pt x="1563" y="9147"/>
                      </a:cubicBezTo>
                      <a:cubicBezTo>
                        <a:pt x="2258" y="9147"/>
                        <a:pt x="2848" y="8651"/>
                        <a:pt x="2972" y="7966"/>
                      </a:cubicBezTo>
                      <a:lnTo>
                        <a:pt x="4106" y="1679"/>
                      </a:lnTo>
                      <a:cubicBezTo>
                        <a:pt x="4249" y="908"/>
                        <a:pt x="3734" y="165"/>
                        <a:pt x="2953" y="22"/>
                      </a:cubicBezTo>
                      <a:cubicBezTo>
                        <a:pt x="2870" y="8"/>
                        <a:pt x="2788" y="1"/>
                        <a:pt x="27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33"/>
                <p:cNvSpPr/>
                <p:nvPr/>
              </p:nvSpPr>
              <p:spPr>
                <a:xfrm rot="-1530947" flipH="1">
                  <a:off x="2156733" y="2131535"/>
                  <a:ext cx="248005" cy="533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9" h="9147" extrusionOk="0">
                      <a:moveTo>
                        <a:pt x="2706" y="1"/>
                      </a:moveTo>
                      <a:cubicBezTo>
                        <a:pt x="2021" y="1"/>
                        <a:pt x="1415" y="485"/>
                        <a:pt x="1296" y="1174"/>
                      </a:cubicBezTo>
                      <a:lnTo>
                        <a:pt x="162" y="7461"/>
                      </a:lnTo>
                      <a:cubicBezTo>
                        <a:pt x="0" y="8337"/>
                        <a:pt x="677" y="9147"/>
                        <a:pt x="1563" y="9147"/>
                      </a:cubicBezTo>
                      <a:cubicBezTo>
                        <a:pt x="2258" y="9147"/>
                        <a:pt x="2848" y="8651"/>
                        <a:pt x="2972" y="7966"/>
                      </a:cubicBezTo>
                      <a:lnTo>
                        <a:pt x="4106" y="1679"/>
                      </a:lnTo>
                      <a:cubicBezTo>
                        <a:pt x="4249" y="908"/>
                        <a:pt x="3734" y="165"/>
                        <a:pt x="2953" y="22"/>
                      </a:cubicBezTo>
                      <a:cubicBezTo>
                        <a:pt x="2870" y="8"/>
                        <a:pt x="2788" y="1"/>
                        <a:pt x="27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05" name="Google Shape;905;p33"/>
              <p:cNvGrpSpPr/>
              <p:nvPr/>
            </p:nvGrpSpPr>
            <p:grpSpPr>
              <a:xfrm>
                <a:off x="810234" y="976938"/>
                <a:ext cx="1956395" cy="1920101"/>
                <a:chOff x="-384954" y="-2464412"/>
                <a:chExt cx="1956395" cy="1920101"/>
              </a:xfrm>
            </p:grpSpPr>
            <p:sp>
              <p:nvSpPr>
                <p:cNvPr id="906" name="Google Shape;906;p33"/>
                <p:cNvSpPr/>
                <p:nvPr/>
              </p:nvSpPr>
              <p:spPr>
                <a:xfrm rot="1530947">
                  <a:off x="-152872" y="-2212044"/>
                  <a:ext cx="1492231" cy="1415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66" h="24250" extrusionOk="0">
                      <a:moveTo>
                        <a:pt x="12554" y="1"/>
                      </a:moveTo>
                      <a:cubicBezTo>
                        <a:pt x="10605" y="1"/>
                        <a:pt x="8627" y="472"/>
                        <a:pt x="6792" y="1467"/>
                      </a:cubicBezTo>
                      <a:cubicBezTo>
                        <a:pt x="2486" y="3801"/>
                        <a:pt x="0" y="8506"/>
                        <a:pt x="515" y="13383"/>
                      </a:cubicBezTo>
                      <a:cubicBezTo>
                        <a:pt x="1019" y="18260"/>
                        <a:pt x="4420" y="22346"/>
                        <a:pt x="9116" y="23746"/>
                      </a:cubicBezTo>
                      <a:cubicBezTo>
                        <a:pt x="10256" y="24085"/>
                        <a:pt x="11418" y="24250"/>
                        <a:pt x="12568" y="24250"/>
                      </a:cubicBezTo>
                      <a:cubicBezTo>
                        <a:pt x="16165" y="24250"/>
                        <a:pt x="19646" y="22644"/>
                        <a:pt x="21984" y="19765"/>
                      </a:cubicBezTo>
                      <a:cubicBezTo>
                        <a:pt x="25070" y="15955"/>
                        <a:pt x="25565" y="10659"/>
                        <a:pt x="23222" y="6344"/>
                      </a:cubicBezTo>
                      <a:cubicBezTo>
                        <a:pt x="21026" y="2299"/>
                        <a:pt x="16858" y="1"/>
                        <a:pt x="125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33"/>
                <p:cNvSpPr/>
                <p:nvPr/>
              </p:nvSpPr>
              <p:spPr>
                <a:xfrm rot="1530947">
                  <a:off x="-11724" y="-2056636"/>
                  <a:ext cx="1192571" cy="1095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32" h="18773" extrusionOk="0">
                      <a:moveTo>
                        <a:pt x="10183" y="362"/>
                      </a:moveTo>
                      <a:cubicBezTo>
                        <a:pt x="14727" y="362"/>
                        <a:pt x="18566" y="3750"/>
                        <a:pt x="19136" y="8258"/>
                      </a:cubicBezTo>
                      <a:cubicBezTo>
                        <a:pt x="19698" y="12773"/>
                        <a:pt x="16812" y="17012"/>
                        <a:pt x="12402" y="18136"/>
                      </a:cubicBezTo>
                      <a:cubicBezTo>
                        <a:pt x="11659" y="18325"/>
                        <a:pt x="10911" y="18416"/>
                        <a:pt x="10174" y="18416"/>
                      </a:cubicBezTo>
                      <a:cubicBezTo>
                        <a:pt x="6537" y="18416"/>
                        <a:pt x="3150" y="16202"/>
                        <a:pt x="1772" y="12678"/>
                      </a:cubicBezTo>
                      <a:cubicBezTo>
                        <a:pt x="115" y="8439"/>
                        <a:pt x="1867" y="3629"/>
                        <a:pt x="5877" y="1457"/>
                      </a:cubicBezTo>
                      <a:cubicBezTo>
                        <a:pt x="7192" y="743"/>
                        <a:pt x="8659" y="371"/>
                        <a:pt x="10164" y="362"/>
                      </a:cubicBezTo>
                      <a:cubicBezTo>
                        <a:pt x="10170" y="362"/>
                        <a:pt x="10176" y="362"/>
                        <a:pt x="10183" y="362"/>
                      </a:cubicBezTo>
                      <a:close/>
                      <a:moveTo>
                        <a:pt x="10164" y="0"/>
                      </a:moveTo>
                      <a:lnTo>
                        <a:pt x="10164" y="10"/>
                      </a:lnTo>
                      <a:cubicBezTo>
                        <a:pt x="5935" y="10"/>
                        <a:pt x="2239" y="2838"/>
                        <a:pt x="1115" y="6906"/>
                      </a:cubicBezTo>
                      <a:cubicBezTo>
                        <a:pt x="0" y="10982"/>
                        <a:pt x="1744" y="15297"/>
                        <a:pt x="5373" y="17459"/>
                      </a:cubicBezTo>
                      <a:cubicBezTo>
                        <a:pt x="6860" y="18342"/>
                        <a:pt x="8516" y="18773"/>
                        <a:pt x="10161" y="18773"/>
                      </a:cubicBezTo>
                      <a:cubicBezTo>
                        <a:pt x="12530" y="18773"/>
                        <a:pt x="14876" y="17880"/>
                        <a:pt x="16669" y="16154"/>
                      </a:cubicBezTo>
                      <a:cubicBezTo>
                        <a:pt x="19717" y="13230"/>
                        <a:pt x="20432" y="8630"/>
                        <a:pt x="18412" y="4915"/>
                      </a:cubicBezTo>
                      <a:cubicBezTo>
                        <a:pt x="16774" y="1895"/>
                        <a:pt x="13602" y="10"/>
                        <a:pt x="10164" y="0"/>
                      </a:cubicBezTo>
                      <a:close/>
                    </a:path>
                  </a:pathLst>
                </a:custGeom>
                <a:solidFill>
                  <a:srgbClr val="FFFE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33"/>
                <p:cNvSpPr/>
                <p:nvPr/>
              </p:nvSpPr>
              <p:spPr>
                <a:xfrm rot="1530947">
                  <a:off x="523299" y="-1996057"/>
                  <a:ext cx="69808" cy="55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" h="956" extrusionOk="0">
                      <a:moveTo>
                        <a:pt x="601" y="1"/>
                      </a:moveTo>
                      <a:cubicBezTo>
                        <a:pt x="524" y="1"/>
                        <a:pt x="446" y="19"/>
                        <a:pt x="372" y="57"/>
                      </a:cubicBezTo>
                      <a:cubicBezTo>
                        <a:pt x="0" y="257"/>
                        <a:pt x="57" y="810"/>
                        <a:pt x="467" y="934"/>
                      </a:cubicBezTo>
                      <a:cubicBezTo>
                        <a:pt x="515" y="948"/>
                        <a:pt x="563" y="955"/>
                        <a:pt x="608" y="955"/>
                      </a:cubicBezTo>
                      <a:cubicBezTo>
                        <a:pt x="950" y="955"/>
                        <a:pt x="1196" y="576"/>
                        <a:pt x="1019" y="248"/>
                      </a:cubicBezTo>
                      <a:cubicBezTo>
                        <a:pt x="934" y="90"/>
                        <a:pt x="772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33"/>
                <p:cNvSpPr/>
                <p:nvPr/>
              </p:nvSpPr>
              <p:spPr>
                <a:xfrm rot="1530947">
                  <a:off x="295438" y="-1922247"/>
                  <a:ext cx="71092" cy="55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" h="958" extrusionOk="0">
                      <a:moveTo>
                        <a:pt x="614" y="0"/>
                      </a:moveTo>
                      <a:cubicBezTo>
                        <a:pt x="452" y="0"/>
                        <a:pt x="295" y="80"/>
                        <a:pt x="207" y="230"/>
                      </a:cubicBezTo>
                      <a:cubicBezTo>
                        <a:pt x="0" y="559"/>
                        <a:pt x="255" y="958"/>
                        <a:pt x="610" y="958"/>
                      </a:cubicBezTo>
                      <a:cubicBezTo>
                        <a:pt x="647" y="958"/>
                        <a:pt x="684" y="953"/>
                        <a:pt x="722" y="945"/>
                      </a:cubicBezTo>
                      <a:cubicBezTo>
                        <a:pt x="1131" y="840"/>
                        <a:pt x="1217" y="297"/>
                        <a:pt x="865" y="68"/>
                      </a:cubicBezTo>
                      <a:cubicBezTo>
                        <a:pt x="786" y="22"/>
                        <a:pt x="699" y="0"/>
                        <a:pt x="614" y="0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33"/>
                <p:cNvSpPr/>
                <p:nvPr/>
              </p:nvSpPr>
              <p:spPr>
                <a:xfrm rot="1530947">
                  <a:off x="797914" y="-1147116"/>
                  <a:ext cx="71034" cy="55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51" extrusionOk="0">
                      <a:moveTo>
                        <a:pt x="606" y="0"/>
                      </a:moveTo>
                      <a:cubicBezTo>
                        <a:pt x="446" y="0"/>
                        <a:pt x="291" y="81"/>
                        <a:pt x="197" y="230"/>
                      </a:cubicBezTo>
                      <a:cubicBezTo>
                        <a:pt x="0" y="556"/>
                        <a:pt x="242" y="951"/>
                        <a:pt x="591" y="951"/>
                      </a:cubicBezTo>
                      <a:cubicBezTo>
                        <a:pt x="630" y="951"/>
                        <a:pt x="670" y="946"/>
                        <a:pt x="712" y="935"/>
                      </a:cubicBezTo>
                      <a:cubicBezTo>
                        <a:pt x="1131" y="840"/>
                        <a:pt x="1217" y="288"/>
                        <a:pt x="855" y="69"/>
                      </a:cubicBezTo>
                      <a:cubicBezTo>
                        <a:pt x="776" y="23"/>
                        <a:pt x="690" y="0"/>
                        <a:pt x="606" y="0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33"/>
                <p:cNvSpPr/>
                <p:nvPr/>
              </p:nvSpPr>
              <p:spPr>
                <a:xfrm rot="1530947">
                  <a:off x="142091" y="-1742977"/>
                  <a:ext cx="65314" cy="55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954" extrusionOk="0">
                      <a:moveTo>
                        <a:pt x="482" y="1"/>
                      </a:moveTo>
                      <a:cubicBezTo>
                        <a:pt x="223" y="1"/>
                        <a:pt x="13" y="207"/>
                        <a:pt x="13" y="468"/>
                      </a:cubicBezTo>
                      <a:cubicBezTo>
                        <a:pt x="0" y="756"/>
                        <a:pt x="239" y="954"/>
                        <a:pt x="488" y="954"/>
                      </a:cubicBezTo>
                      <a:cubicBezTo>
                        <a:pt x="602" y="954"/>
                        <a:pt x="718" y="913"/>
                        <a:pt x="813" y="820"/>
                      </a:cubicBezTo>
                      <a:cubicBezTo>
                        <a:pt x="1118" y="534"/>
                        <a:pt x="928" y="10"/>
                        <a:pt x="499" y="1"/>
                      </a:cubicBezTo>
                      <a:cubicBezTo>
                        <a:pt x="493" y="1"/>
                        <a:pt x="487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33"/>
                <p:cNvSpPr/>
                <p:nvPr/>
              </p:nvSpPr>
              <p:spPr>
                <a:xfrm rot="1530947">
                  <a:off x="964175" y="-1322842"/>
                  <a:ext cx="65314" cy="55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953" extrusionOk="0">
                      <a:moveTo>
                        <a:pt x="482" y="0"/>
                      </a:moveTo>
                      <a:cubicBezTo>
                        <a:pt x="223" y="0"/>
                        <a:pt x="14" y="206"/>
                        <a:pt x="14" y="458"/>
                      </a:cubicBezTo>
                      <a:cubicBezTo>
                        <a:pt x="1" y="753"/>
                        <a:pt x="240" y="953"/>
                        <a:pt x="490" y="953"/>
                      </a:cubicBezTo>
                      <a:cubicBezTo>
                        <a:pt x="603" y="953"/>
                        <a:pt x="719" y="912"/>
                        <a:pt x="814" y="820"/>
                      </a:cubicBezTo>
                      <a:cubicBezTo>
                        <a:pt x="1119" y="524"/>
                        <a:pt x="928" y="10"/>
                        <a:pt x="500" y="1"/>
                      </a:cubicBezTo>
                      <a:cubicBezTo>
                        <a:pt x="494" y="0"/>
                        <a:pt x="488" y="0"/>
                        <a:pt x="482" y="0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33"/>
                <p:cNvSpPr/>
                <p:nvPr/>
              </p:nvSpPr>
              <p:spPr>
                <a:xfrm rot="1530947">
                  <a:off x="89417" y="-1511014"/>
                  <a:ext cx="63738" cy="55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955" extrusionOk="0">
                      <a:moveTo>
                        <a:pt x="538" y="1"/>
                      </a:moveTo>
                      <a:cubicBezTo>
                        <a:pt x="465" y="1"/>
                        <a:pt x="388" y="19"/>
                        <a:pt x="314" y="59"/>
                      </a:cubicBezTo>
                      <a:cubicBezTo>
                        <a:pt x="86" y="182"/>
                        <a:pt x="0" y="478"/>
                        <a:pt x="124" y="706"/>
                      </a:cubicBezTo>
                      <a:cubicBezTo>
                        <a:pt x="214" y="874"/>
                        <a:pt x="376" y="954"/>
                        <a:pt x="538" y="954"/>
                      </a:cubicBezTo>
                      <a:cubicBezTo>
                        <a:pt x="735" y="954"/>
                        <a:pt x="932" y="836"/>
                        <a:pt x="1000" y="611"/>
                      </a:cubicBezTo>
                      <a:cubicBezTo>
                        <a:pt x="1092" y="291"/>
                        <a:pt x="835" y="1"/>
                        <a:pt x="538" y="1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33"/>
                <p:cNvSpPr/>
                <p:nvPr/>
              </p:nvSpPr>
              <p:spPr>
                <a:xfrm rot="1530947">
                  <a:off x="1011530" y="-1558488"/>
                  <a:ext cx="63738" cy="55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951" extrusionOk="0">
                      <a:moveTo>
                        <a:pt x="546" y="1"/>
                      </a:moveTo>
                      <a:cubicBezTo>
                        <a:pt x="470" y="1"/>
                        <a:pt x="391" y="20"/>
                        <a:pt x="315" y="63"/>
                      </a:cubicBezTo>
                      <a:cubicBezTo>
                        <a:pt x="86" y="187"/>
                        <a:pt x="1" y="473"/>
                        <a:pt x="124" y="701"/>
                      </a:cubicBezTo>
                      <a:cubicBezTo>
                        <a:pt x="215" y="870"/>
                        <a:pt x="379" y="950"/>
                        <a:pt x="542" y="950"/>
                      </a:cubicBezTo>
                      <a:cubicBezTo>
                        <a:pt x="738" y="950"/>
                        <a:pt x="933" y="834"/>
                        <a:pt x="1001" y="616"/>
                      </a:cubicBezTo>
                      <a:cubicBezTo>
                        <a:pt x="1092" y="290"/>
                        <a:pt x="840" y="1"/>
                        <a:pt x="546" y="1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33"/>
                <p:cNvSpPr/>
                <p:nvPr/>
              </p:nvSpPr>
              <p:spPr>
                <a:xfrm rot="1530947">
                  <a:off x="162606" y="-1283776"/>
                  <a:ext cx="63796" cy="55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957" extrusionOk="0">
                      <a:moveTo>
                        <a:pt x="548" y="0"/>
                      </a:moveTo>
                      <a:cubicBezTo>
                        <a:pt x="394" y="0"/>
                        <a:pt x="238" y="73"/>
                        <a:pt x="144" y="229"/>
                      </a:cubicBezTo>
                      <a:cubicBezTo>
                        <a:pt x="1" y="457"/>
                        <a:pt x="77" y="743"/>
                        <a:pt x="296" y="886"/>
                      </a:cubicBezTo>
                      <a:cubicBezTo>
                        <a:pt x="377" y="935"/>
                        <a:pt x="462" y="957"/>
                        <a:pt x="544" y="957"/>
                      </a:cubicBezTo>
                      <a:cubicBezTo>
                        <a:pt x="834" y="957"/>
                        <a:pt x="1092" y="688"/>
                        <a:pt x="1011" y="362"/>
                      </a:cubicBezTo>
                      <a:cubicBezTo>
                        <a:pt x="956" y="129"/>
                        <a:pt x="753" y="0"/>
                        <a:pt x="548" y="0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33"/>
                <p:cNvSpPr/>
                <p:nvPr/>
              </p:nvSpPr>
              <p:spPr>
                <a:xfrm rot="1530947">
                  <a:off x="937746" y="-1786027"/>
                  <a:ext cx="63271" cy="55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" h="954" extrusionOk="0">
                      <a:moveTo>
                        <a:pt x="541" y="1"/>
                      </a:moveTo>
                      <a:cubicBezTo>
                        <a:pt x="389" y="1"/>
                        <a:pt x="236" y="72"/>
                        <a:pt x="143" y="225"/>
                      </a:cubicBezTo>
                      <a:cubicBezTo>
                        <a:pt x="0" y="454"/>
                        <a:pt x="76" y="749"/>
                        <a:pt x="295" y="883"/>
                      </a:cubicBezTo>
                      <a:cubicBezTo>
                        <a:pt x="376" y="931"/>
                        <a:pt x="461" y="953"/>
                        <a:pt x="543" y="953"/>
                      </a:cubicBezTo>
                      <a:cubicBezTo>
                        <a:pt x="830" y="953"/>
                        <a:pt x="1084" y="687"/>
                        <a:pt x="1010" y="368"/>
                      </a:cubicBezTo>
                      <a:cubicBezTo>
                        <a:pt x="955" y="132"/>
                        <a:pt x="748" y="1"/>
                        <a:pt x="541" y="1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33"/>
                <p:cNvSpPr/>
                <p:nvPr/>
              </p:nvSpPr>
              <p:spPr>
                <a:xfrm rot="1530947">
                  <a:off x="343396" y="-1121584"/>
                  <a:ext cx="65547" cy="55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" h="958" extrusionOk="0">
                      <a:moveTo>
                        <a:pt x="488" y="0"/>
                      </a:moveTo>
                      <a:cubicBezTo>
                        <a:pt x="247" y="0"/>
                        <a:pt x="17" y="183"/>
                        <a:pt x="10" y="462"/>
                      </a:cubicBezTo>
                      <a:cubicBezTo>
                        <a:pt x="1" y="729"/>
                        <a:pt x="210" y="948"/>
                        <a:pt x="468" y="957"/>
                      </a:cubicBezTo>
                      <a:cubicBezTo>
                        <a:pt x="472" y="957"/>
                        <a:pt x="475" y="957"/>
                        <a:pt x="479" y="957"/>
                      </a:cubicBezTo>
                      <a:cubicBezTo>
                        <a:pt x="900" y="957"/>
                        <a:pt x="1122" y="450"/>
                        <a:pt x="830" y="148"/>
                      </a:cubicBezTo>
                      <a:cubicBezTo>
                        <a:pt x="731" y="46"/>
                        <a:pt x="608" y="0"/>
                        <a:pt x="488" y="0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33"/>
                <p:cNvSpPr/>
                <p:nvPr/>
              </p:nvSpPr>
              <p:spPr>
                <a:xfrm rot="1530947">
                  <a:off x="763769" y="-1944139"/>
                  <a:ext cx="64963" cy="55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" h="955" extrusionOk="0">
                      <a:moveTo>
                        <a:pt x="481" y="1"/>
                      </a:moveTo>
                      <a:cubicBezTo>
                        <a:pt x="239" y="1"/>
                        <a:pt x="7" y="184"/>
                        <a:pt x="1" y="468"/>
                      </a:cubicBezTo>
                      <a:cubicBezTo>
                        <a:pt x="1" y="726"/>
                        <a:pt x="201" y="945"/>
                        <a:pt x="467" y="954"/>
                      </a:cubicBezTo>
                      <a:cubicBezTo>
                        <a:pt x="471" y="954"/>
                        <a:pt x="475" y="954"/>
                        <a:pt x="479" y="954"/>
                      </a:cubicBezTo>
                      <a:cubicBezTo>
                        <a:pt x="891" y="954"/>
                        <a:pt x="1112" y="456"/>
                        <a:pt x="829" y="154"/>
                      </a:cubicBezTo>
                      <a:cubicBezTo>
                        <a:pt x="730" y="48"/>
                        <a:pt x="604" y="1"/>
                        <a:pt x="481" y="1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33"/>
                <p:cNvSpPr/>
                <p:nvPr/>
              </p:nvSpPr>
              <p:spPr>
                <a:xfrm rot="1530947">
                  <a:off x="259095" y="-1738078"/>
                  <a:ext cx="391765" cy="176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2" h="3018" extrusionOk="0">
                      <a:moveTo>
                        <a:pt x="350" y="0"/>
                      </a:moveTo>
                      <a:cubicBezTo>
                        <a:pt x="115" y="0"/>
                        <a:pt x="1" y="366"/>
                        <a:pt x="282" y="465"/>
                      </a:cubicBezTo>
                      <a:lnTo>
                        <a:pt x="6283" y="2999"/>
                      </a:lnTo>
                      <a:cubicBezTo>
                        <a:pt x="6312" y="3018"/>
                        <a:pt x="6350" y="3018"/>
                        <a:pt x="6378" y="3018"/>
                      </a:cubicBezTo>
                      <a:cubicBezTo>
                        <a:pt x="6635" y="3018"/>
                        <a:pt x="6712" y="2665"/>
                        <a:pt x="6473" y="2561"/>
                      </a:cubicBezTo>
                      <a:lnTo>
                        <a:pt x="463" y="27"/>
                      </a:lnTo>
                      <a:cubicBezTo>
                        <a:pt x="423" y="8"/>
                        <a:pt x="385" y="0"/>
                        <a:pt x="350" y="0"/>
                      </a:cubicBezTo>
                      <a:close/>
                    </a:path>
                  </a:pathLst>
                </a:custGeom>
                <a:solidFill>
                  <a:srgbClr val="FFFE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33"/>
                <p:cNvSpPr/>
                <p:nvPr/>
              </p:nvSpPr>
              <p:spPr>
                <a:xfrm rot="1530947">
                  <a:off x="573934" y="-1620090"/>
                  <a:ext cx="267850" cy="18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9" h="3203" extrusionOk="0">
                      <a:moveTo>
                        <a:pt x="4066" y="0"/>
                      </a:moveTo>
                      <a:cubicBezTo>
                        <a:pt x="3999" y="0"/>
                        <a:pt x="3929" y="21"/>
                        <a:pt x="3859" y="68"/>
                      </a:cubicBezTo>
                      <a:lnTo>
                        <a:pt x="296" y="2545"/>
                      </a:lnTo>
                      <a:cubicBezTo>
                        <a:pt x="1" y="2745"/>
                        <a:pt x="144" y="3202"/>
                        <a:pt x="496" y="3202"/>
                      </a:cubicBezTo>
                      <a:cubicBezTo>
                        <a:pt x="572" y="3193"/>
                        <a:pt x="639" y="3174"/>
                        <a:pt x="706" y="3136"/>
                      </a:cubicBezTo>
                      <a:lnTo>
                        <a:pt x="4268" y="659"/>
                      </a:lnTo>
                      <a:cubicBezTo>
                        <a:pt x="4589" y="432"/>
                        <a:pt x="4370" y="0"/>
                        <a:pt x="4066" y="0"/>
                      </a:cubicBezTo>
                      <a:close/>
                    </a:path>
                  </a:pathLst>
                </a:custGeom>
                <a:solidFill>
                  <a:srgbClr val="FFFE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33"/>
                <p:cNvSpPr/>
                <p:nvPr/>
              </p:nvSpPr>
              <p:spPr>
                <a:xfrm rot="1530947">
                  <a:off x="515982" y="-1561937"/>
                  <a:ext cx="131444" cy="104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2" h="1791" extrusionOk="0">
                      <a:moveTo>
                        <a:pt x="1136" y="1"/>
                      </a:moveTo>
                      <a:cubicBezTo>
                        <a:pt x="990" y="1"/>
                        <a:pt x="842" y="37"/>
                        <a:pt x="706" y="113"/>
                      </a:cubicBezTo>
                      <a:cubicBezTo>
                        <a:pt x="1" y="494"/>
                        <a:pt x="115" y="1532"/>
                        <a:pt x="877" y="1751"/>
                      </a:cubicBezTo>
                      <a:cubicBezTo>
                        <a:pt x="968" y="1778"/>
                        <a:pt x="1057" y="1790"/>
                        <a:pt x="1143" y="1790"/>
                      </a:cubicBezTo>
                      <a:cubicBezTo>
                        <a:pt x="1787" y="1790"/>
                        <a:pt x="2251" y="1087"/>
                        <a:pt x="1915" y="465"/>
                      </a:cubicBezTo>
                      <a:cubicBezTo>
                        <a:pt x="1753" y="166"/>
                        <a:pt x="1449" y="1"/>
                        <a:pt x="1136" y="1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2" name="Google Shape;922;p33"/>
              <p:cNvGrpSpPr/>
              <p:nvPr/>
            </p:nvGrpSpPr>
            <p:grpSpPr>
              <a:xfrm>
                <a:off x="1030986" y="781001"/>
                <a:ext cx="1514915" cy="707412"/>
                <a:chOff x="-226721" y="-2604849"/>
                <a:chExt cx="1514915" cy="707412"/>
              </a:xfrm>
            </p:grpSpPr>
            <p:sp>
              <p:nvSpPr>
                <p:cNvPr id="923" name="Google Shape;923;p33"/>
                <p:cNvSpPr/>
                <p:nvPr/>
              </p:nvSpPr>
              <p:spPr>
                <a:xfrm rot="2849554">
                  <a:off x="408287" y="-2384559"/>
                  <a:ext cx="249300" cy="213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64" extrusionOk="0">
                      <a:moveTo>
                        <a:pt x="426" y="0"/>
                      </a:moveTo>
                      <a:cubicBezTo>
                        <a:pt x="190" y="0"/>
                        <a:pt x="0" y="320"/>
                        <a:pt x="232" y="530"/>
                      </a:cubicBezTo>
                      <a:lnTo>
                        <a:pt x="3670" y="3587"/>
                      </a:lnTo>
                      <a:cubicBezTo>
                        <a:pt x="3728" y="3635"/>
                        <a:pt x="3794" y="3663"/>
                        <a:pt x="3870" y="3663"/>
                      </a:cubicBezTo>
                      <a:cubicBezTo>
                        <a:pt x="4147" y="3663"/>
                        <a:pt x="4270" y="3320"/>
                        <a:pt x="4070" y="3139"/>
                      </a:cubicBezTo>
                      <a:lnTo>
                        <a:pt x="622" y="82"/>
                      </a:lnTo>
                      <a:cubicBezTo>
                        <a:pt x="559" y="24"/>
                        <a:pt x="490" y="0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33"/>
                <p:cNvSpPr/>
                <p:nvPr/>
              </p:nvSpPr>
              <p:spPr>
                <a:xfrm rot="2849554">
                  <a:off x="473779" y="-2457296"/>
                  <a:ext cx="115048" cy="91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571" extrusionOk="0">
                      <a:moveTo>
                        <a:pt x="985" y="0"/>
                      </a:moveTo>
                      <a:cubicBezTo>
                        <a:pt x="858" y="0"/>
                        <a:pt x="729" y="32"/>
                        <a:pt x="610" y="97"/>
                      </a:cubicBezTo>
                      <a:cubicBezTo>
                        <a:pt x="0" y="431"/>
                        <a:pt x="96" y="1335"/>
                        <a:pt x="762" y="1535"/>
                      </a:cubicBezTo>
                      <a:cubicBezTo>
                        <a:pt x="841" y="1559"/>
                        <a:pt x="919" y="1570"/>
                        <a:pt x="994" y="1570"/>
                      </a:cubicBezTo>
                      <a:cubicBezTo>
                        <a:pt x="1554" y="1570"/>
                        <a:pt x="1971" y="957"/>
                        <a:pt x="1677" y="411"/>
                      </a:cubicBezTo>
                      <a:cubicBezTo>
                        <a:pt x="1533" y="150"/>
                        <a:pt x="1263" y="0"/>
                        <a:pt x="985" y="0"/>
                      </a:cubicBezTo>
                      <a:close/>
                    </a:path>
                  </a:pathLst>
                </a:custGeom>
                <a:solidFill>
                  <a:srgbClr val="FFCF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33"/>
                <p:cNvSpPr/>
                <p:nvPr/>
              </p:nvSpPr>
              <p:spPr>
                <a:xfrm rot="1530947">
                  <a:off x="845674" y="-2365764"/>
                  <a:ext cx="119012" cy="355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6098" extrusionOk="0">
                      <a:moveTo>
                        <a:pt x="961" y="1"/>
                      </a:moveTo>
                      <a:cubicBezTo>
                        <a:pt x="955" y="1"/>
                        <a:pt x="949" y="1"/>
                        <a:pt x="943" y="1"/>
                      </a:cubicBezTo>
                      <a:cubicBezTo>
                        <a:pt x="419" y="11"/>
                        <a:pt x="0" y="449"/>
                        <a:pt x="19" y="982"/>
                      </a:cubicBezTo>
                      <a:lnTo>
                        <a:pt x="124" y="5164"/>
                      </a:lnTo>
                      <a:cubicBezTo>
                        <a:pt x="134" y="5678"/>
                        <a:pt x="562" y="6097"/>
                        <a:pt x="1077" y="6097"/>
                      </a:cubicBezTo>
                      <a:lnTo>
                        <a:pt x="1105" y="6097"/>
                      </a:lnTo>
                      <a:cubicBezTo>
                        <a:pt x="1629" y="6078"/>
                        <a:pt x="2039" y="5640"/>
                        <a:pt x="2029" y="5116"/>
                      </a:cubicBezTo>
                      <a:lnTo>
                        <a:pt x="1924" y="925"/>
                      </a:lnTo>
                      <a:cubicBezTo>
                        <a:pt x="1906" y="407"/>
                        <a:pt x="1477" y="1"/>
                        <a:pt x="96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3"/>
                <p:cNvSpPr/>
                <p:nvPr/>
              </p:nvSpPr>
              <p:spPr>
                <a:xfrm rot="1530947">
                  <a:off x="783829" y="-2490206"/>
                  <a:ext cx="260787" cy="152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2616" extrusionOk="0">
                      <a:moveTo>
                        <a:pt x="3186" y="0"/>
                      </a:moveTo>
                      <a:cubicBezTo>
                        <a:pt x="2779" y="0"/>
                        <a:pt x="2297" y="98"/>
                        <a:pt x="1810" y="298"/>
                      </a:cubicBezTo>
                      <a:cubicBezTo>
                        <a:pt x="705" y="755"/>
                        <a:pt x="0" y="1584"/>
                        <a:pt x="229" y="2136"/>
                      </a:cubicBezTo>
                      <a:cubicBezTo>
                        <a:pt x="357" y="2453"/>
                        <a:pt x="758" y="2615"/>
                        <a:pt x="1280" y="2615"/>
                      </a:cubicBezTo>
                      <a:cubicBezTo>
                        <a:pt x="1686" y="2615"/>
                        <a:pt x="2165" y="2517"/>
                        <a:pt x="2648" y="2317"/>
                      </a:cubicBezTo>
                      <a:cubicBezTo>
                        <a:pt x="3763" y="1860"/>
                        <a:pt x="4467" y="1032"/>
                        <a:pt x="4239" y="479"/>
                      </a:cubicBezTo>
                      <a:cubicBezTo>
                        <a:pt x="4110" y="163"/>
                        <a:pt x="3710" y="0"/>
                        <a:pt x="3186" y="0"/>
                      </a:cubicBezTo>
                      <a:close/>
                    </a:path>
                  </a:pathLst>
                </a:custGeom>
                <a:solidFill>
                  <a:srgbClr val="FFFEFF">
                    <a:alpha val="357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33"/>
                <p:cNvSpPr/>
                <p:nvPr/>
              </p:nvSpPr>
              <p:spPr>
                <a:xfrm rot="1530947">
                  <a:off x="917889" y="-2367448"/>
                  <a:ext cx="291372" cy="31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2" h="5401" extrusionOk="0">
                      <a:moveTo>
                        <a:pt x="3134" y="0"/>
                      </a:moveTo>
                      <a:cubicBezTo>
                        <a:pt x="3134" y="10"/>
                        <a:pt x="4105" y="2924"/>
                        <a:pt x="0" y="5401"/>
                      </a:cubicBezTo>
                      <a:cubicBezTo>
                        <a:pt x="2448" y="5372"/>
                        <a:pt x="4991" y="4677"/>
                        <a:pt x="4963" y="3448"/>
                      </a:cubicBezTo>
                      <a:cubicBezTo>
                        <a:pt x="4934" y="2115"/>
                        <a:pt x="4220" y="838"/>
                        <a:pt x="31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33"/>
                <p:cNvSpPr/>
                <p:nvPr/>
              </p:nvSpPr>
              <p:spPr>
                <a:xfrm rot="1530947">
                  <a:off x="7462" y="-2294892"/>
                  <a:ext cx="341393" cy="250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9" h="4292" extrusionOk="0">
                      <a:moveTo>
                        <a:pt x="1086" y="0"/>
                      </a:moveTo>
                      <a:cubicBezTo>
                        <a:pt x="782" y="0"/>
                        <a:pt x="484" y="144"/>
                        <a:pt x="295" y="415"/>
                      </a:cubicBezTo>
                      <a:cubicBezTo>
                        <a:pt x="0" y="843"/>
                        <a:pt x="115" y="1434"/>
                        <a:pt x="543" y="1739"/>
                      </a:cubicBezTo>
                      <a:lnTo>
                        <a:pt x="4001" y="4120"/>
                      </a:lnTo>
                      <a:cubicBezTo>
                        <a:pt x="4153" y="4225"/>
                        <a:pt x="4344" y="4292"/>
                        <a:pt x="4534" y="4292"/>
                      </a:cubicBezTo>
                      <a:lnTo>
                        <a:pt x="4534" y="4282"/>
                      </a:lnTo>
                      <a:cubicBezTo>
                        <a:pt x="5468" y="4282"/>
                        <a:pt x="5849" y="3082"/>
                        <a:pt x="5077" y="2548"/>
                      </a:cubicBezTo>
                      <a:lnTo>
                        <a:pt x="1629" y="167"/>
                      </a:lnTo>
                      <a:cubicBezTo>
                        <a:pt x="1462" y="55"/>
                        <a:pt x="1273" y="0"/>
                        <a:pt x="10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33"/>
                <p:cNvSpPr/>
                <p:nvPr/>
              </p:nvSpPr>
              <p:spPr>
                <a:xfrm rot="1530947">
                  <a:off x="-144984" y="-2505938"/>
                  <a:ext cx="574631" cy="509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5" h="8731" extrusionOk="0">
                      <a:moveTo>
                        <a:pt x="5375" y="1"/>
                      </a:moveTo>
                      <a:cubicBezTo>
                        <a:pt x="3880" y="1"/>
                        <a:pt x="2399" y="741"/>
                        <a:pt x="1467" y="2099"/>
                      </a:cubicBezTo>
                      <a:cubicBezTo>
                        <a:pt x="0" y="4252"/>
                        <a:pt x="639" y="7252"/>
                        <a:pt x="2582" y="8576"/>
                      </a:cubicBezTo>
                      <a:cubicBezTo>
                        <a:pt x="2736" y="8682"/>
                        <a:pt x="2912" y="8731"/>
                        <a:pt x="3105" y="8731"/>
                      </a:cubicBezTo>
                      <a:cubicBezTo>
                        <a:pt x="5346" y="8731"/>
                        <a:pt x="9844" y="2109"/>
                        <a:pt x="7906" y="785"/>
                      </a:cubicBezTo>
                      <a:cubicBezTo>
                        <a:pt x="7129" y="254"/>
                        <a:pt x="6250" y="1"/>
                        <a:pt x="53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3"/>
                <p:cNvSpPr/>
                <p:nvPr/>
              </p:nvSpPr>
              <p:spPr>
                <a:xfrm rot="1530947">
                  <a:off x="678467" y="-2481359"/>
                  <a:ext cx="556128" cy="374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8" h="6421" extrusionOk="0">
                      <a:moveTo>
                        <a:pt x="4778" y="1"/>
                      </a:moveTo>
                      <a:cubicBezTo>
                        <a:pt x="4745" y="1"/>
                        <a:pt x="4711" y="1"/>
                        <a:pt x="4677" y="2"/>
                      </a:cubicBezTo>
                      <a:cubicBezTo>
                        <a:pt x="2068" y="59"/>
                        <a:pt x="1" y="2135"/>
                        <a:pt x="58" y="4679"/>
                      </a:cubicBezTo>
                      <a:cubicBezTo>
                        <a:pt x="85" y="5875"/>
                        <a:pt x="2172" y="6421"/>
                        <a:pt x="4377" y="6421"/>
                      </a:cubicBezTo>
                      <a:cubicBezTo>
                        <a:pt x="6877" y="6421"/>
                        <a:pt x="9527" y="5719"/>
                        <a:pt x="9497" y="4469"/>
                      </a:cubicBezTo>
                      <a:cubicBezTo>
                        <a:pt x="9450" y="2147"/>
                        <a:pt x="7343" y="1"/>
                        <a:pt x="47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7375" y="239712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Put these numbers in the correct order from </a:t>
            </a:r>
            <a:r>
              <a:rPr lang="en-GB" sz="2400" dirty="0" smtClean="0">
                <a:solidFill>
                  <a:schemeClr val="accent4"/>
                </a:solidFill>
              </a:rPr>
              <a:t>biggest</a:t>
            </a:r>
            <a:r>
              <a:rPr lang="en-GB" sz="2400" dirty="0" smtClean="0"/>
              <a:t> to </a:t>
            </a:r>
            <a:r>
              <a:rPr lang="en-GB" sz="2400" dirty="0" smtClean="0">
                <a:solidFill>
                  <a:schemeClr val="accent6"/>
                </a:solidFill>
              </a:rPr>
              <a:t>smallest</a:t>
            </a:r>
            <a:r>
              <a:rPr lang="en-GB" sz="2400" dirty="0" smtClean="0"/>
              <a:t>.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25116" y="1411706"/>
            <a:ext cx="8606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Mali" panose="020B0604020202020204" charset="-34"/>
                <a:cs typeface="Mali" panose="020B0604020202020204" charset="-34"/>
              </a:rPr>
              <a:t>6</a:t>
            </a:r>
            <a:r>
              <a:rPr lang="en-GB" sz="3000" dirty="0" smtClean="0">
                <a:latin typeface="Mali" panose="020B0604020202020204" charset="-34"/>
                <a:cs typeface="Mali" panose="020B0604020202020204" charset="-34"/>
              </a:rPr>
              <a:t>4		 108		 55		 105	 	26 </a:t>
            </a:r>
            <a:endParaRPr lang="en-GB" sz="3000" dirty="0">
              <a:latin typeface="Mali" panose="020B0604020202020204" charset="-34"/>
              <a:cs typeface="Mali" panose="020B060402020202020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115" y="2582780"/>
            <a:ext cx="8606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chemeClr val="accent6"/>
                </a:solidFill>
                <a:latin typeface="Mali" panose="020B0604020202020204" charset="-34"/>
                <a:cs typeface="Mali" panose="020B0604020202020204" charset="-34"/>
              </a:rPr>
              <a:t>54		 25		 2		 95	 	101 </a:t>
            </a:r>
            <a:endParaRPr lang="en-GB" sz="3000" dirty="0">
              <a:solidFill>
                <a:schemeClr val="accent6"/>
              </a:solidFill>
              <a:latin typeface="Mali" panose="020B0604020202020204" charset="-34"/>
              <a:cs typeface="Mali" panose="020B060402020202020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115" y="3753854"/>
            <a:ext cx="8606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Mali" panose="020B0604020202020204" charset="-34"/>
                <a:cs typeface="Mali" panose="020B0604020202020204" charset="-34"/>
              </a:rPr>
              <a:t>51		 26		 104		 121	 	8 </a:t>
            </a:r>
            <a:endParaRPr lang="en-GB" sz="3000" dirty="0">
              <a:latin typeface="Mali" panose="020B0604020202020204" charset="-34"/>
              <a:cs typeface="Mali" panose="020B0604020202020204" charset="-34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77985" y="1042134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3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83194" y="-965515"/>
            <a:ext cx="4973043" cy="702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41"/>
          <p:cNvSpPr txBox="1">
            <a:spLocks noGrp="1"/>
          </p:cNvSpPr>
          <p:nvPr>
            <p:ph type="title"/>
          </p:nvPr>
        </p:nvSpPr>
        <p:spPr>
          <a:xfrm>
            <a:off x="743734" y="726124"/>
            <a:ext cx="5742773" cy="20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Thursday 02.2.21</a:t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dirty="0" smtClean="0">
                <a:solidFill>
                  <a:schemeClr val="accent6"/>
                </a:solidFill>
              </a:rPr>
              <a:t>Today is a live lesson. Remember your clock! </a:t>
            </a:r>
          </a:p>
        </p:txBody>
      </p:sp>
      <p:sp>
        <p:nvSpPr>
          <p:cNvPr id="1270" name="Google Shape;1270;p41"/>
          <p:cNvSpPr txBox="1">
            <a:spLocks noGrp="1"/>
          </p:cNvSpPr>
          <p:nvPr>
            <p:ph type="subTitle" idx="1"/>
          </p:nvPr>
        </p:nvSpPr>
        <p:spPr>
          <a:xfrm>
            <a:off x="794413" y="4363650"/>
            <a:ext cx="1184700" cy="1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Click to start</a:t>
            </a:r>
            <a:endParaRPr sz="1200">
              <a:solidFill>
                <a:schemeClr val="lt1"/>
              </a:solidFill>
            </a:endParaRPr>
          </a:p>
        </p:txBody>
      </p:sp>
      <p:grpSp>
        <p:nvGrpSpPr>
          <p:cNvPr id="1272" name="Google Shape;1272;p41"/>
          <p:cNvGrpSpPr/>
          <p:nvPr/>
        </p:nvGrpSpPr>
        <p:grpSpPr>
          <a:xfrm>
            <a:off x="6991536" y="314987"/>
            <a:ext cx="1399852" cy="1426188"/>
            <a:chOff x="596837" y="2906844"/>
            <a:chExt cx="1460004" cy="1487472"/>
          </a:xfrm>
        </p:grpSpPr>
        <p:sp>
          <p:nvSpPr>
            <p:cNvPr id="1273" name="Google Shape;1273;p41"/>
            <p:cNvSpPr/>
            <p:nvPr/>
          </p:nvSpPr>
          <p:spPr>
            <a:xfrm rot="-3380441">
              <a:off x="1782731" y="3396043"/>
              <a:ext cx="122362" cy="152978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4" name="Google Shape;1274;p41"/>
            <p:cNvSpPr/>
            <p:nvPr/>
          </p:nvSpPr>
          <p:spPr>
            <a:xfrm rot="-3380492">
              <a:off x="1825069" y="3343667"/>
              <a:ext cx="178634" cy="223350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5" name="Google Shape;1275;p41"/>
            <p:cNvSpPr/>
            <p:nvPr/>
          </p:nvSpPr>
          <p:spPr>
            <a:xfrm rot="934973" flipH="1">
              <a:off x="721909" y="3895955"/>
              <a:ext cx="122353" cy="152967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6" name="Google Shape;1276;p41"/>
            <p:cNvSpPr/>
            <p:nvPr/>
          </p:nvSpPr>
          <p:spPr>
            <a:xfrm rot="934972" flipH="1">
              <a:off x="623551" y="3898588"/>
              <a:ext cx="178637" cy="223348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277" name="Google Shape;1277;p41"/>
            <p:cNvGrpSpPr/>
            <p:nvPr/>
          </p:nvGrpSpPr>
          <p:grpSpPr>
            <a:xfrm rot="-59849">
              <a:off x="805919" y="2916047"/>
              <a:ext cx="1061662" cy="495758"/>
              <a:chOff x="-226721" y="-2604849"/>
              <a:chExt cx="1514915" cy="707412"/>
            </a:xfrm>
          </p:grpSpPr>
          <p:sp>
            <p:nvSpPr>
              <p:cNvPr id="1278" name="Google Shape;1278;p41"/>
              <p:cNvSpPr/>
              <p:nvPr/>
            </p:nvSpPr>
            <p:spPr>
              <a:xfrm rot="2849554">
                <a:off x="408287" y="-2384559"/>
                <a:ext cx="249300" cy="213856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664" extrusionOk="0">
                    <a:moveTo>
                      <a:pt x="426" y="0"/>
                    </a:moveTo>
                    <a:cubicBezTo>
                      <a:pt x="190" y="0"/>
                      <a:pt x="0" y="320"/>
                      <a:pt x="232" y="530"/>
                    </a:cubicBezTo>
                    <a:lnTo>
                      <a:pt x="3670" y="3587"/>
                    </a:lnTo>
                    <a:cubicBezTo>
                      <a:pt x="3728" y="3635"/>
                      <a:pt x="3794" y="3663"/>
                      <a:pt x="3870" y="3663"/>
                    </a:cubicBezTo>
                    <a:cubicBezTo>
                      <a:pt x="4147" y="3663"/>
                      <a:pt x="4270" y="3320"/>
                      <a:pt x="4070" y="3139"/>
                    </a:cubicBezTo>
                    <a:lnTo>
                      <a:pt x="622" y="82"/>
                    </a:lnTo>
                    <a:cubicBezTo>
                      <a:pt x="559" y="24"/>
                      <a:pt x="490" y="0"/>
                      <a:pt x="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1"/>
              <p:cNvSpPr/>
              <p:nvPr/>
            </p:nvSpPr>
            <p:spPr>
              <a:xfrm rot="2849554">
                <a:off x="473779" y="-2457296"/>
                <a:ext cx="115048" cy="91694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571" extrusionOk="0">
                    <a:moveTo>
                      <a:pt x="985" y="0"/>
                    </a:moveTo>
                    <a:cubicBezTo>
                      <a:pt x="858" y="0"/>
                      <a:pt x="729" y="32"/>
                      <a:pt x="610" y="97"/>
                    </a:cubicBezTo>
                    <a:cubicBezTo>
                      <a:pt x="0" y="431"/>
                      <a:pt x="96" y="1335"/>
                      <a:pt x="762" y="1535"/>
                    </a:cubicBezTo>
                    <a:cubicBezTo>
                      <a:pt x="841" y="1559"/>
                      <a:pt x="919" y="1570"/>
                      <a:pt x="994" y="1570"/>
                    </a:cubicBezTo>
                    <a:cubicBezTo>
                      <a:pt x="1554" y="1570"/>
                      <a:pt x="1971" y="957"/>
                      <a:pt x="1677" y="411"/>
                    </a:cubicBezTo>
                    <a:cubicBezTo>
                      <a:pt x="1533" y="150"/>
                      <a:pt x="1263" y="0"/>
                      <a:pt x="985" y="0"/>
                    </a:cubicBezTo>
                    <a:close/>
                  </a:path>
                </a:pathLst>
              </a:custGeom>
              <a:solidFill>
                <a:srgbClr val="FFCF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1"/>
              <p:cNvSpPr/>
              <p:nvPr/>
            </p:nvSpPr>
            <p:spPr>
              <a:xfrm rot="1530947">
                <a:off x="845674" y="-2365764"/>
                <a:ext cx="119012" cy="355913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6098" extrusionOk="0">
                    <a:moveTo>
                      <a:pt x="961" y="1"/>
                    </a:moveTo>
                    <a:cubicBezTo>
                      <a:pt x="955" y="1"/>
                      <a:pt x="949" y="1"/>
                      <a:pt x="943" y="1"/>
                    </a:cubicBezTo>
                    <a:cubicBezTo>
                      <a:pt x="419" y="11"/>
                      <a:pt x="0" y="449"/>
                      <a:pt x="19" y="982"/>
                    </a:cubicBezTo>
                    <a:lnTo>
                      <a:pt x="124" y="5164"/>
                    </a:lnTo>
                    <a:cubicBezTo>
                      <a:pt x="134" y="5678"/>
                      <a:pt x="562" y="6097"/>
                      <a:pt x="1077" y="6097"/>
                    </a:cubicBezTo>
                    <a:lnTo>
                      <a:pt x="1105" y="6097"/>
                    </a:lnTo>
                    <a:cubicBezTo>
                      <a:pt x="1629" y="6078"/>
                      <a:pt x="2039" y="5640"/>
                      <a:pt x="2029" y="5116"/>
                    </a:cubicBezTo>
                    <a:lnTo>
                      <a:pt x="1924" y="925"/>
                    </a:lnTo>
                    <a:cubicBezTo>
                      <a:pt x="1906" y="407"/>
                      <a:pt x="1477" y="1"/>
                      <a:pt x="9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1"/>
              <p:cNvSpPr/>
              <p:nvPr/>
            </p:nvSpPr>
            <p:spPr>
              <a:xfrm rot="1530947">
                <a:off x="678467" y="-2481359"/>
                <a:ext cx="556128" cy="374765"/>
              </a:xfrm>
              <a:custGeom>
                <a:avLst/>
                <a:gdLst/>
                <a:ahLst/>
                <a:cxnLst/>
                <a:rect l="l" t="t" r="r" b="b"/>
                <a:pathLst>
                  <a:path w="9528" h="6421" extrusionOk="0">
                    <a:moveTo>
                      <a:pt x="4778" y="1"/>
                    </a:moveTo>
                    <a:cubicBezTo>
                      <a:pt x="4745" y="1"/>
                      <a:pt x="4711" y="1"/>
                      <a:pt x="4677" y="2"/>
                    </a:cubicBezTo>
                    <a:cubicBezTo>
                      <a:pt x="2068" y="59"/>
                      <a:pt x="1" y="2135"/>
                      <a:pt x="58" y="4679"/>
                    </a:cubicBezTo>
                    <a:cubicBezTo>
                      <a:pt x="85" y="5875"/>
                      <a:pt x="2172" y="6421"/>
                      <a:pt x="4377" y="6421"/>
                    </a:cubicBezTo>
                    <a:cubicBezTo>
                      <a:pt x="6877" y="6421"/>
                      <a:pt x="9527" y="5719"/>
                      <a:pt x="9497" y="4469"/>
                    </a:cubicBezTo>
                    <a:cubicBezTo>
                      <a:pt x="9450" y="2147"/>
                      <a:pt x="7343" y="1"/>
                      <a:pt x="47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1"/>
              <p:cNvSpPr/>
              <p:nvPr/>
            </p:nvSpPr>
            <p:spPr>
              <a:xfrm rot="1530947">
                <a:off x="7462" y="-2294892"/>
                <a:ext cx="341393" cy="250505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4292" extrusionOk="0">
                    <a:moveTo>
                      <a:pt x="1086" y="0"/>
                    </a:moveTo>
                    <a:cubicBezTo>
                      <a:pt x="782" y="0"/>
                      <a:pt x="484" y="144"/>
                      <a:pt x="295" y="415"/>
                    </a:cubicBezTo>
                    <a:cubicBezTo>
                      <a:pt x="0" y="843"/>
                      <a:pt x="115" y="1434"/>
                      <a:pt x="543" y="1739"/>
                    </a:cubicBezTo>
                    <a:lnTo>
                      <a:pt x="4001" y="4120"/>
                    </a:lnTo>
                    <a:cubicBezTo>
                      <a:pt x="4153" y="4225"/>
                      <a:pt x="4344" y="4292"/>
                      <a:pt x="4534" y="4292"/>
                    </a:cubicBezTo>
                    <a:lnTo>
                      <a:pt x="4534" y="4282"/>
                    </a:lnTo>
                    <a:cubicBezTo>
                      <a:pt x="5468" y="4282"/>
                      <a:pt x="5849" y="3082"/>
                      <a:pt x="5077" y="2548"/>
                    </a:cubicBezTo>
                    <a:lnTo>
                      <a:pt x="1629" y="167"/>
                    </a:lnTo>
                    <a:cubicBezTo>
                      <a:pt x="1462" y="55"/>
                      <a:pt x="1273" y="0"/>
                      <a:pt x="10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1"/>
              <p:cNvSpPr/>
              <p:nvPr/>
            </p:nvSpPr>
            <p:spPr>
              <a:xfrm rot="1530947">
                <a:off x="-144984" y="-2505938"/>
                <a:ext cx="574631" cy="509590"/>
              </a:xfrm>
              <a:custGeom>
                <a:avLst/>
                <a:gdLst/>
                <a:ahLst/>
                <a:cxnLst/>
                <a:rect l="l" t="t" r="r" b="b"/>
                <a:pathLst>
                  <a:path w="9845" h="8731" extrusionOk="0">
                    <a:moveTo>
                      <a:pt x="5375" y="1"/>
                    </a:moveTo>
                    <a:cubicBezTo>
                      <a:pt x="3880" y="1"/>
                      <a:pt x="2399" y="741"/>
                      <a:pt x="1467" y="2099"/>
                    </a:cubicBezTo>
                    <a:cubicBezTo>
                      <a:pt x="0" y="4252"/>
                      <a:pt x="639" y="7252"/>
                      <a:pt x="2582" y="8576"/>
                    </a:cubicBezTo>
                    <a:cubicBezTo>
                      <a:pt x="2736" y="8682"/>
                      <a:pt x="2912" y="8731"/>
                      <a:pt x="3105" y="8731"/>
                    </a:cubicBezTo>
                    <a:cubicBezTo>
                      <a:pt x="5346" y="8731"/>
                      <a:pt x="9844" y="2109"/>
                      <a:pt x="7906" y="785"/>
                    </a:cubicBezTo>
                    <a:cubicBezTo>
                      <a:pt x="7129" y="254"/>
                      <a:pt x="6250" y="1"/>
                      <a:pt x="53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4" name="Google Shape;1284;p41"/>
            <p:cNvSpPr/>
            <p:nvPr/>
          </p:nvSpPr>
          <p:spPr>
            <a:xfrm rot="1471246">
              <a:off x="1327692" y="4027815"/>
              <a:ext cx="48918" cy="39061"/>
            </a:xfrm>
            <a:custGeom>
              <a:avLst/>
              <a:gdLst/>
              <a:ahLst/>
              <a:cxnLst/>
              <a:rect l="l" t="t" r="r" b="b"/>
              <a:pathLst>
                <a:path w="1196" h="955" extrusionOk="0">
                  <a:moveTo>
                    <a:pt x="593" y="0"/>
                  </a:moveTo>
                  <a:cubicBezTo>
                    <a:pt x="518" y="0"/>
                    <a:pt x="442" y="19"/>
                    <a:pt x="372" y="57"/>
                  </a:cubicBezTo>
                  <a:cubicBezTo>
                    <a:pt x="0" y="266"/>
                    <a:pt x="57" y="819"/>
                    <a:pt x="457" y="933"/>
                  </a:cubicBezTo>
                  <a:cubicBezTo>
                    <a:pt x="506" y="948"/>
                    <a:pt x="555" y="955"/>
                    <a:pt x="601" y="955"/>
                  </a:cubicBezTo>
                  <a:cubicBezTo>
                    <a:pt x="943" y="955"/>
                    <a:pt x="1195" y="584"/>
                    <a:pt x="1019" y="257"/>
                  </a:cubicBezTo>
                  <a:cubicBezTo>
                    <a:pt x="927" y="92"/>
                    <a:pt x="762" y="0"/>
                    <a:pt x="593" y="0"/>
                  </a:cubicBezTo>
                  <a:close/>
                </a:path>
              </a:pathLst>
            </a:custGeom>
            <a:solidFill>
              <a:srgbClr val="BC3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5" name="Google Shape;1285;p41"/>
            <p:cNvGrpSpPr/>
            <p:nvPr/>
          </p:nvGrpSpPr>
          <p:grpSpPr>
            <a:xfrm rot="-59849">
              <a:off x="848418" y="3843175"/>
              <a:ext cx="1015913" cy="425289"/>
              <a:chOff x="1069238" y="2104157"/>
              <a:chExt cx="1449635" cy="606857"/>
            </a:xfrm>
          </p:grpSpPr>
          <p:sp>
            <p:nvSpPr>
              <p:cNvPr id="1286" name="Google Shape;1286;p41"/>
              <p:cNvSpPr/>
              <p:nvPr/>
            </p:nvSpPr>
            <p:spPr>
              <a:xfrm rot="1530947">
                <a:off x="1172133" y="2131535"/>
                <a:ext cx="248005" cy="53387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9147" extrusionOk="0">
                    <a:moveTo>
                      <a:pt x="2706" y="1"/>
                    </a:moveTo>
                    <a:cubicBezTo>
                      <a:pt x="2021" y="1"/>
                      <a:pt x="1415" y="485"/>
                      <a:pt x="1296" y="1174"/>
                    </a:cubicBezTo>
                    <a:lnTo>
                      <a:pt x="162" y="7461"/>
                    </a:lnTo>
                    <a:cubicBezTo>
                      <a:pt x="0" y="8337"/>
                      <a:pt x="677" y="9147"/>
                      <a:pt x="1563" y="9147"/>
                    </a:cubicBezTo>
                    <a:cubicBezTo>
                      <a:pt x="2258" y="9147"/>
                      <a:pt x="2848" y="8651"/>
                      <a:pt x="2972" y="7966"/>
                    </a:cubicBezTo>
                    <a:lnTo>
                      <a:pt x="4106" y="1679"/>
                    </a:lnTo>
                    <a:cubicBezTo>
                      <a:pt x="4249" y="908"/>
                      <a:pt x="3734" y="165"/>
                      <a:pt x="2953" y="22"/>
                    </a:cubicBezTo>
                    <a:cubicBezTo>
                      <a:pt x="2870" y="8"/>
                      <a:pt x="2788" y="1"/>
                      <a:pt x="2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1"/>
              <p:cNvSpPr/>
              <p:nvPr/>
            </p:nvSpPr>
            <p:spPr>
              <a:xfrm rot="-1530947" flipH="1">
                <a:off x="2167973" y="2149766"/>
                <a:ext cx="248005" cy="53387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9147" extrusionOk="0">
                    <a:moveTo>
                      <a:pt x="2706" y="1"/>
                    </a:moveTo>
                    <a:cubicBezTo>
                      <a:pt x="2021" y="1"/>
                      <a:pt x="1415" y="485"/>
                      <a:pt x="1296" y="1174"/>
                    </a:cubicBezTo>
                    <a:lnTo>
                      <a:pt x="162" y="7461"/>
                    </a:lnTo>
                    <a:cubicBezTo>
                      <a:pt x="0" y="8337"/>
                      <a:pt x="677" y="9147"/>
                      <a:pt x="1563" y="9147"/>
                    </a:cubicBezTo>
                    <a:cubicBezTo>
                      <a:pt x="2258" y="9147"/>
                      <a:pt x="2848" y="8651"/>
                      <a:pt x="2972" y="7966"/>
                    </a:cubicBezTo>
                    <a:lnTo>
                      <a:pt x="4106" y="1679"/>
                    </a:lnTo>
                    <a:cubicBezTo>
                      <a:pt x="4249" y="908"/>
                      <a:pt x="3734" y="165"/>
                      <a:pt x="2953" y="22"/>
                    </a:cubicBezTo>
                    <a:cubicBezTo>
                      <a:pt x="2870" y="8"/>
                      <a:pt x="2788" y="1"/>
                      <a:pt x="2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8" name="Google Shape;1288;p41"/>
            <p:cNvSpPr/>
            <p:nvPr/>
          </p:nvSpPr>
          <p:spPr>
            <a:xfrm rot="1471158">
              <a:off x="823641" y="3230135"/>
              <a:ext cx="1045742" cy="991913"/>
            </a:xfrm>
            <a:custGeom>
              <a:avLst/>
              <a:gdLst/>
              <a:ahLst/>
              <a:cxnLst/>
              <a:rect l="l" t="t" r="r" b="b"/>
              <a:pathLst>
                <a:path w="25566" h="24250" extrusionOk="0">
                  <a:moveTo>
                    <a:pt x="12554" y="1"/>
                  </a:moveTo>
                  <a:cubicBezTo>
                    <a:pt x="10605" y="1"/>
                    <a:pt x="8627" y="472"/>
                    <a:pt x="6792" y="1467"/>
                  </a:cubicBezTo>
                  <a:cubicBezTo>
                    <a:pt x="2486" y="3801"/>
                    <a:pt x="0" y="8506"/>
                    <a:pt x="515" y="13383"/>
                  </a:cubicBezTo>
                  <a:cubicBezTo>
                    <a:pt x="1019" y="18260"/>
                    <a:pt x="4420" y="22346"/>
                    <a:pt x="9116" y="23746"/>
                  </a:cubicBezTo>
                  <a:cubicBezTo>
                    <a:pt x="10256" y="24085"/>
                    <a:pt x="11418" y="24250"/>
                    <a:pt x="12568" y="24250"/>
                  </a:cubicBezTo>
                  <a:cubicBezTo>
                    <a:pt x="16165" y="24250"/>
                    <a:pt x="19646" y="22644"/>
                    <a:pt x="21984" y="19765"/>
                  </a:cubicBezTo>
                  <a:cubicBezTo>
                    <a:pt x="25070" y="15955"/>
                    <a:pt x="25565" y="10659"/>
                    <a:pt x="23222" y="6344"/>
                  </a:cubicBezTo>
                  <a:cubicBezTo>
                    <a:pt x="21026" y="2299"/>
                    <a:pt x="16858" y="1"/>
                    <a:pt x="12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1"/>
            <p:cNvSpPr/>
            <p:nvPr/>
          </p:nvSpPr>
          <p:spPr>
            <a:xfrm rot="1471158">
              <a:off x="922506" y="3339152"/>
              <a:ext cx="835743" cy="767884"/>
            </a:xfrm>
            <a:custGeom>
              <a:avLst/>
              <a:gdLst/>
              <a:ahLst/>
              <a:cxnLst/>
              <a:rect l="l" t="t" r="r" b="b"/>
              <a:pathLst>
                <a:path w="20432" h="18773" extrusionOk="0">
                  <a:moveTo>
                    <a:pt x="10183" y="362"/>
                  </a:moveTo>
                  <a:cubicBezTo>
                    <a:pt x="14727" y="362"/>
                    <a:pt x="18566" y="3750"/>
                    <a:pt x="19136" y="8258"/>
                  </a:cubicBezTo>
                  <a:cubicBezTo>
                    <a:pt x="19698" y="12773"/>
                    <a:pt x="16812" y="17012"/>
                    <a:pt x="12402" y="18136"/>
                  </a:cubicBezTo>
                  <a:cubicBezTo>
                    <a:pt x="11659" y="18325"/>
                    <a:pt x="10911" y="18416"/>
                    <a:pt x="10174" y="18416"/>
                  </a:cubicBezTo>
                  <a:cubicBezTo>
                    <a:pt x="6537" y="18416"/>
                    <a:pt x="3150" y="16202"/>
                    <a:pt x="1772" y="12678"/>
                  </a:cubicBezTo>
                  <a:cubicBezTo>
                    <a:pt x="115" y="8439"/>
                    <a:pt x="1867" y="3629"/>
                    <a:pt x="5877" y="1457"/>
                  </a:cubicBezTo>
                  <a:cubicBezTo>
                    <a:pt x="7192" y="743"/>
                    <a:pt x="8659" y="371"/>
                    <a:pt x="10164" y="362"/>
                  </a:cubicBezTo>
                  <a:cubicBezTo>
                    <a:pt x="10170" y="362"/>
                    <a:pt x="10176" y="362"/>
                    <a:pt x="10183" y="362"/>
                  </a:cubicBezTo>
                  <a:close/>
                  <a:moveTo>
                    <a:pt x="10164" y="0"/>
                  </a:moveTo>
                  <a:lnTo>
                    <a:pt x="10164" y="10"/>
                  </a:lnTo>
                  <a:cubicBezTo>
                    <a:pt x="5935" y="10"/>
                    <a:pt x="2239" y="2838"/>
                    <a:pt x="1115" y="6906"/>
                  </a:cubicBezTo>
                  <a:cubicBezTo>
                    <a:pt x="0" y="10982"/>
                    <a:pt x="1744" y="15297"/>
                    <a:pt x="5373" y="17459"/>
                  </a:cubicBezTo>
                  <a:cubicBezTo>
                    <a:pt x="6860" y="18342"/>
                    <a:pt x="8516" y="18773"/>
                    <a:pt x="10161" y="18773"/>
                  </a:cubicBezTo>
                  <a:cubicBezTo>
                    <a:pt x="12530" y="18773"/>
                    <a:pt x="14876" y="17880"/>
                    <a:pt x="16669" y="16154"/>
                  </a:cubicBezTo>
                  <a:cubicBezTo>
                    <a:pt x="19717" y="13230"/>
                    <a:pt x="20432" y="8630"/>
                    <a:pt x="18412" y="4915"/>
                  </a:cubicBezTo>
                  <a:cubicBezTo>
                    <a:pt x="16774" y="1895"/>
                    <a:pt x="13602" y="10"/>
                    <a:pt x="10164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1321938" y="4027900"/>
              <a:ext cx="36900" cy="36900"/>
            </a:xfrm>
            <a:prstGeom prst="ellipse">
              <a:avLst/>
            </a:prstGeom>
            <a:solidFill>
              <a:srgbClr val="BC3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1" name="Google Shape;1291;p41"/>
            <p:cNvGrpSpPr/>
            <p:nvPr/>
          </p:nvGrpSpPr>
          <p:grpSpPr>
            <a:xfrm>
              <a:off x="992838" y="3379225"/>
              <a:ext cx="687813" cy="360438"/>
              <a:chOff x="870613" y="3768925"/>
              <a:chExt cx="687813" cy="360438"/>
            </a:xfrm>
          </p:grpSpPr>
          <p:sp>
            <p:nvSpPr>
              <p:cNvPr id="1292" name="Google Shape;1292;p41"/>
              <p:cNvSpPr/>
              <p:nvPr/>
            </p:nvSpPr>
            <p:spPr>
              <a:xfrm>
                <a:off x="1196138" y="3768925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1"/>
              <p:cNvSpPr/>
              <p:nvPr/>
            </p:nvSpPr>
            <p:spPr>
              <a:xfrm>
                <a:off x="870613" y="4092463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1"/>
              <p:cNvSpPr/>
              <p:nvPr/>
            </p:nvSpPr>
            <p:spPr>
              <a:xfrm>
                <a:off x="960363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1"/>
              <p:cNvSpPr/>
              <p:nvPr/>
            </p:nvSpPr>
            <p:spPr>
              <a:xfrm>
                <a:off x="1069513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1"/>
              <p:cNvSpPr/>
              <p:nvPr/>
            </p:nvSpPr>
            <p:spPr>
              <a:xfrm>
                <a:off x="897413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1"/>
              <p:cNvSpPr/>
              <p:nvPr/>
            </p:nvSpPr>
            <p:spPr>
              <a:xfrm flipH="1">
                <a:off x="1521525" y="4092463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1"/>
              <p:cNvSpPr/>
              <p:nvPr/>
            </p:nvSpPr>
            <p:spPr>
              <a:xfrm flipH="1">
                <a:off x="1431775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1"/>
              <p:cNvSpPr/>
              <p:nvPr/>
            </p:nvSpPr>
            <p:spPr>
              <a:xfrm flipH="1">
                <a:off x="1322625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1"/>
              <p:cNvSpPr/>
              <p:nvPr/>
            </p:nvSpPr>
            <p:spPr>
              <a:xfrm flipH="1">
                <a:off x="1494725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1" name="Google Shape;1301;p41"/>
            <p:cNvGrpSpPr/>
            <p:nvPr/>
          </p:nvGrpSpPr>
          <p:grpSpPr>
            <a:xfrm rot="10800000">
              <a:off x="1019638" y="3833569"/>
              <a:ext cx="634213" cy="228969"/>
              <a:chOff x="897413" y="3768925"/>
              <a:chExt cx="634213" cy="228969"/>
            </a:xfrm>
          </p:grpSpPr>
          <p:sp>
            <p:nvSpPr>
              <p:cNvPr id="1302" name="Google Shape;1302;p41"/>
              <p:cNvSpPr/>
              <p:nvPr/>
            </p:nvSpPr>
            <p:spPr>
              <a:xfrm>
                <a:off x="1196138" y="3768925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1"/>
              <p:cNvSpPr/>
              <p:nvPr/>
            </p:nvSpPr>
            <p:spPr>
              <a:xfrm>
                <a:off x="960363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1"/>
              <p:cNvSpPr/>
              <p:nvPr/>
            </p:nvSpPr>
            <p:spPr>
              <a:xfrm>
                <a:off x="1069513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1"/>
              <p:cNvSpPr/>
              <p:nvPr/>
            </p:nvSpPr>
            <p:spPr>
              <a:xfrm>
                <a:off x="897413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1"/>
              <p:cNvSpPr/>
              <p:nvPr/>
            </p:nvSpPr>
            <p:spPr>
              <a:xfrm flipH="1">
                <a:off x="1431775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1"/>
              <p:cNvSpPr/>
              <p:nvPr/>
            </p:nvSpPr>
            <p:spPr>
              <a:xfrm flipH="1">
                <a:off x="1322625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1"/>
              <p:cNvSpPr/>
              <p:nvPr/>
            </p:nvSpPr>
            <p:spPr>
              <a:xfrm flipH="1">
                <a:off x="1494725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0" name="Google Shape;1310;p41"/>
          <p:cNvGrpSpPr/>
          <p:nvPr/>
        </p:nvGrpSpPr>
        <p:grpSpPr>
          <a:xfrm>
            <a:off x="7683908" y="912344"/>
            <a:ext cx="65582" cy="472364"/>
            <a:chOff x="1350978" y="3246825"/>
            <a:chExt cx="71581" cy="515568"/>
          </a:xfrm>
        </p:grpSpPr>
        <p:sp>
          <p:nvSpPr>
            <p:cNvPr id="1311" name="Google Shape;1311;p41"/>
            <p:cNvSpPr/>
            <p:nvPr/>
          </p:nvSpPr>
          <p:spPr>
            <a:xfrm>
              <a:off x="1378075" y="3246825"/>
              <a:ext cx="17400" cy="254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2" name="Google Shape;1312;p41"/>
            <p:cNvGrpSpPr/>
            <p:nvPr/>
          </p:nvGrpSpPr>
          <p:grpSpPr>
            <a:xfrm>
              <a:off x="1350978" y="3472984"/>
              <a:ext cx="71581" cy="289410"/>
              <a:chOff x="1176738" y="4075075"/>
              <a:chExt cx="68400" cy="276550"/>
            </a:xfrm>
          </p:grpSpPr>
          <p:sp>
            <p:nvSpPr>
              <p:cNvPr id="1313" name="Google Shape;1313;p41"/>
              <p:cNvSpPr/>
              <p:nvPr/>
            </p:nvSpPr>
            <p:spPr>
              <a:xfrm>
                <a:off x="1176738" y="4075075"/>
                <a:ext cx="68400" cy="684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14" name="Google Shape;1314;p41"/>
              <p:cNvCxnSpPr/>
              <p:nvPr/>
            </p:nvCxnSpPr>
            <p:spPr>
              <a:xfrm rot="10800000">
                <a:off x="1210950" y="4143425"/>
                <a:ext cx="0" cy="20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15" name="Google Shape;1315;p41"/>
          <p:cNvGrpSpPr/>
          <p:nvPr/>
        </p:nvGrpSpPr>
        <p:grpSpPr>
          <a:xfrm>
            <a:off x="6078503" y="2416045"/>
            <a:ext cx="399038" cy="372165"/>
            <a:chOff x="-38542250" y="3220175"/>
            <a:chExt cx="341525" cy="318525"/>
          </a:xfrm>
          <a:solidFill>
            <a:schemeClr val="tx2"/>
          </a:solidFill>
        </p:grpSpPr>
        <p:sp>
          <p:nvSpPr>
            <p:cNvPr id="1316" name="Google Shape;1316;p41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1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1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41"/>
          <p:cNvGrpSpPr/>
          <p:nvPr/>
        </p:nvGrpSpPr>
        <p:grpSpPr>
          <a:xfrm>
            <a:off x="4671726" y="915858"/>
            <a:ext cx="266921" cy="369039"/>
            <a:chOff x="-38129425" y="3222550"/>
            <a:chExt cx="228450" cy="315850"/>
          </a:xfrm>
        </p:grpSpPr>
        <p:sp>
          <p:nvSpPr>
            <p:cNvPr id="1320" name="Google Shape;1320;p41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1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649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41"/>
          <p:cNvSpPr txBox="1">
            <a:spLocks noGrp="1"/>
          </p:cNvSpPr>
          <p:nvPr>
            <p:ph type="title"/>
          </p:nvPr>
        </p:nvSpPr>
        <p:spPr>
          <a:xfrm>
            <a:off x="714173" y="365760"/>
            <a:ext cx="5742773" cy="20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Friday 05.2.21</a:t>
            </a:r>
            <a:br>
              <a:rPr lang="en" dirty="0" smtClean="0"/>
            </a:br>
            <a:r>
              <a:rPr lang="en" dirty="0" smtClean="0"/>
              <a:t>There are 3 jobs today</a:t>
            </a:r>
            <a:endParaRPr dirty="0"/>
          </a:p>
        </p:txBody>
      </p:sp>
      <p:sp>
        <p:nvSpPr>
          <p:cNvPr id="1268" name="Google Shape;1268;p41"/>
          <p:cNvSpPr txBox="1">
            <a:spLocks noGrp="1"/>
          </p:cNvSpPr>
          <p:nvPr>
            <p:ph type="subTitle" idx="1"/>
          </p:nvPr>
        </p:nvSpPr>
        <p:spPr>
          <a:xfrm>
            <a:off x="842355" y="1741175"/>
            <a:ext cx="7916634" cy="27185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2500" dirty="0" smtClean="0">
                <a:solidFill>
                  <a:schemeClr val="accent4"/>
                </a:solidFill>
              </a:rPr>
              <a:t>Complete the sums for the </a:t>
            </a:r>
            <a:r>
              <a:rPr lang="en" sz="2500" dirty="0" smtClean="0">
                <a:solidFill>
                  <a:schemeClr val="accent6"/>
                </a:solidFill>
              </a:rPr>
              <a:t>Triangles</a:t>
            </a:r>
            <a:r>
              <a:rPr lang="en" sz="2500" dirty="0" smtClean="0">
                <a:solidFill>
                  <a:schemeClr val="accent4"/>
                </a:solidFill>
              </a:rPr>
              <a:t>, </a:t>
            </a:r>
            <a:r>
              <a:rPr lang="en" sz="2500" dirty="0" smtClean="0">
                <a:solidFill>
                  <a:schemeClr val="accent6"/>
                </a:solidFill>
              </a:rPr>
              <a:t>Circles</a:t>
            </a:r>
            <a:r>
              <a:rPr lang="en" sz="2500" dirty="0" smtClean="0">
                <a:solidFill>
                  <a:schemeClr val="accent4"/>
                </a:solidFill>
              </a:rPr>
              <a:t> or </a:t>
            </a:r>
            <a:r>
              <a:rPr lang="en" sz="2500" dirty="0" smtClean="0">
                <a:solidFill>
                  <a:schemeClr val="accent6"/>
                </a:solidFill>
              </a:rPr>
              <a:t>Squares</a:t>
            </a:r>
            <a:r>
              <a:rPr lang="en" sz="2500" dirty="0" smtClean="0">
                <a:solidFill>
                  <a:schemeClr val="accent4"/>
                </a:solidFill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2500" dirty="0" smtClean="0">
                <a:solidFill>
                  <a:schemeClr val="accent4"/>
                </a:solidFill>
              </a:rPr>
              <a:t>C</a:t>
            </a:r>
            <a:r>
              <a:rPr lang="en-GB" sz="2500" dirty="0" smtClean="0">
                <a:solidFill>
                  <a:schemeClr val="accent4"/>
                </a:solidFill>
              </a:rPr>
              <a:t>o</a:t>
            </a:r>
            <a:r>
              <a:rPr lang="en" sz="2500" dirty="0" smtClean="0">
                <a:solidFill>
                  <a:schemeClr val="accent4"/>
                </a:solidFill>
              </a:rPr>
              <a:t>mplete the </a:t>
            </a:r>
            <a:r>
              <a:rPr lang="en" sz="2500" dirty="0" smtClean="0">
                <a:solidFill>
                  <a:schemeClr val="accent6"/>
                </a:solidFill>
              </a:rPr>
              <a:t>Time worksheet </a:t>
            </a:r>
            <a:r>
              <a:rPr lang="en" sz="2500" dirty="0" smtClean="0">
                <a:solidFill>
                  <a:schemeClr val="accent4"/>
                </a:solidFill>
              </a:rPr>
              <a:t>for </a:t>
            </a:r>
            <a:r>
              <a:rPr lang="en" sz="2500" dirty="0" smtClean="0">
                <a:solidFill>
                  <a:schemeClr val="accent6"/>
                </a:solidFill>
              </a:rPr>
              <a:t>quarter past </a:t>
            </a:r>
          </a:p>
          <a:p>
            <a:pPr marL="285750" lvl="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2500" dirty="0" smtClean="0">
                <a:solidFill>
                  <a:schemeClr val="accent4"/>
                </a:solidFill>
              </a:rPr>
              <a:t>Visit </a:t>
            </a:r>
            <a:r>
              <a:rPr lang="en-GB" sz="2500" dirty="0">
                <a:solidFill>
                  <a:schemeClr val="accent4"/>
                </a:solidFill>
                <a:hlinkClick r:id="rId5"/>
              </a:rPr>
              <a:t>https://</a:t>
            </a:r>
            <a:r>
              <a:rPr lang="en-GB" sz="2500" dirty="0" smtClean="0">
                <a:solidFill>
                  <a:schemeClr val="accent4"/>
                </a:solidFill>
                <a:hlinkClick r:id="rId5"/>
              </a:rPr>
              <a:t>www.topmarks.co.uk/maths-games/5-7-years/measures</a:t>
            </a:r>
            <a:r>
              <a:rPr lang="en-GB" sz="2500" dirty="0" smtClean="0">
                <a:solidFill>
                  <a:schemeClr val="accent4"/>
                </a:solidFill>
              </a:rPr>
              <a:t> and choose any of the Time Games to play </a:t>
            </a:r>
            <a:endParaRPr lang="en" sz="2500" dirty="0" smtClean="0">
              <a:solidFill>
                <a:schemeClr val="accent4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" sz="2500" dirty="0" smtClean="0">
              <a:solidFill>
                <a:schemeClr val="accent4"/>
              </a:solidFill>
            </a:endParaRPr>
          </a:p>
        </p:txBody>
      </p:sp>
      <p:sp>
        <p:nvSpPr>
          <p:cNvPr id="1270" name="Google Shape;1270;p41"/>
          <p:cNvSpPr txBox="1">
            <a:spLocks noGrp="1"/>
          </p:cNvSpPr>
          <p:nvPr>
            <p:ph type="subTitle" idx="1"/>
          </p:nvPr>
        </p:nvSpPr>
        <p:spPr>
          <a:xfrm>
            <a:off x="794413" y="4363650"/>
            <a:ext cx="1184700" cy="1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Click to start</a:t>
            </a:r>
            <a:endParaRPr sz="1200">
              <a:solidFill>
                <a:schemeClr val="lt1"/>
              </a:solidFill>
            </a:endParaRPr>
          </a:p>
        </p:txBody>
      </p:sp>
      <p:grpSp>
        <p:nvGrpSpPr>
          <p:cNvPr id="1272" name="Google Shape;1272;p41"/>
          <p:cNvGrpSpPr/>
          <p:nvPr/>
        </p:nvGrpSpPr>
        <p:grpSpPr>
          <a:xfrm>
            <a:off x="6991536" y="314987"/>
            <a:ext cx="1399852" cy="1426188"/>
            <a:chOff x="596837" y="2906844"/>
            <a:chExt cx="1460004" cy="1487472"/>
          </a:xfrm>
        </p:grpSpPr>
        <p:sp>
          <p:nvSpPr>
            <p:cNvPr id="1273" name="Google Shape;1273;p41"/>
            <p:cNvSpPr/>
            <p:nvPr/>
          </p:nvSpPr>
          <p:spPr>
            <a:xfrm rot="-3380441">
              <a:off x="1782731" y="3396043"/>
              <a:ext cx="122362" cy="152978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4" name="Google Shape;1274;p41"/>
            <p:cNvSpPr/>
            <p:nvPr/>
          </p:nvSpPr>
          <p:spPr>
            <a:xfrm rot="-3380492">
              <a:off x="1825069" y="3343667"/>
              <a:ext cx="178634" cy="223350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5" name="Google Shape;1275;p41"/>
            <p:cNvSpPr/>
            <p:nvPr/>
          </p:nvSpPr>
          <p:spPr>
            <a:xfrm rot="934973" flipH="1">
              <a:off x="721909" y="3895955"/>
              <a:ext cx="122353" cy="152967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6" name="Google Shape;1276;p41"/>
            <p:cNvSpPr/>
            <p:nvPr/>
          </p:nvSpPr>
          <p:spPr>
            <a:xfrm rot="934972" flipH="1">
              <a:off x="623551" y="3898588"/>
              <a:ext cx="178637" cy="223348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277" name="Google Shape;1277;p41"/>
            <p:cNvGrpSpPr/>
            <p:nvPr/>
          </p:nvGrpSpPr>
          <p:grpSpPr>
            <a:xfrm rot="-59849">
              <a:off x="805919" y="2916047"/>
              <a:ext cx="1061662" cy="495758"/>
              <a:chOff x="-226721" y="-2604849"/>
              <a:chExt cx="1514915" cy="707412"/>
            </a:xfrm>
          </p:grpSpPr>
          <p:sp>
            <p:nvSpPr>
              <p:cNvPr id="1278" name="Google Shape;1278;p41"/>
              <p:cNvSpPr/>
              <p:nvPr/>
            </p:nvSpPr>
            <p:spPr>
              <a:xfrm rot="2849554">
                <a:off x="408287" y="-2384559"/>
                <a:ext cx="249300" cy="213856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664" extrusionOk="0">
                    <a:moveTo>
                      <a:pt x="426" y="0"/>
                    </a:moveTo>
                    <a:cubicBezTo>
                      <a:pt x="190" y="0"/>
                      <a:pt x="0" y="320"/>
                      <a:pt x="232" y="530"/>
                    </a:cubicBezTo>
                    <a:lnTo>
                      <a:pt x="3670" y="3587"/>
                    </a:lnTo>
                    <a:cubicBezTo>
                      <a:pt x="3728" y="3635"/>
                      <a:pt x="3794" y="3663"/>
                      <a:pt x="3870" y="3663"/>
                    </a:cubicBezTo>
                    <a:cubicBezTo>
                      <a:pt x="4147" y="3663"/>
                      <a:pt x="4270" y="3320"/>
                      <a:pt x="4070" y="3139"/>
                    </a:cubicBezTo>
                    <a:lnTo>
                      <a:pt x="622" y="82"/>
                    </a:lnTo>
                    <a:cubicBezTo>
                      <a:pt x="559" y="24"/>
                      <a:pt x="490" y="0"/>
                      <a:pt x="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1"/>
              <p:cNvSpPr/>
              <p:nvPr/>
            </p:nvSpPr>
            <p:spPr>
              <a:xfrm rot="2849554">
                <a:off x="473779" y="-2457296"/>
                <a:ext cx="115048" cy="91694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571" extrusionOk="0">
                    <a:moveTo>
                      <a:pt x="985" y="0"/>
                    </a:moveTo>
                    <a:cubicBezTo>
                      <a:pt x="858" y="0"/>
                      <a:pt x="729" y="32"/>
                      <a:pt x="610" y="97"/>
                    </a:cubicBezTo>
                    <a:cubicBezTo>
                      <a:pt x="0" y="431"/>
                      <a:pt x="96" y="1335"/>
                      <a:pt x="762" y="1535"/>
                    </a:cubicBezTo>
                    <a:cubicBezTo>
                      <a:pt x="841" y="1559"/>
                      <a:pt x="919" y="1570"/>
                      <a:pt x="994" y="1570"/>
                    </a:cubicBezTo>
                    <a:cubicBezTo>
                      <a:pt x="1554" y="1570"/>
                      <a:pt x="1971" y="957"/>
                      <a:pt x="1677" y="411"/>
                    </a:cubicBezTo>
                    <a:cubicBezTo>
                      <a:pt x="1533" y="150"/>
                      <a:pt x="1263" y="0"/>
                      <a:pt x="985" y="0"/>
                    </a:cubicBezTo>
                    <a:close/>
                  </a:path>
                </a:pathLst>
              </a:custGeom>
              <a:solidFill>
                <a:srgbClr val="FFCF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1"/>
              <p:cNvSpPr/>
              <p:nvPr/>
            </p:nvSpPr>
            <p:spPr>
              <a:xfrm rot="1530947">
                <a:off x="845674" y="-2365764"/>
                <a:ext cx="119012" cy="355913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6098" extrusionOk="0">
                    <a:moveTo>
                      <a:pt x="961" y="1"/>
                    </a:moveTo>
                    <a:cubicBezTo>
                      <a:pt x="955" y="1"/>
                      <a:pt x="949" y="1"/>
                      <a:pt x="943" y="1"/>
                    </a:cubicBezTo>
                    <a:cubicBezTo>
                      <a:pt x="419" y="11"/>
                      <a:pt x="0" y="449"/>
                      <a:pt x="19" y="982"/>
                    </a:cubicBezTo>
                    <a:lnTo>
                      <a:pt x="124" y="5164"/>
                    </a:lnTo>
                    <a:cubicBezTo>
                      <a:pt x="134" y="5678"/>
                      <a:pt x="562" y="6097"/>
                      <a:pt x="1077" y="6097"/>
                    </a:cubicBezTo>
                    <a:lnTo>
                      <a:pt x="1105" y="6097"/>
                    </a:lnTo>
                    <a:cubicBezTo>
                      <a:pt x="1629" y="6078"/>
                      <a:pt x="2039" y="5640"/>
                      <a:pt x="2029" y="5116"/>
                    </a:cubicBezTo>
                    <a:lnTo>
                      <a:pt x="1924" y="925"/>
                    </a:lnTo>
                    <a:cubicBezTo>
                      <a:pt x="1906" y="407"/>
                      <a:pt x="1477" y="1"/>
                      <a:pt x="9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1"/>
              <p:cNvSpPr/>
              <p:nvPr/>
            </p:nvSpPr>
            <p:spPr>
              <a:xfrm rot="1530947">
                <a:off x="678467" y="-2481359"/>
                <a:ext cx="556128" cy="374765"/>
              </a:xfrm>
              <a:custGeom>
                <a:avLst/>
                <a:gdLst/>
                <a:ahLst/>
                <a:cxnLst/>
                <a:rect l="l" t="t" r="r" b="b"/>
                <a:pathLst>
                  <a:path w="9528" h="6421" extrusionOk="0">
                    <a:moveTo>
                      <a:pt x="4778" y="1"/>
                    </a:moveTo>
                    <a:cubicBezTo>
                      <a:pt x="4745" y="1"/>
                      <a:pt x="4711" y="1"/>
                      <a:pt x="4677" y="2"/>
                    </a:cubicBezTo>
                    <a:cubicBezTo>
                      <a:pt x="2068" y="59"/>
                      <a:pt x="1" y="2135"/>
                      <a:pt x="58" y="4679"/>
                    </a:cubicBezTo>
                    <a:cubicBezTo>
                      <a:pt x="85" y="5875"/>
                      <a:pt x="2172" y="6421"/>
                      <a:pt x="4377" y="6421"/>
                    </a:cubicBezTo>
                    <a:cubicBezTo>
                      <a:pt x="6877" y="6421"/>
                      <a:pt x="9527" y="5719"/>
                      <a:pt x="9497" y="4469"/>
                    </a:cubicBezTo>
                    <a:cubicBezTo>
                      <a:pt x="9450" y="2147"/>
                      <a:pt x="7343" y="1"/>
                      <a:pt x="47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1"/>
              <p:cNvSpPr/>
              <p:nvPr/>
            </p:nvSpPr>
            <p:spPr>
              <a:xfrm rot="1530947">
                <a:off x="7462" y="-2294892"/>
                <a:ext cx="341393" cy="250505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4292" extrusionOk="0">
                    <a:moveTo>
                      <a:pt x="1086" y="0"/>
                    </a:moveTo>
                    <a:cubicBezTo>
                      <a:pt x="782" y="0"/>
                      <a:pt x="484" y="144"/>
                      <a:pt x="295" y="415"/>
                    </a:cubicBezTo>
                    <a:cubicBezTo>
                      <a:pt x="0" y="843"/>
                      <a:pt x="115" y="1434"/>
                      <a:pt x="543" y="1739"/>
                    </a:cubicBezTo>
                    <a:lnTo>
                      <a:pt x="4001" y="4120"/>
                    </a:lnTo>
                    <a:cubicBezTo>
                      <a:pt x="4153" y="4225"/>
                      <a:pt x="4344" y="4292"/>
                      <a:pt x="4534" y="4292"/>
                    </a:cubicBezTo>
                    <a:lnTo>
                      <a:pt x="4534" y="4282"/>
                    </a:lnTo>
                    <a:cubicBezTo>
                      <a:pt x="5468" y="4282"/>
                      <a:pt x="5849" y="3082"/>
                      <a:pt x="5077" y="2548"/>
                    </a:cubicBezTo>
                    <a:lnTo>
                      <a:pt x="1629" y="167"/>
                    </a:lnTo>
                    <a:cubicBezTo>
                      <a:pt x="1462" y="55"/>
                      <a:pt x="1273" y="0"/>
                      <a:pt x="10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1"/>
              <p:cNvSpPr/>
              <p:nvPr/>
            </p:nvSpPr>
            <p:spPr>
              <a:xfrm rot="1530947">
                <a:off x="-144984" y="-2505938"/>
                <a:ext cx="574631" cy="509590"/>
              </a:xfrm>
              <a:custGeom>
                <a:avLst/>
                <a:gdLst/>
                <a:ahLst/>
                <a:cxnLst/>
                <a:rect l="l" t="t" r="r" b="b"/>
                <a:pathLst>
                  <a:path w="9845" h="8731" extrusionOk="0">
                    <a:moveTo>
                      <a:pt x="5375" y="1"/>
                    </a:moveTo>
                    <a:cubicBezTo>
                      <a:pt x="3880" y="1"/>
                      <a:pt x="2399" y="741"/>
                      <a:pt x="1467" y="2099"/>
                    </a:cubicBezTo>
                    <a:cubicBezTo>
                      <a:pt x="0" y="4252"/>
                      <a:pt x="639" y="7252"/>
                      <a:pt x="2582" y="8576"/>
                    </a:cubicBezTo>
                    <a:cubicBezTo>
                      <a:pt x="2736" y="8682"/>
                      <a:pt x="2912" y="8731"/>
                      <a:pt x="3105" y="8731"/>
                    </a:cubicBezTo>
                    <a:cubicBezTo>
                      <a:pt x="5346" y="8731"/>
                      <a:pt x="9844" y="2109"/>
                      <a:pt x="7906" y="785"/>
                    </a:cubicBezTo>
                    <a:cubicBezTo>
                      <a:pt x="7129" y="254"/>
                      <a:pt x="6250" y="1"/>
                      <a:pt x="53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4" name="Google Shape;1284;p41"/>
            <p:cNvSpPr/>
            <p:nvPr/>
          </p:nvSpPr>
          <p:spPr>
            <a:xfrm rot="1471246">
              <a:off x="1327692" y="4027815"/>
              <a:ext cx="48918" cy="39061"/>
            </a:xfrm>
            <a:custGeom>
              <a:avLst/>
              <a:gdLst/>
              <a:ahLst/>
              <a:cxnLst/>
              <a:rect l="l" t="t" r="r" b="b"/>
              <a:pathLst>
                <a:path w="1196" h="955" extrusionOk="0">
                  <a:moveTo>
                    <a:pt x="593" y="0"/>
                  </a:moveTo>
                  <a:cubicBezTo>
                    <a:pt x="518" y="0"/>
                    <a:pt x="442" y="19"/>
                    <a:pt x="372" y="57"/>
                  </a:cubicBezTo>
                  <a:cubicBezTo>
                    <a:pt x="0" y="266"/>
                    <a:pt x="57" y="819"/>
                    <a:pt x="457" y="933"/>
                  </a:cubicBezTo>
                  <a:cubicBezTo>
                    <a:pt x="506" y="948"/>
                    <a:pt x="555" y="955"/>
                    <a:pt x="601" y="955"/>
                  </a:cubicBezTo>
                  <a:cubicBezTo>
                    <a:pt x="943" y="955"/>
                    <a:pt x="1195" y="584"/>
                    <a:pt x="1019" y="257"/>
                  </a:cubicBezTo>
                  <a:cubicBezTo>
                    <a:pt x="927" y="92"/>
                    <a:pt x="762" y="0"/>
                    <a:pt x="593" y="0"/>
                  </a:cubicBezTo>
                  <a:close/>
                </a:path>
              </a:pathLst>
            </a:custGeom>
            <a:solidFill>
              <a:srgbClr val="BC3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5" name="Google Shape;1285;p41"/>
            <p:cNvGrpSpPr/>
            <p:nvPr/>
          </p:nvGrpSpPr>
          <p:grpSpPr>
            <a:xfrm rot="-59849">
              <a:off x="848418" y="3843175"/>
              <a:ext cx="1015913" cy="425289"/>
              <a:chOff x="1069238" y="2104157"/>
              <a:chExt cx="1449635" cy="606857"/>
            </a:xfrm>
          </p:grpSpPr>
          <p:sp>
            <p:nvSpPr>
              <p:cNvPr id="1286" name="Google Shape;1286;p41"/>
              <p:cNvSpPr/>
              <p:nvPr/>
            </p:nvSpPr>
            <p:spPr>
              <a:xfrm rot="1530947">
                <a:off x="1172133" y="2131535"/>
                <a:ext cx="248005" cy="53387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9147" extrusionOk="0">
                    <a:moveTo>
                      <a:pt x="2706" y="1"/>
                    </a:moveTo>
                    <a:cubicBezTo>
                      <a:pt x="2021" y="1"/>
                      <a:pt x="1415" y="485"/>
                      <a:pt x="1296" y="1174"/>
                    </a:cubicBezTo>
                    <a:lnTo>
                      <a:pt x="162" y="7461"/>
                    </a:lnTo>
                    <a:cubicBezTo>
                      <a:pt x="0" y="8337"/>
                      <a:pt x="677" y="9147"/>
                      <a:pt x="1563" y="9147"/>
                    </a:cubicBezTo>
                    <a:cubicBezTo>
                      <a:pt x="2258" y="9147"/>
                      <a:pt x="2848" y="8651"/>
                      <a:pt x="2972" y="7966"/>
                    </a:cubicBezTo>
                    <a:lnTo>
                      <a:pt x="4106" y="1679"/>
                    </a:lnTo>
                    <a:cubicBezTo>
                      <a:pt x="4249" y="908"/>
                      <a:pt x="3734" y="165"/>
                      <a:pt x="2953" y="22"/>
                    </a:cubicBezTo>
                    <a:cubicBezTo>
                      <a:pt x="2870" y="8"/>
                      <a:pt x="2788" y="1"/>
                      <a:pt x="2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1"/>
              <p:cNvSpPr/>
              <p:nvPr/>
            </p:nvSpPr>
            <p:spPr>
              <a:xfrm rot="-1530947" flipH="1">
                <a:off x="2167973" y="2149766"/>
                <a:ext cx="248005" cy="53387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9147" extrusionOk="0">
                    <a:moveTo>
                      <a:pt x="2706" y="1"/>
                    </a:moveTo>
                    <a:cubicBezTo>
                      <a:pt x="2021" y="1"/>
                      <a:pt x="1415" y="485"/>
                      <a:pt x="1296" y="1174"/>
                    </a:cubicBezTo>
                    <a:lnTo>
                      <a:pt x="162" y="7461"/>
                    </a:lnTo>
                    <a:cubicBezTo>
                      <a:pt x="0" y="8337"/>
                      <a:pt x="677" y="9147"/>
                      <a:pt x="1563" y="9147"/>
                    </a:cubicBezTo>
                    <a:cubicBezTo>
                      <a:pt x="2258" y="9147"/>
                      <a:pt x="2848" y="8651"/>
                      <a:pt x="2972" y="7966"/>
                    </a:cubicBezTo>
                    <a:lnTo>
                      <a:pt x="4106" y="1679"/>
                    </a:lnTo>
                    <a:cubicBezTo>
                      <a:pt x="4249" y="908"/>
                      <a:pt x="3734" y="165"/>
                      <a:pt x="2953" y="22"/>
                    </a:cubicBezTo>
                    <a:cubicBezTo>
                      <a:pt x="2870" y="8"/>
                      <a:pt x="2788" y="1"/>
                      <a:pt x="2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8" name="Google Shape;1288;p41"/>
            <p:cNvSpPr/>
            <p:nvPr/>
          </p:nvSpPr>
          <p:spPr>
            <a:xfrm rot="1471158">
              <a:off x="823641" y="3230135"/>
              <a:ext cx="1045742" cy="991913"/>
            </a:xfrm>
            <a:custGeom>
              <a:avLst/>
              <a:gdLst/>
              <a:ahLst/>
              <a:cxnLst/>
              <a:rect l="l" t="t" r="r" b="b"/>
              <a:pathLst>
                <a:path w="25566" h="24250" extrusionOk="0">
                  <a:moveTo>
                    <a:pt x="12554" y="1"/>
                  </a:moveTo>
                  <a:cubicBezTo>
                    <a:pt x="10605" y="1"/>
                    <a:pt x="8627" y="472"/>
                    <a:pt x="6792" y="1467"/>
                  </a:cubicBezTo>
                  <a:cubicBezTo>
                    <a:pt x="2486" y="3801"/>
                    <a:pt x="0" y="8506"/>
                    <a:pt x="515" y="13383"/>
                  </a:cubicBezTo>
                  <a:cubicBezTo>
                    <a:pt x="1019" y="18260"/>
                    <a:pt x="4420" y="22346"/>
                    <a:pt x="9116" y="23746"/>
                  </a:cubicBezTo>
                  <a:cubicBezTo>
                    <a:pt x="10256" y="24085"/>
                    <a:pt x="11418" y="24250"/>
                    <a:pt x="12568" y="24250"/>
                  </a:cubicBezTo>
                  <a:cubicBezTo>
                    <a:pt x="16165" y="24250"/>
                    <a:pt x="19646" y="22644"/>
                    <a:pt x="21984" y="19765"/>
                  </a:cubicBezTo>
                  <a:cubicBezTo>
                    <a:pt x="25070" y="15955"/>
                    <a:pt x="25565" y="10659"/>
                    <a:pt x="23222" y="6344"/>
                  </a:cubicBezTo>
                  <a:cubicBezTo>
                    <a:pt x="21026" y="2299"/>
                    <a:pt x="16858" y="1"/>
                    <a:pt x="12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1"/>
            <p:cNvSpPr/>
            <p:nvPr/>
          </p:nvSpPr>
          <p:spPr>
            <a:xfrm rot="1471158">
              <a:off x="922506" y="3339152"/>
              <a:ext cx="835743" cy="767884"/>
            </a:xfrm>
            <a:custGeom>
              <a:avLst/>
              <a:gdLst/>
              <a:ahLst/>
              <a:cxnLst/>
              <a:rect l="l" t="t" r="r" b="b"/>
              <a:pathLst>
                <a:path w="20432" h="18773" extrusionOk="0">
                  <a:moveTo>
                    <a:pt x="10183" y="362"/>
                  </a:moveTo>
                  <a:cubicBezTo>
                    <a:pt x="14727" y="362"/>
                    <a:pt x="18566" y="3750"/>
                    <a:pt x="19136" y="8258"/>
                  </a:cubicBezTo>
                  <a:cubicBezTo>
                    <a:pt x="19698" y="12773"/>
                    <a:pt x="16812" y="17012"/>
                    <a:pt x="12402" y="18136"/>
                  </a:cubicBezTo>
                  <a:cubicBezTo>
                    <a:pt x="11659" y="18325"/>
                    <a:pt x="10911" y="18416"/>
                    <a:pt x="10174" y="18416"/>
                  </a:cubicBezTo>
                  <a:cubicBezTo>
                    <a:pt x="6537" y="18416"/>
                    <a:pt x="3150" y="16202"/>
                    <a:pt x="1772" y="12678"/>
                  </a:cubicBezTo>
                  <a:cubicBezTo>
                    <a:pt x="115" y="8439"/>
                    <a:pt x="1867" y="3629"/>
                    <a:pt x="5877" y="1457"/>
                  </a:cubicBezTo>
                  <a:cubicBezTo>
                    <a:pt x="7192" y="743"/>
                    <a:pt x="8659" y="371"/>
                    <a:pt x="10164" y="362"/>
                  </a:cubicBezTo>
                  <a:cubicBezTo>
                    <a:pt x="10170" y="362"/>
                    <a:pt x="10176" y="362"/>
                    <a:pt x="10183" y="362"/>
                  </a:cubicBezTo>
                  <a:close/>
                  <a:moveTo>
                    <a:pt x="10164" y="0"/>
                  </a:moveTo>
                  <a:lnTo>
                    <a:pt x="10164" y="10"/>
                  </a:lnTo>
                  <a:cubicBezTo>
                    <a:pt x="5935" y="10"/>
                    <a:pt x="2239" y="2838"/>
                    <a:pt x="1115" y="6906"/>
                  </a:cubicBezTo>
                  <a:cubicBezTo>
                    <a:pt x="0" y="10982"/>
                    <a:pt x="1744" y="15297"/>
                    <a:pt x="5373" y="17459"/>
                  </a:cubicBezTo>
                  <a:cubicBezTo>
                    <a:pt x="6860" y="18342"/>
                    <a:pt x="8516" y="18773"/>
                    <a:pt x="10161" y="18773"/>
                  </a:cubicBezTo>
                  <a:cubicBezTo>
                    <a:pt x="12530" y="18773"/>
                    <a:pt x="14876" y="17880"/>
                    <a:pt x="16669" y="16154"/>
                  </a:cubicBezTo>
                  <a:cubicBezTo>
                    <a:pt x="19717" y="13230"/>
                    <a:pt x="20432" y="8630"/>
                    <a:pt x="18412" y="4915"/>
                  </a:cubicBezTo>
                  <a:cubicBezTo>
                    <a:pt x="16774" y="1895"/>
                    <a:pt x="13602" y="10"/>
                    <a:pt x="10164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1321938" y="4027900"/>
              <a:ext cx="36900" cy="36900"/>
            </a:xfrm>
            <a:prstGeom prst="ellipse">
              <a:avLst/>
            </a:prstGeom>
            <a:solidFill>
              <a:srgbClr val="BC3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1" name="Google Shape;1291;p41"/>
            <p:cNvGrpSpPr/>
            <p:nvPr/>
          </p:nvGrpSpPr>
          <p:grpSpPr>
            <a:xfrm>
              <a:off x="992838" y="3379225"/>
              <a:ext cx="687813" cy="360438"/>
              <a:chOff x="870613" y="3768925"/>
              <a:chExt cx="687813" cy="360438"/>
            </a:xfrm>
          </p:grpSpPr>
          <p:sp>
            <p:nvSpPr>
              <p:cNvPr id="1292" name="Google Shape;1292;p41"/>
              <p:cNvSpPr/>
              <p:nvPr/>
            </p:nvSpPr>
            <p:spPr>
              <a:xfrm>
                <a:off x="1196138" y="3768925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1"/>
              <p:cNvSpPr/>
              <p:nvPr/>
            </p:nvSpPr>
            <p:spPr>
              <a:xfrm>
                <a:off x="870613" y="4092463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1"/>
              <p:cNvSpPr/>
              <p:nvPr/>
            </p:nvSpPr>
            <p:spPr>
              <a:xfrm>
                <a:off x="960363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1"/>
              <p:cNvSpPr/>
              <p:nvPr/>
            </p:nvSpPr>
            <p:spPr>
              <a:xfrm>
                <a:off x="1069513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1"/>
              <p:cNvSpPr/>
              <p:nvPr/>
            </p:nvSpPr>
            <p:spPr>
              <a:xfrm>
                <a:off x="897413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1"/>
              <p:cNvSpPr/>
              <p:nvPr/>
            </p:nvSpPr>
            <p:spPr>
              <a:xfrm flipH="1">
                <a:off x="1521525" y="4092463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1"/>
              <p:cNvSpPr/>
              <p:nvPr/>
            </p:nvSpPr>
            <p:spPr>
              <a:xfrm flipH="1">
                <a:off x="1431775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1"/>
              <p:cNvSpPr/>
              <p:nvPr/>
            </p:nvSpPr>
            <p:spPr>
              <a:xfrm flipH="1">
                <a:off x="1322625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1"/>
              <p:cNvSpPr/>
              <p:nvPr/>
            </p:nvSpPr>
            <p:spPr>
              <a:xfrm flipH="1">
                <a:off x="1494725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1" name="Google Shape;1301;p41"/>
            <p:cNvGrpSpPr/>
            <p:nvPr/>
          </p:nvGrpSpPr>
          <p:grpSpPr>
            <a:xfrm rot="10800000">
              <a:off x="1019638" y="3833569"/>
              <a:ext cx="634213" cy="228969"/>
              <a:chOff x="897413" y="3768925"/>
              <a:chExt cx="634213" cy="228969"/>
            </a:xfrm>
          </p:grpSpPr>
          <p:sp>
            <p:nvSpPr>
              <p:cNvPr id="1302" name="Google Shape;1302;p41"/>
              <p:cNvSpPr/>
              <p:nvPr/>
            </p:nvSpPr>
            <p:spPr>
              <a:xfrm>
                <a:off x="1196138" y="3768925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1"/>
              <p:cNvSpPr/>
              <p:nvPr/>
            </p:nvSpPr>
            <p:spPr>
              <a:xfrm>
                <a:off x="960363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1"/>
              <p:cNvSpPr/>
              <p:nvPr/>
            </p:nvSpPr>
            <p:spPr>
              <a:xfrm>
                <a:off x="1069513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1"/>
              <p:cNvSpPr/>
              <p:nvPr/>
            </p:nvSpPr>
            <p:spPr>
              <a:xfrm>
                <a:off x="897413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1"/>
              <p:cNvSpPr/>
              <p:nvPr/>
            </p:nvSpPr>
            <p:spPr>
              <a:xfrm flipH="1">
                <a:off x="1431775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1"/>
              <p:cNvSpPr/>
              <p:nvPr/>
            </p:nvSpPr>
            <p:spPr>
              <a:xfrm flipH="1">
                <a:off x="1322625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1"/>
              <p:cNvSpPr/>
              <p:nvPr/>
            </p:nvSpPr>
            <p:spPr>
              <a:xfrm flipH="1">
                <a:off x="1494725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0" name="Google Shape;1310;p41"/>
          <p:cNvGrpSpPr/>
          <p:nvPr/>
        </p:nvGrpSpPr>
        <p:grpSpPr>
          <a:xfrm>
            <a:off x="7683908" y="928386"/>
            <a:ext cx="65582" cy="472364"/>
            <a:chOff x="1350978" y="3246825"/>
            <a:chExt cx="71581" cy="515568"/>
          </a:xfrm>
        </p:grpSpPr>
        <p:sp>
          <p:nvSpPr>
            <p:cNvPr id="1311" name="Google Shape;1311;p41"/>
            <p:cNvSpPr/>
            <p:nvPr/>
          </p:nvSpPr>
          <p:spPr>
            <a:xfrm>
              <a:off x="1378075" y="3246825"/>
              <a:ext cx="17400" cy="254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2" name="Google Shape;1312;p41"/>
            <p:cNvGrpSpPr/>
            <p:nvPr/>
          </p:nvGrpSpPr>
          <p:grpSpPr>
            <a:xfrm>
              <a:off x="1350978" y="3472984"/>
              <a:ext cx="71581" cy="289410"/>
              <a:chOff x="1176738" y="4075075"/>
              <a:chExt cx="68400" cy="276550"/>
            </a:xfrm>
          </p:grpSpPr>
          <p:sp>
            <p:nvSpPr>
              <p:cNvPr id="1313" name="Google Shape;1313;p41"/>
              <p:cNvSpPr/>
              <p:nvPr/>
            </p:nvSpPr>
            <p:spPr>
              <a:xfrm>
                <a:off x="1176738" y="4075075"/>
                <a:ext cx="68400" cy="684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14" name="Google Shape;1314;p41"/>
              <p:cNvCxnSpPr/>
              <p:nvPr/>
            </p:nvCxnSpPr>
            <p:spPr>
              <a:xfrm rot="10800000">
                <a:off x="1210950" y="4143425"/>
                <a:ext cx="0" cy="20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15" name="Google Shape;1315;p41"/>
          <p:cNvGrpSpPr/>
          <p:nvPr/>
        </p:nvGrpSpPr>
        <p:grpSpPr>
          <a:xfrm>
            <a:off x="8614462" y="4162825"/>
            <a:ext cx="399038" cy="372165"/>
            <a:chOff x="-38542250" y="3220175"/>
            <a:chExt cx="341525" cy="318525"/>
          </a:xfrm>
        </p:grpSpPr>
        <p:sp>
          <p:nvSpPr>
            <p:cNvPr id="1316" name="Google Shape;1316;p41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1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1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41"/>
          <p:cNvGrpSpPr/>
          <p:nvPr/>
        </p:nvGrpSpPr>
        <p:grpSpPr>
          <a:xfrm>
            <a:off x="4382968" y="530617"/>
            <a:ext cx="266921" cy="369039"/>
            <a:chOff x="-38129425" y="3222550"/>
            <a:chExt cx="228450" cy="315850"/>
          </a:xfrm>
        </p:grpSpPr>
        <p:sp>
          <p:nvSpPr>
            <p:cNvPr id="1320" name="Google Shape;1320;p41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1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02918" y="176313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p54"/>
          <p:cNvSpPr txBox="1">
            <a:spLocks noGrp="1"/>
          </p:cNvSpPr>
          <p:nvPr>
            <p:ph type="title"/>
          </p:nvPr>
        </p:nvSpPr>
        <p:spPr>
          <a:xfrm>
            <a:off x="660824" y="114819"/>
            <a:ext cx="4006800" cy="439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 smtClean="0"/>
              <a:t>Triangles</a:t>
            </a:r>
            <a:endParaRPr sz="3300" dirty="0"/>
          </a:p>
        </p:txBody>
      </p:sp>
      <p:sp>
        <p:nvSpPr>
          <p:cNvPr id="2090" name="Google Shape;2090;p54"/>
          <p:cNvSpPr txBox="1">
            <a:spLocks noGrp="1"/>
          </p:cNvSpPr>
          <p:nvPr>
            <p:ph type="body" idx="1"/>
          </p:nvPr>
        </p:nvSpPr>
        <p:spPr>
          <a:xfrm>
            <a:off x="501798" y="518660"/>
            <a:ext cx="7463709" cy="28610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54 + 5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51 – 2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What is the name of the ‘</a:t>
            </a:r>
            <a:r>
              <a:rPr lang="en" sz="1700" b="1" dirty="0" smtClean="0">
                <a:solidFill>
                  <a:schemeClr val="accent3"/>
                </a:solidFill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round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’ clock?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2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8 + ? = 31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50 + 40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Write the number ‘</a:t>
            </a:r>
            <a:r>
              <a:rPr lang="en" sz="1700" b="1" dirty="0" smtClean="0">
                <a:solidFill>
                  <a:schemeClr val="accent3"/>
                </a:solidFill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one hundred and fifteen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’ in numerals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-GB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90 – 20 =</a:t>
            </a:r>
            <a:endParaRPr lang="en" sz="1700" b="1" dirty="0" smtClean="0">
              <a:latin typeface="Roboto" panose="020B0604020202020204" charset="0"/>
              <a:ea typeface="Roboto" panose="020B0604020202020204" charset="0"/>
              <a:cs typeface="Mali" panose="020B0604020202020204" charset="-34"/>
            </a:endParaRP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What time is it on this clock?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Is 43 an </a:t>
            </a:r>
            <a:r>
              <a:rPr lang="en" sz="1700" b="1" dirty="0" smtClean="0">
                <a:solidFill>
                  <a:schemeClr val="accent3"/>
                </a:solidFill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odd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 or </a:t>
            </a:r>
            <a:r>
              <a:rPr lang="en" sz="1700" b="1" dirty="0" smtClean="0">
                <a:solidFill>
                  <a:schemeClr val="accent3"/>
                </a:solidFill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even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 number?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29 + 10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endParaRPr lang="en" b="1" dirty="0" smtClean="0">
              <a:latin typeface="Roboto" panose="020B0604020202020204" charset="0"/>
              <a:ea typeface="Roboto" panose="020B0604020202020204" charset="0"/>
            </a:endParaRP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endParaRPr lang="en" dirty="0" smtClean="0"/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endParaRPr sz="1500" dirty="0"/>
          </a:p>
        </p:txBody>
      </p:sp>
      <p:grpSp>
        <p:nvGrpSpPr>
          <p:cNvPr id="2091" name="Google Shape;2091;p54"/>
          <p:cNvGrpSpPr/>
          <p:nvPr/>
        </p:nvGrpSpPr>
        <p:grpSpPr>
          <a:xfrm>
            <a:off x="6541816" y="237570"/>
            <a:ext cx="1787459" cy="3142112"/>
            <a:chOff x="2962975" y="2963425"/>
            <a:chExt cx="498900" cy="876950"/>
          </a:xfrm>
        </p:grpSpPr>
        <p:sp>
          <p:nvSpPr>
            <p:cNvPr id="2092" name="Google Shape;2092;p54"/>
            <p:cNvSpPr/>
            <p:nvPr/>
          </p:nvSpPr>
          <p:spPr>
            <a:xfrm>
              <a:off x="3295150" y="3672075"/>
              <a:ext cx="35050" cy="101725"/>
            </a:xfrm>
            <a:custGeom>
              <a:avLst/>
              <a:gdLst/>
              <a:ahLst/>
              <a:cxnLst/>
              <a:rect l="l" t="t" r="r" b="b"/>
              <a:pathLst>
                <a:path w="1402" h="4069" extrusionOk="0">
                  <a:moveTo>
                    <a:pt x="564" y="0"/>
                  </a:moveTo>
                  <a:cubicBezTo>
                    <a:pt x="464" y="0"/>
                    <a:pt x="363" y="23"/>
                    <a:pt x="268" y="69"/>
                  </a:cubicBezTo>
                  <a:lnTo>
                    <a:pt x="68" y="154"/>
                  </a:lnTo>
                  <a:cubicBezTo>
                    <a:pt x="315" y="659"/>
                    <a:pt x="315" y="1173"/>
                    <a:pt x="201" y="1707"/>
                  </a:cubicBezTo>
                  <a:cubicBezTo>
                    <a:pt x="153" y="1926"/>
                    <a:pt x="68" y="2135"/>
                    <a:pt x="1" y="2355"/>
                  </a:cubicBezTo>
                  <a:cubicBezTo>
                    <a:pt x="49" y="2412"/>
                    <a:pt x="87" y="2488"/>
                    <a:pt x="115" y="2564"/>
                  </a:cubicBezTo>
                  <a:cubicBezTo>
                    <a:pt x="191" y="2812"/>
                    <a:pt x="258" y="3059"/>
                    <a:pt x="315" y="3317"/>
                  </a:cubicBezTo>
                  <a:cubicBezTo>
                    <a:pt x="363" y="3583"/>
                    <a:pt x="506" y="3821"/>
                    <a:pt x="725" y="3993"/>
                  </a:cubicBezTo>
                  <a:cubicBezTo>
                    <a:pt x="791" y="4044"/>
                    <a:pt x="855" y="4069"/>
                    <a:pt x="915" y="4069"/>
                  </a:cubicBezTo>
                  <a:cubicBezTo>
                    <a:pt x="1012" y="4069"/>
                    <a:pt x="1098" y="4005"/>
                    <a:pt x="1163" y="3888"/>
                  </a:cubicBezTo>
                  <a:cubicBezTo>
                    <a:pt x="1192" y="3831"/>
                    <a:pt x="1211" y="3764"/>
                    <a:pt x="1220" y="3698"/>
                  </a:cubicBezTo>
                  <a:cubicBezTo>
                    <a:pt x="1230" y="3574"/>
                    <a:pt x="1239" y="3440"/>
                    <a:pt x="1239" y="3307"/>
                  </a:cubicBezTo>
                  <a:cubicBezTo>
                    <a:pt x="1211" y="2802"/>
                    <a:pt x="1230" y="2288"/>
                    <a:pt x="1287" y="1774"/>
                  </a:cubicBezTo>
                  <a:cubicBezTo>
                    <a:pt x="1315" y="1535"/>
                    <a:pt x="1344" y="1288"/>
                    <a:pt x="1363" y="1050"/>
                  </a:cubicBezTo>
                  <a:cubicBezTo>
                    <a:pt x="1401" y="745"/>
                    <a:pt x="1296" y="440"/>
                    <a:pt x="1077" y="231"/>
                  </a:cubicBezTo>
                  <a:cubicBezTo>
                    <a:pt x="940" y="81"/>
                    <a:pt x="754" y="0"/>
                    <a:pt x="564" y="0"/>
                  </a:cubicBezTo>
                  <a:close/>
                </a:path>
              </a:pathLst>
            </a:custGeom>
            <a:solidFill>
              <a:srgbClr val="419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4"/>
            <p:cNvSpPr/>
            <p:nvPr/>
          </p:nvSpPr>
          <p:spPr>
            <a:xfrm>
              <a:off x="2999175" y="2996275"/>
              <a:ext cx="455075" cy="507825"/>
            </a:xfrm>
            <a:custGeom>
              <a:avLst/>
              <a:gdLst/>
              <a:ahLst/>
              <a:cxnLst/>
              <a:rect l="l" t="t" r="r" b="b"/>
              <a:pathLst>
                <a:path w="18203" h="20313" extrusionOk="0">
                  <a:moveTo>
                    <a:pt x="3757" y="0"/>
                  </a:moveTo>
                  <a:cubicBezTo>
                    <a:pt x="3618" y="0"/>
                    <a:pt x="3214" y="31"/>
                    <a:pt x="2658" y="335"/>
                  </a:cubicBezTo>
                  <a:cubicBezTo>
                    <a:pt x="1782" y="936"/>
                    <a:pt x="1496" y="2136"/>
                    <a:pt x="1677" y="3174"/>
                  </a:cubicBezTo>
                  <a:cubicBezTo>
                    <a:pt x="1858" y="4212"/>
                    <a:pt x="2429" y="5136"/>
                    <a:pt x="3010" y="6022"/>
                  </a:cubicBezTo>
                  <a:cubicBezTo>
                    <a:pt x="3582" y="6908"/>
                    <a:pt x="4182" y="7813"/>
                    <a:pt x="4439" y="8832"/>
                  </a:cubicBezTo>
                  <a:cubicBezTo>
                    <a:pt x="4487" y="8994"/>
                    <a:pt x="4487" y="9175"/>
                    <a:pt x="4439" y="9337"/>
                  </a:cubicBezTo>
                  <a:cubicBezTo>
                    <a:pt x="4363" y="9508"/>
                    <a:pt x="4201" y="9622"/>
                    <a:pt x="4049" y="9737"/>
                  </a:cubicBezTo>
                  <a:cubicBezTo>
                    <a:pt x="2715" y="10765"/>
                    <a:pt x="2658" y="12766"/>
                    <a:pt x="1667" y="14128"/>
                  </a:cubicBezTo>
                  <a:cubicBezTo>
                    <a:pt x="1353" y="14566"/>
                    <a:pt x="934" y="14937"/>
                    <a:pt x="620" y="15375"/>
                  </a:cubicBezTo>
                  <a:cubicBezTo>
                    <a:pt x="219" y="15909"/>
                    <a:pt x="0" y="16595"/>
                    <a:pt x="305" y="17233"/>
                  </a:cubicBezTo>
                  <a:cubicBezTo>
                    <a:pt x="562" y="17757"/>
                    <a:pt x="1096" y="18099"/>
                    <a:pt x="1686" y="18109"/>
                  </a:cubicBezTo>
                  <a:lnTo>
                    <a:pt x="1753" y="18109"/>
                  </a:lnTo>
                  <a:cubicBezTo>
                    <a:pt x="1991" y="18090"/>
                    <a:pt x="2220" y="18023"/>
                    <a:pt x="2458" y="18014"/>
                  </a:cubicBezTo>
                  <a:cubicBezTo>
                    <a:pt x="2696" y="18023"/>
                    <a:pt x="2934" y="18061"/>
                    <a:pt x="3163" y="18138"/>
                  </a:cubicBezTo>
                  <a:cubicBezTo>
                    <a:pt x="4096" y="18376"/>
                    <a:pt x="5020" y="18671"/>
                    <a:pt x="5925" y="19014"/>
                  </a:cubicBezTo>
                  <a:cubicBezTo>
                    <a:pt x="6868" y="19385"/>
                    <a:pt x="7763" y="19862"/>
                    <a:pt x="8744" y="20128"/>
                  </a:cubicBezTo>
                  <a:cubicBezTo>
                    <a:pt x="9163" y="20243"/>
                    <a:pt x="9605" y="20312"/>
                    <a:pt x="10043" y="20312"/>
                  </a:cubicBezTo>
                  <a:cubicBezTo>
                    <a:pt x="10620" y="20312"/>
                    <a:pt x="11189" y="20192"/>
                    <a:pt x="11688" y="19900"/>
                  </a:cubicBezTo>
                  <a:cubicBezTo>
                    <a:pt x="12431" y="19462"/>
                    <a:pt x="12926" y="18652"/>
                    <a:pt x="13078" y="17795"/>
                  </a:cubicBezTo>
                  <a:cubicBezTo>
                    <a:pt x="13212" y="16928"/>
                    <a:pt x="13088" y="16033"/>
                    <a:pt x="12707" y="15242"/>
                  </a:cubicBezTo>
                  <a:cubicBezTo>
                    <a:pt x="12440" y="14671"/>
                    <a:pt x="12078" y="14137"/>
                    <a:pt x="11888" y="13537"/>
                  </a:cubicBezTo>
                  <a:cubicBezTo>
                    <a:pt x="11697" y="12937"/>
                    <a:pt x="11707" y="12213"/>
                    <a:pt x="12135" y="11756"/>
                  </a:cubicBezTo>
                  <a:cubicBezTo>
                    <a:pt x="12373" y="11489"/>
                    <a:pt x="12726" y="11337"/>
                    <a:pt x="13040" y="11156"/>
                  </a:cubicBezTo>
                  <a:cubicBezTo>
                    <a:pt x="13507" y="10899"/>
                    <a:pt x="13916" y="10546"/>
                    <a:pt x="14269" y="10146"/>
                  </a:cubicBezTo>
                  <a:cubicBezTo>
                    <a:pt x="14440" y="9908"/>
                    <a:pt x="14631" y="9698"/>
                    <a:pt x="14831" y="9489"/>
                  </a:cubicBezTo>
                  <a:cubicBezTo>
                    <a:pt x="15231" y="9136"/>
                    <a:pt x="15774" y="8984"/>
                    <a:pt x="16241" y="8727"/>
                  </a:cubicBezTo>
                  <a:cubicBezTo>
                    <a:pt x="16802" y="8422"/>
                    <a:pt x="17269" y="7984"/>
                    <a:pt x="17612" y="7441"/>
                  </a:cubicBezTo>
                  <a:cubicBezTo>
                    <a:pt x="17936" y="6917"/>
                    <a:pt x="18203" y="6279"/>
                    <a:pt x="17822" y="5708"/>
                  </a:cubicBezTo>
                  <a:cubicBezTo>
                    <a:pt x="17774" y="5631"/>
                    <a:pt x="17707" y="5555"/>
                    <a:pt x="17650" y="5488"/>
                  </a:cubicBezTo>
                  <a:cubicBezTo>
                    <a:pt x="17460" y="5317"/>
                    <a:pt x="17231" y="5184"/>
                    <a:pt x="16993" y="5107"/>
                  </a:cubicBezTo>
                  <a:cubicBezTo>
                    <a:pt x="16759" y="5029"/>
                    <a:pt x="16517" y="4991"/>
                    <a:pt x="16276" y="4991"/>
                  </a:cubicBezTo>
                  <a:cubicBezTo>
                    <a:pt x="15988" y="4991"/>
                    <a:pt x="15701" y="5046"/>
                    <a:pt x="15431" y="5155"/>
                  </a:cubicBezTo>
                  <a:cubicBezTo>
                    <a:pt x="14650" y="5479"/>
                    <a:pt x="14116" y="6212"/>
                    <a:pt x="13373" y="6603"/>
                  </a:cubicBezTo>
                  <a:cubicBezTo>
                    <a:pt x="12621" y="6984"/>
                    <a:pt x="11754" y="7012"/>
                    <a:pt x="11087" y="7498"/>
                  </a:cubicBezTo>
                  <a:cubicBezTo>
                    <a:pt x="10687" y="7784"/>
                    <a:pt x="10392" y="8213"/>
                    <a:pt x="9935" y="8384"/>
                  </a:cubicBezTo>
                  <a:cubicBezTo>
                    <a:pt x="9751" y="8445"/>
                    <a:pt x="9561" y="8474"/>
                    <a:pt x="9370" y="8474"/>
                  </a:cubicBezTo>
                  <a:cubicBezTo>
                    <a:pt x="9234" y="8474"/>
                    <a:pt x="9098" y="8459"/>
                    <a:pt x="8963" y="8432"/>
                  </a:cubicBezTo>
                  <a:cubicBezTo>
                    <a:pt x="8068" y="8289"/>
                    <a:pt x="7173" y="7793"/>
                    <a:pt x="6830" y="6965"/>
                  </a:cubicBezTo>
                  <a:cubicBezTo>
                    <a:pt x="6592" y="6393"/>
                    <a:pt x="6649" y="5717"/>
                    <a:pt x="6315" y="5193"/>
                  </a:cubicBezTo>
                  <a:cubicBezTo>
                    <a:pt x="6115" y="4869"/>
                    <a:pt x="5773" y="4622"/>
                    <a:pt x="5639" y="4260"/>
                  </a:cubicBezTo>
                  <a:cubicBezTo>
                    <a:pt x="5449" y="3745"/>
                    <a:pt x="5734" y="3183"/>
                    <a:pt x="5839" y="2650"/>
                  </a:cubicBezTo>
                  <a:cubicBezTo>
                    <a:pt x="5963" y="2021"/>
                    <a:pt x="5820" y="1364"/>
                    <a:pt x="5439" y="850"/>
                  </a:cubicBezTo>
                  <a:cubicBezTo>
                    <a:pt x="5058" y="326"/>
                    <a:pt x="4458" y="21"/>
                    <a:pt x="3810" y="2"/>
                  </a:cubicBezTo>
                  <a:cubicBezTo>
                    <a:pt x="3810" y="2"/>
                    <a:pt x="3792" y="0"/>
                    <a:pt x="3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4"/>
            <p:cNvSpPr/>
            <p:nvPr/>
          </p:nvSpPr>
          <p:spPr>
            <a:xfrm>
              <a:off x="2962975" y="3400650"/>
              <a:ext cx="340075" cy="402075"/>
            </a:xfrm>
            <a:custGeom>
              <a:avLst/>
              <a:gdLst/>
              <a:ahLst/>
              <a:cxnLst/>
              <a:rect l="l" t="t" r="r" b="b"/>
              <a:pathLst>
                <a:path w="13603" h="16083" extrusionOk="0">
                  <a:moveTo>
                    <a:pt x="5296" y="8220"/>
                  </a:moveTo>
                  <a:lnTo>
                    <a:pt x="5296" y="8220"/>
                  </a:lnTo>
                  <a:cubicBezTo>
                    <a:pt x="5268" y="8782"/>
                    <a:pt x="5287" y="9344"/>
                    <a:pt x="5354" y="9906"/>
                  </a:cubicBezTo>
                  <a:cubicBezTo>
                    <a:pt x="5354" y="9945"/>
                    <a:pt x="5344" y="9983"/>
                    <a:pt x="5325" y="10021"/>
                  </a:cubicBezTo>
                  <a:cubicBezTo>
                    <a:pt x="5278" y="10136"/>
                    <a:pt x="5251" y="10194"/>
                    <a:pt x="5208" y="10194"/>
                  </a:cubicBezTo>
                  <a:cubicBezTo>
                    <a:pt x="5172" y="10194"/>
                    <a:pt x="5126" y="10155"/>
                    <a:pt x="5049" y="10078"/>
                  </a:cubicBezTo>
                  <a:cubicBezTo>
                    <a:pt x="4877" y="9906"/>
                    <a:pt x="4706" y="9735"/>
                    <a:pt x="4534" y="9564"/>
                  </a:cubicBezTo>
                  <a:cubicBezTo>
                    <a:pt x="4334" y="9402"/>
                    <a:pt x="4334" y="9106"/>
                    <a:pt x="4534" y="8954"/>
                  </a:cubicBezTo>
                  <a:cubicBezTo>
                    <a:pt x="4639" y="8840"/>
                    <a:pt x="4763" y="8744"/>
                    <a:pt x="4887" y="8621"/>
                  </a:cubicBezTo>
                  <a:cubicBezTo>
                    <a:pt x="5011" y="8506"/>
                    <a:pt x="5135" y="8392"/>
                    <a:pt x="5296" y="8220"/>
                  </a:cubicBezTo>
                  <a:close/>
                  <a:moveTo>
                    <a:pt x="5306" y="0"/>
                  </a:moveTo>
                  <a:cubicBezTo>
                    <a:pt x="5077" y="267"/>
                    <a:pt x="4944" y="581"/>
                    <a:pt x="4811" y="896"/>
                  </a:cubicBezTo>
                  <a:cubicBezTo>
                    <a:pt x="4677" y="1220"/>
                    <a:pt x="4515" y="1524"/>
                    <a:pt x="4315" y="1820"/>
                  </a:cubicBezTo>
                  <a:cubicBezTo>
                    <a:pt x="4287" y="1867"/>
                    <a:pt x="4268" y="1915"/>
                    <a:pt x="4239" y="1972"/>
                  </a:cubicBezTo>
                  <a:cubicBezTo>
                    <a:pt x="3925" y="2515"/>
                    <a:pt x="3639" y="3067"/>
                    <a:pt x="3363" y="3639"/>
                  </a:cubicBezTo>
                  <a:cubicBezTo>
                    <a:pt x="2925" y="4553"/>
                    <a:pt x="2391" y="5430"/>
                    <a:pt x="1782" y="6239"/>
                  </a:cubicBezTo>
                  <a:cubicBezTo>
                    <a:pt x="1467" y="6639"/>
                    <a:pt x="1191" y="7058"/>
                    <a:pt x="905" y="7478"/>
                  </a:cubicBezTo>
                  <a:cubicBezTo>
                    <a:pt x="591" y="7925"/>
                    <a:pt x="353" y="8440"/>
                    <a:pt x="210" y="8973"/>
                  </a:cubicBezTo>
                  <a:cubicBezTo>
                    <a:pt x="1" y="9830"/>
                    <a:pt x="96" y="10640"/>
                    <a:pt x="610" y="11373"/>
                  </a:cubicBezTo>
                  <a:cubicBezTo>
                    <a:pt x="963" y="11869"/>
                    <a:pt x="1401" y="12307"/>
                    <a:pt x="1915" y="12640"/>
                  </a:cubicBezTo>
                  <a:cubicBezTo>
                    <a:pt x="2601" y="13107"/>
                    <a:pt x="3334" y="13507"/>
                    <a:pt x="4087" y="13850"/>
                  </a:cubicBezTo>
                  <a:cubicBezTo>
                    <a:pt x="4496" y="14050"/>
                    <a:pt x="4877" y="14307"/>
                    <a:pt x="5211" y="14621"/>
                  </a:cubicBezTo>
                  <a:cubicBezTo>
                    <a:pt x="5354" y="14755"/>
                    <a:pt x="5487" y="14888"/>
                    <a:pt x="5630" y="15031"/>
                  </a:cubicBezTo>
                  <a:cubicBezTo>
                    <a:pt x="5820" y="15221"/>
                    <a:pt x="6001" y="15421"/>
                    <a:pt x="6192" y="15602"/>
                  </a:cubicBezTo>
                  <a:cubicBezTo>
                    <a:pt x="6515" y="15901"/>
                    <a:pt x="6972" y="16082"/>
                    <a:pt x="7421" y="16082"/>
                  </a:cubicBezTo>
                  <a:cubicBezTo>
                    <a:pt x="7872" y="16082"/>
                    <a:pt x="8315" y="15899"/>
                    <a:pt x="8602" y="15469"/>
                  </a:cubicBezTo>
                  <a:cubicBezTo>
                    <a:pt x="8602" y="15459"/>
                    <a:pt x="8611" y="15459"/>
                    <a:pt x="8621" y="15459"/>
                  </a:cubicBezTo>
                  <a:cubicBezTo>
                    <a:pt x="8830" y="15126"/>
                    <a:pt x="8945" y="14745"/>
                    <a:pt x="8945" y="14355"/>
                  </a:cubicBezTo>
                  <a:cubicBezTo>
                    <a:pt x="8935" y="14278"/>
                    <a:pt x="8992" y="14212"/>
                    <a:pt x="9068" y="14193"/>
                  </a:cubicBezTo>
                  <a:cubicBezTo>
                    <a:pt x="9335" y="14135"/>
                    <a:pt x="9602" y="14059"/>
                    <a:pt x="9868" y="13993"/>
                  </a:cubicBezTo>
                  <a:cubicBezTo>
                    <a:pt x="10004" y="13935"/>
                    <a:pt x="10139" y="13896"/>
                    <a:pt x="10276" y="13896"/>
                  </a:cubicBezTo>
                  <a:cubicBezTo>
                    <a:pt x="10409" y="13896"/>
                    <a:pt x="10542" y="13932"/>
                    <a:pt x="10678" y="14021"/>
                  </a:cubicBezTo>
                  <a:cubicBezTo>
                    <a:pt x="10821" y="14097"/>
                    <a:pt x="10983" y="14164"/>
                    <a:pt x="11154" y="14202"/>
                  </a:cubicBezTo>
                  <a:cubicBezTo>
                    <a:pt x="11317" y="14250"/>
                    <a:pt x="11483" y="14274"/>
                    <a:pt x="11647" y="14274"/>
                  </a:cubicBezTo>
                  <a:cubicBezTo>
                    <a:pt x="12260" y="14274"/>
                    <a:pt x="12848" y="13949"/>
                    <a:pt x="13164" y="13393"/>
                  </a:cubicBezTo>
                  <a:cubicBezTo>
                    <a:pt x="13202" y="13326"/>
                    <a:pt x="13240" y="13269"/>
                    <a:pt x="13288" y="13212"/>
                  </a:cubicBezTo>
                  <a:cubicBezTo>
                    <a:pt x="13345" y="12992"/>
                    <a:pt x="13431" y="12783"/>
                    <a:pt x="13478" y="12545"/>
                  </a:cubicBezTo>
                  <a:cubicBezTo>
                    <a:pt x="13593" y="12021"/>
                    <a:pt x="13602" y="11497"/>
                    <a:pt x="13355" y="11002"/>
                  </a:cubicBezTo>
                  <a:cubicBezTo>
                    <a:pt x="13326" y="10973"/>
                    <a:pt x="13297" y="10945"/>
                    <a:pt x="13269" y="10907"/>
                  </a:cubicBezTo>
                  <a:cubicBezTo>
                    <a:pt x="13033" y="10565"/>
                    <a:pt x="12635" y="10369"/>
                    <a:pt x="12218" y="10369"/>
                  </a:cubicBezTo>
                  <a:cubicBezTo>
                    <a:pt x="12181" y="10369"/>
                    <a:pt x="12144" y="10370"/>
                    <a:pt x="12107" y="10373"/>
                  </a:cubicBezTo>
                  <a:cubicBezTo>
                    <a:pt x="11916" y="10373"/>
                    <a:pt x="11716" y="10411"/>
                    <a:pt x="11535" y="10468"/>
                  </a:cubicBezTo>
                  <a:cubicBezTo>
                    <a:pt x="10926" y="10687"/>
                    <a:pt x="10288" y="10802"/>
                    <a:pt x="9640" y="10830"/>
                  </a:cubicBezTo>
                  <a:cubicBezTo>
                    <a:pt x="9487" y="10830"/>
                    <a:pt x="9478" y="10830"/>
                    <a:pt x="9507" y="10687"/>
                  </a:cubicBezTo>
                  <a:cubicBezTo>
                    <a:pt x="9592" y="10116"/>
                    <a:pt x="9592" y="9535"/>
                    <a:pt x="9497" y="8963"/>
                  </a:cubicBezTo>
                  <a:cubicBezTo>
                    <a:pt x="9430" y="8563"/>
                    <a:pt x="9487" y="8163"/>
                    <a:pt x="9649" y="7792"/>
                  </a:cubicBezTo>
                  <a:cubicBezTo>
                    <a:pt x="9802" y="7458"/>
                    <a:pt x="9973" y="7135"/>
                    <a:pt x="10107" y="6792"/>
                  </a:cubicBezTo>
                  <a:cubicBezTo>
                    <a:pt x="10478" y="5906"/>
                    <a:pt x="10726" y="4992"/>
                    <a:pt x="10697" y="4020"/>
                  </a:cubicBezTo>
                  <a:cubicBezTo>
                    <a:pt x="10630" y="3315"/>
                    <a:pt x="10497" y="2620"/>
                    <a:pt x="10373" y="1915"/>
                  </a:cubicBezTo>
                  <a:cubicBezTo>
                    <a:pt x="10373" y="1886"/>
                    <a:pt x="10373" y="1858"/>
                    <a:pt x="10373" y="1820"/>
                  </a:cubicBezTo>
                  <a:cubicBezTo>
                    <a:pt x="10298" y="1770"/>
                    <a:pt x="10209" y="1742"/>
                    <a:pt x="10118" y="1742"/>
                  </a:cubicBezTo>
                  <a:cubicBezTo>
                    <a:pt x="10105" y="1742"/>
                    <a:pt x="10091" y="1742"/>
                    <a:pt x="10078" y="1744"/>
                  </a:cubicBezTo>
                  <a:cubicBezTo>
                    <a:pt x="9116" y="1667"/>
                    <a:pt x="8192" y="1420"/>
                    <a:pt x="7268" y="1143"/>
                  </a:cubicBezTo>
                  <a:cubicBezTo>
                    <a:pt x="6630" y="943"/>
                    <a:pt x="6030" y="610"/>
                    <a:pt x="5516" y="172"/>
                  </a:cubicBezTo>
                  <a:lnTo>
                    <a:pt x="5306" y="0"/>
                  </a:lnTo>
                  <a:close/>
                </a:path>
              </a:pathLst>
            </a:custGeom>
            <a:solidFill>
              <a:srgbClr val="FC7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3193000" y="3175850"/>
              <a:ext cx="61000" cy="72500"/>
            </a:xfrm>
            <a:custGeom>
              <a:avLst/>
              <a:gdLst/>
              <a:ahLst/>
              <a:cxnLst/>
              <a:rect l="l" t="t" r="r" b="b"/>
              <a:pathLst>
                <a:path w="2440" h="2900" extrusionOk="0">
                  <a:moveTo>
                    <a:pt x="2220" y="1"/>
                  </a:moveTo>
                  <a:cubicBezTo>
                    <a:pt x="2201" y="20"/>
                    <a:pt x="2182" y="29"/>
                    <a:pt x="2163" y="58"/>
                  </a:cubicBezTo>
                  <a:cubicBezTo>
                    <a:pt x="2125" y="153"/>
                    <a:pt x="2058" y="229"/>
                    <a:pt x="1991" y="306"/>
                  </a:cubicBezTo>
                  <a:cubicBezTo>
                    <a:pt x="1951" y="337"/>
                    <a:pt x="1901" y="354"/>
                    <a:pt x="1853" y="354"/>
                  </a:cubicBezTo>
                  <a:cubicBezTo>
                    <a:pt x="1800" y="354"/>
                    <a:pt x="1750" y="332"/>
                    <a:pt x="1725" y="287"/>
                  </a:cubicBezTo>
                  <a:cubicBezTo>
                    <a:pt x="1715" y="258"/>
                    <a:pt x="1706" y="239"/>
                    <a:pt x="1677" y="229"/>
                  </a:cubicBezTo>
                  <a:cubicBezTo>
                    <a:pt x="1673" y="228"/>
                    <a:pt x="1670" y="227"/>
                    <a:pt x="1667" y="227"/>
                  </a:cubicBezTo>
                  <a:cubicBezTo>
                    <a:pt x="1654" y="227"/>
                    <a:pt x="1647" y="241"/>
                    <a:pt x="1639" y="249"/>
                  </a:cubicBezTo>
                  <a:cubicBezTo>
                    <a:pt x="1334" y="515"/>
                    <a:pt x="1010" y="753"/>
                    <a:pt x="648" y="934"/>
                  </a:cubicBezTo>
                  <a:cubicBezTo>
                    <a:pt x="639" y="944"/>
                    <a:pt x="629" y="953"/>
                    <a:pt x="629" y="972"/>
                  </a:cubicBezTo>
                  <a:cubicBezTo>
                    <a:pt x="629" y="982"/>
                    <a:pt x="639" y="991"/>
                    <a:pt x="639" y="1001"/>
                  </a:cubicBezTo>
                  <a:cubicBezTo>
                    <a:pt x="677" y="1068"/>
                    <a:pt x="677" y="1144"/>
                    <a:pt x="639" y="1201"/>
                  </a:cubicBezTo>
                  <a:cubicBezTo>
                    <a:pt x="553" y="1382"/>
                    <a:pt x="439" y="1582"/>
                    <a:pt x="239" y="1630"/>
                  </a:cubicBezTo>
                  <a:cubicBezTo>
                    <a:pt x="201" y="1630"/>
                    <a:pt x="172" y="1639"/>
                    <a:pt x="144" y="1658"/>
                  </a:cubicBezTo>
                  <a:cubicBezTo>
                    <a:pt x="125" y="1677"/>
                    <a:pt x="106" y="1706"/>
                    <a:pt x="96" y="1734"/>
                  </a:cubicBezTo>
                  <a:cubicBezTo>
                    <a:pt x="1" y="2087"/>
                    <a:pt x="106" y="2458"/>
                    <a:pt x="363" y="2706"/>
                  </a:cubicBezTo>
                  <a:cubicBezTo>
                    <a:pt x="481" y="2833"/>
                    <a:pt x="645" y="2900"/>
                    <a:pt x="820" y="2900"/>
                  </a:cubicBezTo>
                  <a:cubicBezTo>
                    <a:pt x="842" y="2900"/>
                    <a:pt x="864" y="2899"/>
                    <a:pt x="887" y="2896"/>
                  </a:cubicBezTo>
                  <a:cubicBezTo>
                    <a:pt x="1001" y="2877"/>
                    <a:pt x="1115" y="2830"/>
                    <a:pt x="1210" y="2754"/>
                  </a:cubicBezTo>
                  <a:cubicBezTo>
                    <a:pt x="1458" y="2554"/>
                    <a:pt x="1810" y="2192"/>
                    <a:pt x="1591" y="1982"/>
                  </a:cubicBezTo>
                  <a:cubicBezTo>
                    <a:pt x="1229" y="1649"/>
                    <a:pt x="1468" y="839"/>
                    <a:pt x="1906" y="620"/>
                  </a:cubicBezTo>
                  <a:cubicBezTo>
                    <a:pt x="1963" y="601"/>
                    <a:pt x="2011" y="582"/>
                    <a:pt x="2077" y="572"/>
                  </a:cubicBezTo>
                  <a:cubicBezTo>
                    <a:pt x="2211" y="553"/>
                    <a:pt x="2334" y="468"/>
                    <a:pt x="2411" y="344"/>
                  </a:cubicBezTo>
                  <a:cubicBezTo>
                    <a:pt x="2439" y="296"/>
                    <a:pt x="2439" y="229"/>
                    <a:pt x="2430" y="172"/>
                  </a:cubicBezTo>
                  <a:cubicBezTo>
                    <a:pt x="2411" y="96"/>
                    <a:pt x="2353" y="29"/>
                    <a:pt x="2277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3178475" y="3750450"/>
              <a:ext cx="38850" cy="88575"/>
            </a:xfrm>
            <a:custGeom>
              <a:avLst/>
              <a:gdLst/>
              <a:ahLst/>
              <a:cxnLst/>
              <a:rect l="l" t="t" r="r" b="b"/>
              <a:pathLst>
                <a:path w="1554" h="3543" extrusionOk="0">
                  <a:moveTo>
                    <a:pt x="1248" y="1"/>
                  </a:moveTo>
                  <a:cubicBezTo>
                    <a:pt x="982" y="67"/>
                    <a:pt x="715" y="143"/>
                    <a:pt x="448" y="201"/>
                  </a:cubicBezTo>
                  <a:cubicBezTo>
                    <a:pt x="372" y="220"/>
                    <a:pt x="315" y="286"/>
                    <a:pt x="325" y="363"/>
                  </a:cubicBezTo>
                  <a:cubicBezTo>
                    <a:pt x="325" y="753"/>
                    <a:pt x="210" y="1134"/>
                    <a:pt x="1" y="1467"/>
                  </a:cubicBezTo>
                  <a:cubicBezTo>
                    <a:pt x="10" y="1496"/>
                    <a:pt x="10" y="1534"/>
                    <a:pt x="20" y="1553"/>
                  </a:cubicBezTo>
                  <a:cubicBezTo>
                    <a:pt x="306" y="1944"/>
                    <a:pt x="486" y="2401"/>
                    <a:pt x="563" y="2877"/>
                  </a:cubicBezTo>
                  <a:cubicBezTo>
                    <a:pt x="601" y="3125"/>
                    <a:pt x="734" y="3344"/>
                    <a:pt x="944" y="3487"/>
                  </a:cubicBezTo>
                  <a:cubicBezTo>
                    <a:pt x="989" y="3525"/>
                    <a:pt x="1045" y="3543"/>
                    <a:pt x="1101" y="3543"/>
                  </a:cubicBezTo>
                  <a:cubicBezTo>
                    <a:pt x="1187" y="3543"/>
                    <a:pt x="1273" y="3501"/>
                    <a:pt x="1325" y="3420"/>
                  </a:cubicBezTo>
                  <a:cubicBezTo>
                    <a:pt x="1391" y="3306"/>
                    <a:pt x="1429" y="3182"/>
                    <a:pt x="1420" y="3049"/>
                  </a:cubicBezTo>
                  <a:cubicBezTo>
                    <a:pt x="1420" y="2849"/>
                    <a:pt x="1401" y="2658"/>
                    <a:pt x="1401" y="2458"/>
                  </a:cubicBezTo>
                  <a:cubicBezTo>
                    <a:pt x="1391" y="2163"/>
                    <a:pt x="1410" y="1858"/>
                    <a:pt x="1439" y="1563"/>
                  </a:cubicBezTo>
                  <a:cubicBezTo>
                    <a:pt x="1487" y="1296"/>
                    <a:pt x="1515" y="1020"/>
                    <a:pt x="1534" y="744"/>
                  </a:cubicBezTo>
                  <a:cubicBezTo>
                    <a:pt x="1553" y="458"/>
                    <a:pt x="1487" y="191"/>
                    <a:pt x="1248" y="1"/>
                  </a:cubicBezTo>
                  <a:close/>
                </a:path>
              </a:pathLst>
            </a:custGeom>
            <a:solidFill>
              <a:srgbClr val="419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4"/>
            <p:cNvSpPr/>
            <p:nvPr/>
          </p:nvSpPr>
          <p:spPr>
            <a:xfrm>
              <a:off x="3091575" y="3215475"/>
              <a:ext cx="168850" cy="230675"/>
            </a:xfrm>
            <a:custGeom>
              <a:avLst/>
              <a:gdLst/>
              <a:ahLst/>
              <a:cxnLst/>
              <a:rect l="l" t="t" r="r" b="b"/>
              <a:pathLst>
                <a:path w="6754" h="9227" extrusionOk="0">
                  <a:moveTo>
                    <a:pt x="1153" y="6207"/>
                  </a:moveTo>
                  <a:cubicBezTo>
                    <a:pt x="1086" y="6274"/>
                    <a:pt x="1010" y="6331"/>
                    <a:pt x="943" y="6388"/>
                  </a:cubicBezTo>
                  <a:cubicBezTo>
                    <a:pt x="886" y="6426"/>
                    <a:pt x="838" y="6464"/>
                    <a:pt x="781" y="6503"/>
                  </a:cubicBezTo>
                  <a:cubicBezTo>
                    <a:pt x="895" y="6398"/>
                    <a:pt x="1019" y="6293"/>
                    <a:pt x="1153" y="6207"/>
                  </a:cubicBezTo>
                  <a:close/>
                  <a:moveTo>
                    <a:pt x="3935" y="0"/>
                  </a:moveTo>
                  <a:cubicBezTo>
                    <a:pt x="3801" y="0"/>
                    <a:pt x="3694" y="73"/>
                    <a:pt x="3572" y="245"/>
                  </a:cubicBezTo>
                  <a:cubicBezTo>
                    <a:pt x="3210" y="740"/>
                    <a:pt x="2791" y="1188"/>
                    <a:pt x="2324" y="1588"/>
                  </a:cubicBezTo>
                  <a:lnTo>
                    <a:pt x="2315" y="1588"/>
                  </a:lnTo>
                  <a:cubicBezTo>
                    <a:pt x="2296" y="1597"/>
                    <a:pt x="2267" y="1616"/>
                    <a:pt x="2248" y="1635"/>
                  </a:cubicBezTo>
                  <a:lnTo>
                    <a:pt x="2172" y="1702"/>
                  </a:lnTo>
                  <a:cubicBezTo>
                    <a:pt x="2172" y="1712"/>
                    <a:pt x="2172" y="1712"/>
                    <a:pt x="2172" y="1712"/>
                  </a:cubicBezTo>
                  <a:cubicBezTo>
                    <a:pt x="2077" y="1816"/>
                    <a:pt x="2019" y="1940"/>
                    <a:pt x="2010" y="2083"/>
                  </a:cubicBezTo>
                  <a:cubicBezTo>
                    <a:pt x="1953" y="2921"/>
                    <a:pt x="2143" y="3845"/>
                    <a:pt x="1715" y="4569"/>
                  </a:cubicBezTo>
                  <a:cubicBezTo>
                    <a:pt x="1505" y="4921"/>
                    <a:pt x="1181" y="5179"/>
                    <a:pt x="867" y="5445"/>
                  </a:cubicBezTo>
                  <a:cubicBezTo>
                    <a:pt x="562" y="5702"/>
                    <a:pt x="257" y="5998"/>
                    <a:pt x="114" y="6388"/>
                  </a:cubicBezTo>
                  <a:cubicBezTo>
                    <a:pt x="0" y="6693"/>
                    <a:pt x="38" y="7046"/>
                    <a:pt x="229" y="7322"/>
                  </a:cubicBezTo>
                  <a:cubicBezTo>
                    <a:pt x="238" y="7379"/>
                    <a:pt x="248" y="7426"/>
                    <a:pt x="257" y="7484"/>
                  </a:cubicBezTo>
                  <a:lnTo>
                    <a:pt x="372" y="7579"/>
                  </a:lnTo>
                  <a:cubicBezTo>
                    <a:pt x="886" y="8017"/>
                    <a:pt x="1486" y="8341"/>
                    <a:pt x="2124" y="8550"/>
                  </a:cubicBezTo>
                  <a:cubicBezTo>
                    <a:pt x="3048" y="8827"/>
                    <a:pt x="3972" y="9074"/>
                    <a:pt x="4934" y="9151"/>
                  </a:cubicBezTo>
                  <a:cubicBezTo>
                    <a:pt x="4947" y="9149"/>
                    <a:pt x="4961" y="9149"/>
                    <a:pt x="4974" y="9149"/>
                  </a:cubicBezTo>
                  <a:cubicBezTo>
                    <a:pt x="5065" y="9149"/>
                    <a:pt x="5154" y="9177"/>
                    <a:pt x="5229" y="9227"/>
                  </a:cubicBezTo>
                  <a:cubicBezTo>
                    <a:pt x="5401" y="9141"/>
                    <a:pt x="5525" y="8989"/>
                    <a:pt x="5591" y="8817"/>
                  </a:cubicBezTo>
                  <a:cubicBezTo>
                    <a:pt x="5753" y="8436"/>
                    <a:pt x="5820" y="8017"/>
                    <a:pt x="5791" y="7598"/>
                  </a:cubicBezTo>
                  <a:cubicBezTo>
                    <a:pt x="5734" y="6941"/>
                    <a:pt x="5744" y="6284"/>
                    <a:pt x="5801" y="5626"/>
                  </a:cubicBezTo>
                  <a:cubicBezTo>
                    <a:pt x="5839" y="5179"/>
                    <a:pt x="5934" y="4731"/>
                    <a:pt x="6068" y="4293"/>
                  </a:cubicBezTo>
                  <a:cubicBezTo>
                    <a:pt x="6229" y="3864"/>
                    <a:pt x="6420" y="3436"/>
                    <a:pt x="6649" y="3035"/>
                  </a:cubicBezTo>
                  <a:cubicBezTo>
                    <a:pt x="6753" y="2874"/>
                    <a:pt x="6753" y="2654"/>
                    <a:pt x="6639" y="2493"/>
                  </a:cubicBezTo>
                  <a:cubicBezTo>
                    <a:pt x="6468" y="2197"/>
                    <a:pt x="6363" y="1864"/>
                    <a:pt x="6344" y="1521"/>
                  </a:cubicBezTo>
                  <a:cubicBezTo>
                    <a:pt x="6334" y="1273"/>
                    <a:pt x="6334" y="1035"/>
                    <a:pt x="6363" y="788"/>
                  </a:cubicBezTo>
                  <a:cubicBezTo>
                    <a:pt x="6372" y="549"/>
                    <a:pt x="6277" y="445"/>
                    <a:pt x="6039" y="426"/>
                  </a:cubicBezTo>
                  <a:cubicBezTo>
                    <a:pt x="5906" y="407"/>
                    <a:pt x="5782" y="407"/>
                    <a:pt x="5648" y="407"/>
                  </a:cubicBezTo>
                  <a:cubicBezTo>
                    <a:pt x="5639" y="730"/>
                    <a:pt x="5477" y="1026"/>
                    <a:pt x="5210" y="1207"/>
                  </a:cubicBezTo>
                  <a:cubicBezTo>
                    <a:pt x="5112" y="1285"/>
                    <a:pt x="4993" y="1323"/>
                    <a:pt x="4874" y="1323"/>
                  </a:cubicBezTo>
                  <a:cubicBezTo>
                    <a:pt x="4762" y="1323"/>
                    <a:pt x="4650" y="1290"/>
                    <a:pt x="4553" y="1226"/>
                  </a:cubicBezTo>
                  <a:cubicBezTo>
                    <a:pt x="4143" y="959"/>
                    <a:pt x="4010" y="397"/>
                    <a:pt x="4191" y="64"/>
                  </a:cubicBezTo>
                  <a:cubicBezTo>
                    <a:pt x="4092" y="23"/>
                    <a:pt x="4009" y="0"/>
                    <a:pt x="3935" y="0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4"/>
            <p:cNvSpPr/>
            <p:nvPr/>
          </p:nvSpPr>
          <p:spPr>
            <a:xfrm>
              <a:off x="3196825" y="3135050"/>
              <a:ext cx="52175" cy="70925"/>
            </a:xfrm>
            <a:custGeom>
              <a:avLst/>
              <a:gdLst/>
              <a:ahLst/>
              <a:cxnLst/>
              <a:rect l="l" t="t" r="r" b="b"/>
              <a:pathLst>
                <a:path w="2087" h="2837" extrusionOk="0">
                  <a:moveTo>
                    <a:pt x="1231" y="1"/>
                  </a:moveTo>
                  <a:cubicBezTo>
                    <a:pt x="781" y="1"/>
                    <a:pt x="320" y="516"/>
                    <a:pt x="172" y="1223"/>
                  </a:cubicBezTo>
                  <a:cubicBezTo>
                    <a:pt x="0" y="2004"/>
                    <a:pt x="48" y="2662"/>
                    <a:pt x="734" y="2824"/>
                  </a:cubicBezTo>
                  <a:cubicBezTo>
                    <a:pt x="773" y="2832"/>
                    <a:pt x="813" y="2836"/>
                    <a:pt x="853" y="2836"/>
                  </a:cubicBezTo>
                  <a:cubicBezTo>
                    <a:pt x="1296" y="2836"/>
                    <a:pt x="1757" y="2320"/>
                    <a:pt x="1915" y="1604"/>
                  </a:cubicBezTo>
                  <a:cubicBezTo>
                    <a:pt x="2086" y="833"/>
                    <a:pt x="1829" y="118"/>
                    <a:pt x="1353" y="14"/>
                  </a:cubicBezTo>
                  <a:cubicBezTo>
                    <a:pt x="1312" y="5"/>
                    <a:pt x="1272" y="1"/>
                    <a:pt x="1231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4"/>
            <p:cNvSpPr/>
            <p:nvPr/>
          </p:nvSpPr>
          <p:spPr>
            <a:xfrm>
              <a:off x="3159675" y="3045700"/>
              <a:ext cx="92650" cy="139200"/>
            </a:xfrm>
            <a:custGeom>
              <a:avLst/>
              <a:gdLst/>
              <a:ahLst/>
              <a:cxnLst/>
              <a:rect l="l" t="t" r="r" b="b"/>
              <a:pathLst>
                <a:path w="3706" h="5568" extrusionOk="0">
                  <a:moveTo>
                    <a:pt x="1503" y="1"/>
                  </a:moveTo>
                  <a:cubicBezTo>
                    <a:pt x="1213" y="1"/>
                    <a:pt x="931" y="107"/>
                    <a:pt x="715" y="302"/>
                  </a:cubicBezTo>
                  <a:cubicBezTo>
                    <a:pt x="172" y="740"/>
                    <a:pt x="0" y="1340"/>
                    <a:pt x="105" y="2006"/>
                  </a:cubicBezTo>
                  <a:cubicBezTo>
                    <a:pt x="248" y="2930"/>
                    <a:pt x="829" y="3483"/>
                    <a:pt x="1696" y="3778"/>
                  </a:cubicBezTo>
                  <a:cubicBezTo>
                    <a:pt x="1867" y="3826"/>
                    <a:pt x="2048" y="3892"/>
                    <a:pt x="2229" y="3950"/>
                  </a:cubicBezTo>
                  <a:cubicBezTo>
                    <a:pt x="2534" y="3997"/>
                    <a:pt x="2839" y="4083"/>
                    <a:pt x="3134" y="4207"/>
                  </a:cubicBezTo>
                  <a:cubicBezTo>
                    <a:pt x="3315" y="4292"/>
                    <a:pt x="3315" y="4312"/>
                    <a:pt x="3191" y="4464"/>
                  </a:cubicBezTo>
                  <a:cubicBezTo>
                    <a:pt x="3048" y="4635"/>
                    <a:pt x="2963" y="4835"/>
                    <a:pt x="2934" y="5054"/>
                  </a:cubicBezTo>
                  <a:cubicBezTo>
                    <a:pt x="2915" y="5207"/>
                    <a:pt x="2953" y="5350"/>
                    <a:pt x="3039" y="5474"/>
                  </a:cubicBezTo>
                  <a:cubicBezTo>
                    <a:pt x="3091" y="5536"/>
                    <a:pt x="3137" y="5567"/>
                    <a:pt x="3187" y="5567"/>
                  </a:cubicBezTo>
                  <a:cubicBezTo>
                    <a:pt x="3228" y="5567"/>
                    <a:pt x="3272" y="5545"/>
                    <a:pt x="3324" y="5502"/>
                  </a:cubicBezTo>
                  <a:cubicBezTo>
                    <a:pt x="3410" y="5416"/>
                    <a:pt x="3477" y="5321"/>
                    <a:pt x="3534" y="5207"/>
                  </a:cubicBezTo>
                  <a:cubicBezTo>
                    <a:pt x="3610" y="4997"/>
                    <a:pt x="3705" y="4788"/>
                    <a:pt x="3648" y="4550"/>
                  </a:cubicBezTo>
                  <a:cubicBezTo>
                    <a:pt x="3620" y="4435"/>
                    <a:pt x="3620" y="4321"/>
                    <a:pt x="3639" y="4216"/>
                  </a:cubicBezTo>
                  <a:cubicBezTo>
                    <a:pt x="3677" y="4045"/>
                    <a:pt x="3629" y="3883"/>
                    <a:pt x="3505" y="3769"/>
                  </a:cubicBezTo>
                  <a:cubicBezTo>
                    <a:pt x="3391" y="3664"/>
                    <a:pt x="3277" y="3578"/>
                    <a:pt x="3143" y="3511"/>
                  </a:cubicBezTo>
                  <a:cubicBezTo>
                    <a:pt x="2658" y="3254"/>
                    <a:pt x="2467" y="2807"/>
                    <a:pt x="2381" y="2302"/>
                  </a:cubicBezTo>
                  <a:cubicBezTo>
                    <a:pt x="2381" y="2235"/>
                    <a:pt x="2391" y="2168"/>
                    <a:pt x="2420" y="2111"/>
                  </a:cubicBezTo>
                  <a:cubicBezTo>
                    <a:pt x="2524" y="1873"/>
                    <a:pt x="2601" y="1625"/>
                    <a:pt x="2648" y="1368"/>
                  </a:cubicBezTo>
                  <a:cubicBezTo>
                    <a:pt x="2724" y="825"/>
                    <a:pt x="2524" y="187"/>
                    <a:pt x="1743" y="25"/>
                  </a:cubicBezTo>
                  <a:cubicBezTo>
                    <a:pt x="1663" y="9"/>
                    <a:pt x="1583" y="1"/>
                    <a:pt x="1503" y="1"/>
                  </a:cubicBezTo>
                  <a:close/>
                </a:path>
              </a:pathLst>
            </a:custGeom>
            <a:solidFill>
              <a:srgbClr val="1A1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4"/>
            <p:cNvSpPr/>
            <p:nvPr/>
          </p:nvSpPr>
          <p:spPr>
            <a:xfrm>
              <a:off x="3238000" y="3167300"/>
              <a:ext cx="21475" cy="26925"/>
            </a:xfrm>
            <a:custGeom>
              <a:avLst/>
              <a:gdLst/>
              <a:ahLst/>
              <a:cxnLst/>
              <a:rect l="l" t="t" r="r" b="b"/>
              <a:pathLst>
                <a:path w="859" h="1077" extrusionOk="0">
                  <a:moveTo>
                    <a:pt x="609" y="0"/>
                  </a:moveTo>
                  <a:cubicBezTo>
                    <a:pt x="455" y="0"/>
                    <a:pt x="263" y="152"/>
                    <a:pt x="144" y="391"/>
                  </a:cubicBezTo>
                  <a:cubicBezTo>
                    <a:pt x="1" y="676"/>
                    <a:pt x="10" y="972"/>
                    <a:pt x="172" y="1057"/>
                  </a:cubicBezTo>
                  <a:cubicBezTo>
                    <a:pt x="198" y="1070"/>
                    <a:pt x="226" y="1076"/>
                    <a:pt x="256" y="1076"/>
                  </a:cubicBezTo>
                  <a:cubicBezTo>
                    <a:pt x="404" y="1076"/>
                    <a:pt x="596" y="924"/>
                    <a:pt x="715" y="686"/>
                  </a:cubicBezTo>
                  <a:cubicBezTo>
                    <a:pt x="858" y="400"/>
                    <a:pt x="849" y="95"/>
                    <a:pt x="696" y="19"/>
                  </a:cubicBezTo>
                  <a:cubicBezTo>
                    <a:pt x="669" y="6"/>
                    <a:pt x="640" y="0"/>
                    <a:pt x="609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4"/>
            <p:cNvSpPr/>
            <p:nvPr/>
          </p:nvSpPr>
          <p:spPr>
            <a:xfrm>
              <a:off x="3191575" y="3155825"/>
              <a:ext cx="16225" cy="26050"/>
            </a:xfrm>
            <a:custGeom>
              <a:avLst/>
              <a:gdLst/>
              <a:ahLst/>
              <a:cxnLst/>
              <a:rect l="l" t="t" r="r" b="b"/>
              <a:pathLst>
                <a:path w="649" h="1042" extrusionOk="0">
                  <a:moveTo>
                    <a:pt x="277" y="1"/>
                  </a:moveTo>
                  <a:cubicBezTo>
                    <a:pt x="271" y="1"/>
                    <a:pt x="264" y="1"/>
                    <a:pt x="258" y="2"/>
                  </a:cubicBezTo>
                  <a:cubicBezTo>
                    <a:pt x="96" y="30"/>
                    <a:pt x="1" y="278"/>
                    <a:pt x="39" y="564"/>
                  </a:cubicBezTo>
                  <a:cubicBezTo>
                    <a:pt x="75" y="829"/>
                    <a:pt x="226" y="1041"/>
                    <a:pt x="372" y="1041"/>
                  </a:cubicBezTo>
                  <a:cubicBezTo>
                    <a:pt x="379" y="1041"/>
                    <a:pt x="385" y="1041"/>
                    <a:pt x="391" y="1040"/>
                  </a:cubicBezTo>
                  <a:cubicBezTo>
                    <a:pt x="553" y="1011"/>
                    <a:pt x="648" y="764"/>
                    <a:pt x="610" y="488"/>
                  </a:cubicBezTo>
                  <a:cubicBezTo>
                    <a:pt x="574" y="213"/>
                    <a:pt x="432" y="1"/>
                    <a:pt x="277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4"/>
            <p:cNvSpPr/>
            <p:nvPr/>
          </p:nvSpPr>
          <p:spPr>
            <a:xfrm>
              <a:off x="3206200" y="3177525"/>
              <a:ext cx="17550" cy="10425"/>
            </a:xfrm>
            <a:custGeom>
              <a:avLst/>
              <a:gdLst/>
              <a:ahLst/>
              <a:cxnLst/>
              <a:rect l="l" t="t" r="r" b="b"/>
              <a:pathLst>
                <a:path w="702" h="417" extrusionOk="0">
                  <a:moveTo>
                    <a:pt x="54" y="1"/>
                  </a:moveTo>
                  <a:cubicBezTo>
                    <a:pt x="0" y="249"/>
                    <a:pt x="197" y="417"/>
                    <a:pt x="395" y="417"/>
                  </a:cubicBezTo>
                  <a:cubicBezTo>
                    <a:pt x="516" y="417"/>
                    <a:pt x="637" y="354"/>
                    <a:pt x="701" y="210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4"/>
            <p:cNvSpPr/>
            <p:nvPr/>
          </p:nvSpPr>
          <p:spPr>
            <a:xfrm>
              <a:off x="3418025" y="3098875"/>
              <a:ext cx="43850" cy="50100"/>
            </a:xfrm>
            <a:custGeom>
              <a:avLst/>
              <a:gdLst/>
              <a:ahLst/>
              <a:cxnLst/>
              <a:rect l="l" t="t" r="r" b="b"/>
              <a:pathLst>
                <a:path w="1754" h="2004" extrusionOk="0">
                  <a:moveTo>
                    <a:pt x="1101" y="0"/>
                  </a:moveTo>
                  <a:cubicBezTo>
                    <a:pt x="944" y="0"/>
                    <a:pt x="401" y="908"/>
                    <a:pt x="401" y="908"/>
                  </a:cubicBezTo>
                  <a:cubicBezTo>
                    <a:pt x="401" y="908"/>
                    <a:pt x="317" y="356"/>
                    <a:pt x="204" y="356"/>
                  </a:cubicBezTo>
                  <a:cubicBezTo>
                    <a:pt x="203" y="356"/>
                    <a:pt x="202" y="356"/>
                    <a:pt x="201" y="356"/>
                  </a:cubicBezTo>
                  <a:cubicBezTo>
                    <a:pt x="1" y="365"/>
                    <a:pt x="134" y="1584"/>
                    <a:pt x="134" y="1584"/>
                  </a:cubicBezTo>
                  <a:lnTo>
                    <a:pt x="649" y="2004"/>
                  </a:lnTo>
                  <a:cubicBezTo>
                    <a:pt x="649" y="2004"/>
                    <a:pt x="1753" y="927"/>
                    <a:pt x="1677" y="822"/>
                  </a:cubicBezTo>
                  <a:cubicBezTo>
                    <a:pt x="1668" y="810"/>
                    <a:pt x="1654" y="804"/>
                    <a:pt x="1635" y="804"/>
                  </a:cubicBezTo>
                  <a:cubicBezTo>
                    <a:pt x="1502" y="804"/>
                    <a:pt x="1163" y="1099"/>
                    <a:pt x="1163" y="1099"/>
                  </a:cubicBezTo>
                  <a:cubicBezTo>
                    <a:pt x="1163" y="1099"/>
                    <a:pt x="1696" y="565"/>
                    <a:pt x="1649" y="470"/>
                  </a:cubicBezTo>
                  <a:cubicBezTo>
                    <a:pt x="1642" y="455"/>
                    <a:pt x="1629" y="449"/>
                    <a:pt x="1612" y="449"/>
                  </a:cubicBezTo>
                  <a:cubicBezTo>
                    <a:pt x="1462" y="449"/>
                    <a:pt x="972" y="946"/>
                    <a:pt x="972" y="946"/>
                  </a:cubicBezTo>
                  <a:cubicBezTo>
                    <a:pt x="972" y="946"/>
                    <a:pt x="1620" y="260"/>
                    <a:pt x="1477" y="156"/>
                  </a:cubicBezTo>
                  <a:cubicBezTo>
                    <a:pt x="1469" y="150"/>
                    <a:pt x="1458" y="147"/>
                    <a:pt x="1447" y="147"/>
                  </a:cubicBezTo>
                  <a:cubicBezTo>
                    <a:pt x="1269" y="147"/>
                    <a:pt x="772" y="803"/>
                    <a:pt x="772" y="803"/>
                  </a:cubicBezTo>
                  <a:cubicBezTo>
                    <a:pt x="772" y="803"/>
                    <a:pt x="1249" y="70"/>
                    <a:pt x="1115" y="3"/>
                  </a:cubicBezTo>
                  <a:cubicBezTo>
                    <a:pt x="1111" y="1"/>
                    <a:pt x="1106" y="0"/>
                    <a:pt x="1101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4"/>
            <p:cNvSpPr/>
            <p:nvPr/>
          </p:nvSpPr>
          <p:spPr>
            <a:xfrm>
              <a:off x="3050125" y="2963425"/>
              <a:ext cx="45750" cy="51475"/>
            </a:xfrm>
            <a:custGeom>
              <a:avLst/>
              <a:gdLst/>
              <a:ahLst/>
              <a:cxnLst/>
              <a:rect l="l" t="t" r="r" b="b"/>
              <a:pathLst>
                <a:path w="1830" h="2059" extrusionOk="0">
                  <a:moveTo>
                    <a:pt x="800" y="1"/>
                  </a:moveTo>
                  <a:cubicBezTo>
                    <a:pt x="797" y="1"/>
                    <a:pt x="794" y="1"/>
                    <a:pt x="791" y="2"/>
                  </a:cubicBezTo>
                  <a:cubicBezTo>
                    <a:pt x="648" y="40"/>
                    <a:pt x="982" y="859"/>
                    <a:pt x="982" y="859"/>
                  </a:cubicBezTo>
                  <a:cubicBezTo>
                    <a:pt x="982" y="859"/>
                    <a:pt x="603" y="84"/>
                    <a:pt x="438" y="84"/>
                  </a:cubicBezTo>
                  <a:cubicBezTo>
                    <a:pt x="432" y="84"/>
                    <a:pt x="426" y="85"/>
                    <a:pt x="420" y="87"/>
                  </a:cubicBezTo>
                  <a:cubicBezTo>
                    <a:pt x="258" y="164"/>
                    <a:pt x="763" y="954"/>
                    <a:pt x="763" y="954"/>
                  </a:cubicBezTo>
                  <a:cubicBezTo>
                    <a:pt x="763" y="954"/>
                    <a:pt x="356" y="356"/>
                    <a:pt x="214" y="356"/>
                  </a:cubicBezTo>
                  <a:cubicBezTo>
                    <a:pt x="201" y="356"/>
                    <a:pt x="190" y="362"/>
                    <a:pt x="182" y="373"/>
                  </a:cubicBezTo>
                  <a:cubicBezTo>
                    <a:pt x="125" y="449"/>
                    <a:pt x="553" y="1068"/>
                    <a:pt x="553" y="1068"/>
                  </a:cubicBezTo>
                  <a:cubicBezTo>
                    <a:pt x="553" y="1068"/>
                    <a:pt x="252" y="696"/>
                    <a:pt x="127" y="696"/>
                  </a:cubicBezTo>
                  <a:cubicBezTo>
                    <a:pt x="115" y="696"/>
                    <a:pt x="104" y="699"/>
                    <a:pt x="96" y="706"/>
                  </a:cubicBezTo>
                  <a:cubicBezTo>
                    <a:pt x="1" y="802"/>
                    <a:pt x="887" y="2059"/>
                    <a:pt x="887" y="2059"/>
                  </a:cubicBezTo>
                  <a:lnTo>
                    <a:pt x="1477" y="1735"/>
                  </a:lnTo>
                  <a:cubicBezTo>
                    <a:pt x="1477" y="1735"/>
                    <a:pt x="1830" y="573"/>
                    <a:pt x="1639" y="516"/>
                  </a:cubicBezTo>
                  <a:cubicBezTo>
                    <a:pt x="1636" y="515"/>
                    <a:pt x="1633" y="515"/>
                    <a:pt x="1630" y="515"/>
                  </a:cubicBezTo>
                  <a:cubicBezTo>
                    <a:pt x="1515" y="515"/>
                    <a:pt x="1334" y="1030"/>
                    <a:pt x="1334" y="1030"/>
                  </a:cubicBezTo>
                  <a:cubicBezTo>
                    <a:pt x="1334" y="1030"/>
                    <a:pt x="957" y="1"/>
                    <a:pt x="800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4"/>
            <p:cNvSpPr/>
            <p:nvPr/>
          </p:nvSpPr>
          <p:spPr>
            <a:xfrm>
              <a:off x="3413100" y="3134425"/>
              <a:ext cx="29475" cy="19100"/>
            </a:xfrm>
            <a:custGeom>
              <a:avLst/>
              <a:gdLst/>
              <a:ahLst/>
              <a:cxnLst/>
              <a:rect l="l" t="t" r="r" b="b"/>
              <a:pathLst>
                <a:path w="1179" h="764" extrusionOk="0">
                  <a:moveTo>
                    <a:pt x="211" y="0"/>
                  </a:moveTo>
                  <a:cubicBezTo>
                    <a:pt x="99" y="0"/>
                    <a:pt x="1" y="149"/>
                    <a:pt x="103" y="258"/>
                  </a:cubicBezTo>
                  <a:cubicBezTo>
                    <a:pt x="360" y="524"/>
                    <a:pt x="617" y="715"/>
                    <a:pt x="988" y="763"/>
                  </a:cubicBezTo>
                  <a:cubicBezTo>
                    <a:pt x="994" y="763"/>
                    <a:pt x="1000" y="763"/>
                    <a:pt x="1006" y="763"/>
                  </a:cubicBezTo>
                  <a:cubicBezTo>
                    <a:pt x="1179" y="763"/>
                    <a:pt x="1173" y="485"/>
                    <a:pt x="988" y="458"/>
                  </a:cubicBezTo>
                  <a:cubicBezTo>
                    <a:pt x="703" y="429"/>
                    <a:pt x="512" y="248"/>
                    <a:pt x="312" y="48"/>
                  </a:cubicBezTo>
                  <a:cubicBezTo>
                    <a:pt x="281" y="14"/>
                    <a:pt x="245" y="0"/>
                    <a:pt x="211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4"/>
            <p:cNvSpPr/>
            <p:nvPr/>
          </p:nvSpPr>
          <p:spPr>
            <a:xfrm>
              <a:off x="3063175" y="3005050"/>
              <a:ext cx="36275" cy="19300"/>
            </a:xfrm>
            <a:custGeom>
              <a:avLst/>
              <a:gdLst/>
              <a:ahLst/>
              <a:cxnLst/>
              <a:rect l="l" t="t" r="r" b="b"/>
              <a:pathLst>
                <a:path w="1451" h="772" extrusionOk="0">
                  <a:moveTo>
                    <a:pt x="1175" y="1"/>
                  </a:moveTo>
                  <a:cubicBezTo>
                    <a:pt x="741" y="1"/>
                    <a:pt x="339" y="207"/>
                    <a:pt x="88" y="556"/>
                  </a:cubicBezTo>
                  <a:cubicBezTo>
                    <a:pt x="1" y="664"/>
                    <a:pt x="108" y="771"/>
                    <a:pt x="219" y="771"/>
                  </a:cubicBezTo>
                  <a:cubicBezTo>
                    <a:pt x="265" y="771"/>
                    <a:pt x="312" y="753"/>
                    <a:pt x="346" y="708"/>
                  </a:cubicBezTo>
                  <a:cubicBezTo>
                    <a:pt x="539" y="453"/>
                    <a:pt x="846" y="296"/>
                    <a:pt x="1178" y="296"/>
                  </a:cubicBezTo>
                  <a:cubicBezTo>
                    <a:pt x="1205" y="296"/>
                    <a:pt x="1232" y="297"/>
                    <a:pt x="1260" y="299"/>
                  </a:cubicBezTo>
                  <a:cubicBezTo>
                    <a:pt x="1263" y="299"/>
                    <a:pt x="1266" y="299"/>
                    <a:pt x="1269" y="299"/>
                  </a:cubicBezTo>
                  <a:cubicBezTo>
                    <a:pt x="1450" y="299"/>
                    <a:pt x="1447" y="13"/>
                    <a:pt x="1260" y="3"/>
                  </a:cubicBezTo>
                  <a:cubicBezTo>
                    <a:pt x="1232" y="2"/>
                    <a:pt x="1203" y="1"/>
                    <a:pt x="1175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4"/>
            <p:cNvSpPr/>
            <p:nvPr/>
          </p:nvSpPr>
          <p:spPr>
            <a:xfrm>
              <a:off x="3074775" y="3203500"/>
              <a:ext cx="117875" cy="107050"/>
            </a:xfrm>
            <a:custGeom>
              <a:avLst/>
              <a:gdLst/>
              <a:ahLst/>
              <a:cxnLst/>
              <a:rect l="l" t="t" r="r" b="b"/>
              <a:pathLst>
                <a:path w="4715" h="4282" extrusionOk="0">
                  <a:moveTo>
                    <a:pt x="4613" y="0"/>
                  </a:moveTo>
                  <a:cubicBezTo>
                    <a:pt x="4591" y="0"/>
                    <a:pt x="4570" y="11"/>
                    <a:pt x="4558" y="38"/>
                  </a:cubicBezTo>
                  <a:lnTo>
                    <a:pt x="4558" y="47"/>
                  </a:lnTo>
                  <a:cubicBezTo>
                    <a:pt x="4034" y="1067"/>
                    <a:pt x="3187" y="1886"/>
                    <a:pt x="2139" y="2352"/>
                  </a:cubicBezTo>
                  <a:cubicBezTo>
                    <a:pt x="1272" y="2743"/>
                    <a:pt x="139" y="3114"/>
                    <a:pt x="5" y="4210"/>
                  </a:cubicBezTo>
                  <a:cubicBezTo>
                    <a:pt x="1" y="4257"/>
                    <a:pt x="34" y="4281"/>
                    <a:pt x="71" y="4281"/>
                  </a:cubicBezTo>
                  <a:cubicBezTo>
                    <a:pt x="108" y="4281"/>
                    <a:pt x="148" y="4257"/>
                    <a:pt x="158" y="4210"/>
                  </a:cubicBezTo>
                  <a:cubicBezTo>
                    <a:pt x="301" y="2972"/>
                    <a:pt x="1844" y="2733"/>
                    <a:pt x="2729" y="2219"/>
                  </a:cubicBezTo>
                  <a:cubicBezTo>
                    <a:pt x="3568" y="1714"/>
                    <a:pt x="4244" y="981"/>
                    <a:pt x="4682" y="114"/>
                  </a:cubicBezTo>
                  <a:cubicBezTo>
                    <a:pt x="4715" y="55"/>
                    <a:pt x="4662" y="0"/>
                    <a:pt x="4613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4"/>
            <p:cNvSpPr/>
            <p:nvPr/>
          </p:nvSpPr>
          <p:spPr>
            <a:xfrm>
              <a:off x="3066600" y="3319025"/>
              <a:ext cx="12175" cy="21850"/>
            </a:xfrm>
            <a:custGeom>
              <a:avLst/>
              <a:gdLst/>
              <a:ahLst/>
              <a:cxnLst/>
              <a:rect l="l" t="t" r="r" b="b"/>
              <a:pathLst>
                <a:path w="487" h="874" extrusionOk="0">
                  <a:moveTo>
                    <a:pt x="397" y="0"/>
                  </a:moveTo>
                  <a:cubicBezTo>
                    <a:pt x="368" y="0"/>
                    <a:pt x="340" y="17"/>
                    <a:pt x="332" y="56"/>
                  </a:cubicBezTo>
                  <a:cubicBezTo>
                    <a:pt x="256" y="303"/>
                    <a:pt x="151" y="541"/>
                    <a:pt x="28" y="770"/>
                  </a:cubicBezTo>
                  <a:cubicBezTo>
                    <a:pt x="0" y="824"/>
                    <a:pt x="46" y="873"/>
                    <a:pt x="95" y="873"/>
                  </a:cubicBezTo>
                  <a:cubicBezTo>
                    <a:pt x="114" y="873"/>
                    <a:pt x="135" y="865"/>
                    <a:pt x="151" y="846"/>
                  </a:cubicBezTo>
                  <a:cubicBezTo>
                    <a:pt x="285" y="608"/>
                    <a:pt x="399" y="351"/>
                    <a:pt x="475" y="94"/>
                  </a:cubicBezTo>
                  <a:cubicBezTo>
                    <a:pt x="487" y="37"/>
                    <a:pt x="440" y="0"/>
                    <a:pt x="397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4"/>
            <p:cNvSpPr/>
            <p:nvPr/>
          </p:nvSpPr>
          <p:spPr>
            <a:xfrm>
              <a:off x="3248975" y="3216100"/>
              <a:ext cx="26675" cy="111100"/>
            </a:xfrm>
            <a:custGeom>
              <a:avLst/>
              <a:gdLst/>
              <a:ahLst/>
              <a:cxnLst/>
              <a:rect l="l" t="t" r="r" b="b"/>
              <a:pathLst>
                <a:path w="1067" h="4444" extrusionOk="0">
                  <a:moveTo>
                    <a:pt x="104" y="0"/>
                  </a:moveTo>
                  <a:cubicBezTo>
                    <a:pt x="58" y="0"/>
                    <a:pt x="11" y="37"/>
                    <a:pt x="29" y="96"/>
                  </a:cubicBezTo>
                  <a:cubicBezTo>
                    <a:pt x="162" y="534"/>
                    <a:pt x="0" y="963"/>
                    <a:pt x="0" y="1410"/>
                  </a:cubicBezTo>
                  <a:cubicBezTo>
                    <a:pt x="19" y="1744"/>
                    <a:pt x="95" y="2068"/>
                    <a:pt x="229" y="2363"/>
                  </a:cubicBezTo>
                  <a:cubicBezTo>
                    <a:pt x="495" y="3010"/>
                    <a:pt x="924" y="3639"/>
                    <a:pt x="838" y="4373"/>
                  </a:cubicBezTo>
                  <a:cubicBezTo>
                    <a:pt x="834" y="4420"/>
                    <a:pt x="867" y="4444"/>
                    <a:pt x="904" y="4444"/>
                  </a:cubicBezTo>
                  <a:cubicBezTo>
                    <a:pt x="941" y="4444"/>
                    <a:pt x="981" y="4420"/>
                    <a:pt x="991" y="4373"/>
                  </a:cubicBezTo>
                  <a:cubicBezTo>
                    <a:pt x="1067" y="3677"/>
                    <a:pt x="705" y="3077"/>
                    <a:pt x="438" y="2468"/>
                  </a:cubicBezTo>
                  <a:cubicBezTo>
                    <a:pt x="267" y="2096"/>
                    <a:pt x="133" y="1715"/>
                    <a:pt x="153" y="1306"/>
                  </a:cubicBezTo>
                  <a:cubicBezTo>
                    <a:pt x="172" y="877"/>
                    <a:pt x="305" y="477"/>
                    <a:pt x="172" y="48"/>
                  </a:cubicBezTo>
                  <a:cubicBezTo>
                    <a:pt x="161" y="15"/>
                    <a:pt x="132" y="0"/>
                    <a:pt x="104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4"/>
            <p:cNvSpPr/>
            <p:nvPr/>
          </p:nvSpPr>
          <p:spPr>
            <a:xfrm>
              <a:off x="3273250" y="3344900"/>
              <a:ext cx="6425" cy="17200"/>
            </a:xfrm>
            <a:custGeom>
              <a:avLst/>
              <a:gdLst/>
              <a:ahLst/>
              <a:cxnLst/>
              <a:rect l="l" t="t" r="r" b="b"/>
              <a:pathLst>
                <a:path w="257" h="688" extrusionOk="0">
                  <a:moveTo>
                    <a:pt x="106" y="0"/>
                  </a:moveTo>
                  <a:cubicBezTo>
                    <a:pt x="67" y="0"/>
                    <a:pt x="25" y="24"/>
                    <a:pt x="20" y="68"/>
                  </a:cubicBezTo>
                  <a:cubicBezTo>
                    <a:pt x="1" y="259"/>
                    <a:pt x="29" y="459"/>
                    <a:pt x="96" y="640"/>
                  </a:cubicBezTo>
                  <a:cubicBezTo>
                    <a:pt x="107" y="673"/>
                    <a:pt x="135" y="688"/>
                    <a:pt x="164" y="688"/>
                  </a:cubicBezTo>
                  <a:cubicBezTo>
                    <a:pt x="209" y="688"/>
                    <a:pt x="256" y="651"/>
                    <a:pt x="239" y="592"/>
                  </a:cubicBezTo>
                  <a:cubicBezTo>
                    <a:pt x="172" y="430"/>
                    <a:pt x="153" y="249"/>
                    <a:pt x="172" y="68"/>
                  </a:cubicBezTo>
                  <a:cubicBezTo>
                    <a:pt x="177" y="22"/>
                    <a:pt x="143" y="0"/>
                    <a:pt x="106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4"/>
            <p:cNvSpPr/>
            <p:nvPr/>
          </p:nvSpPr>
          <p:spPr>
            <a:xfrm>
              <a:off x="3239200" y="3400250"/>
              <a:ext cx="56450" cy="91625"/>
            </a:xfrm>
            <a:custGeom>
              <a:avLst/>
              <a:gdLst/>
              <a:ahLst/>
              <a:cxnLst/>
              <a:rect l="l" t="t" r="r" b="b"/>
              <a:pathLst>
                <a:path w="2258" h="3665" extrusionOk="0">
                  <a:moveTo>
                    <a:pt x="1539" y="1"/>
                  </a:moveTo>
                  <a:cubicBezTo>
                    <a:pt x="1494" y="1"/>
                    <a:pt x="1442" y="54"/>
                    <a:pt x="1467" y="112"/>
                  </a:cubicBezTo>
                  <a:cubicBezTo>
                    <a:pt x="1753" y="797"/>
                    <a:pt x="2058" y="1540"/>
                    <a:pt x="1867" y="2293"/>
                  </a:cubicBezTo>
                  <a:cubicBezTo>
                    <a:pt x="1667" y="3036"/>
                    <a:pt x="858" y="3503"/>
                    <a:pt x="96" y="3522"/>
                  </a:cubicBezTo>
                  <a:cubicBezTo>
                    <a:pt x="1" y="3522"/>
                    <a:pt x="1" y="3665"/>
                    <a:pt x="96" y="3665"/>
                  </a:cubicBezTo>
                  <a:cubicBezTo>
                    <a:pt x="839" y="3655"/>
                    <a:pt x="1687" y="3226"/>
                    <a:pt x="1953" y="2493"/>
                  </a:cubicBezTo>
                  <a:cubicBezTo>
                    <a:pt x="2258" y="1664"/>
                    <a:pt x="1915" y="807"/>
                    <a:pt x="1591" y="45"/>
                  </a:cubicBezTo>
                  <a:cubicBezTo>
                    <a:pt x="1582" y="14"/>
                    <a:pt x="1561" y="1"/>
                    <a:pt x="1539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4"/>
            <p:cNvSpPr/>
            <p:nvPr/>
          </p:nvSpPr>
          <p:spPr>
            <a:xfrm>
              <a:off x="3032275" y="3363150"/>
              <a:ext cx="38750" cy="68825"/>
            </a:xfrm>
            <a:custGeom>
              <a:avLst/>
              <a:gdLst/>
              <a:ahLst/>
              <a:cxnLst/>
              <a:rect l="l" t="t" r="r" b="b"/>
              <a:pathLst>
                <a:path w="1550" h="2753" extrusionOk="0">
                  <a:moveTo>
                    <a:pt x="1159" y="1"/>
                  </a:moveTo>
                  <a:cubicBezTo>
                    <a:pt x="1148" y="1"/>
                    <a:pt x="1136" y="5"/>
                    <a:pt x="1124" y="15"/>
                  </a:cubicBezTo>
                  <a:lnTo>
                    <a:pt x="1115" y="15"/>
                  </a:lnTo>
                  <a:cubicBezTo>
                    <a:pt x="553" y="415"/>
                    <a:pt x="96" y="1053"/>
                    <a:pt x="29" y="1758"/>
                  </a:cubicBezTo>
                  <a:cubicBezTo>
                    <a:pt x="0" y="2053"/>
                    <a:pt x="77" y="2386"/>
                    <a:pt x="343" y="2558"/>
                  </a:cubicBezTo>
                  <a:cubicBezTo>
                    <a:pt x="459" y="2634"/>
                    <a:pt x="585" y="2651"/>
                    <a:pt x="714" y="2651"/>
                  </a:cubicBezTo>
                  <a:cubicBezTo>
                    <a:pt x="823" y="2651"/>
                    <a:pt x="934" y="2639"/>
                    <a:pt x="1042" y="2639"/>
                  </a:cubicBezTo>
                  <a:cubicBezTo>
                    <a:pt x="1172" y="2639"/>
                    <a:pt x="1298" y="2657"/>
                    <a:pt x="1410" y="2739"/>
                  </a:cubicBezTo>
                  <a:cubicBezTo>
                    <a:pt x="1423" y="2748"/>
                    <a:pt x="1436" y="2753"/>
                    <a:pt x="1448" y="2753"/>
                  </a:cubicBezTo>
                  <a:cubicBezTo>
                    <a:pt x="1508" y="2753"/>
                    <a:pt x="1549" y="2653"/>
                    <a:pt x="1486" y="2605"/>
                  </a:cubicBezTo>
                  <a:cubicBezTo>
                    <a:pt x="1364" y="2521"/>
                    <a:pt x="1246" y="2499"/>
                    <a:pt x="1114" y="2499"/>
                  </a:cubicBezTo>
                  <a:cubicBezTo>
                    <a:pt x="1051" y="2499"/>
                    <a:pt x="985" y="2504"/>
                    <a:pt x="915" y="2510"/>
                  </a:cubicBezTo>
                  <a:cubicBezTo>
                    <a:pt x="864" y="2512"/>
                    <a:pt x="815" y="2514"/>
                    <a:pt x="767" y="2514"/>
                  </a:cubicBezTo>
                  <a:cubicBezTo>
                    <a:pt x="606" y="2514"/>
                    <a:pt x="459" y="2490"/>
                    <a:pt x="334" y="2358"/>
                  </a:cubicBezTo>
                  <a:cubicBezTo>
                    <a:pt x="181" y="2196"/>
                    <a:pt x="153" y="1939"/>
                    <a:pt x="191" y="1720"/>
                  </a:cubicBezTo>
                  <a:cubicBezTo>
                    <a:pt x="296" y="1081"/>
                    <a:pt x="658" y="510"/>
                    <a:pt x="1191" y="138"/>
                  </a:cubicBezTo>
                  <a:cubicBezTo>
                    <a:pt x="1262" y="99"/>
                    <a:pt x="1215" y="1"/>
                    <a:pt x="1159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4"/>
            <p:cNvSpPr/>
            <p:nvPr/>
          </p:nvSpPr>
          <p:spPr>
            <a:xfrm>
              <a:off x="3108525" y="3145425"/>
              <a:ext cx="58825" cy="87150"/>
            </a:xfrm>
            <a:custGeom>
              <a:avLst/>
              <a:gdLst/>
              <a:ahLst/>
              <a:cxnLst/>
              <a:rect l="l" t="t" r="r" b="b"/>
              <a:pathLst>
                <a:path w="2353" h="3486" extrusionOk="0">
                  <a:moveTo>
                    <a:pt x="2263" y="1"/>
                  </a:moveTo>
                  <a:cubicBezTo>
                    <a:pt x="2234" y="1"/>
                    <a:pt x="2206" y="17"/>
                    <a:pt x="2199" y="56"/>
                  </a:cubicBezTo>
                  <a:cubicBezTo>
                    <a:pt x="1961" y="1389"/>
                    <a:pt x="1189" y="2580"/>
                    <a:pt x="65" y="3342"/>
                  </a:cubicBezTo>
                  <a:cubicBezTo>
                    <a:pt x="1" y="3390"/>
                    <a:pt x="45" y="3486"/>
                    <a:pt x="106" y="3486"/>
                  </a:cubicBezTo>
                  <a:cubicBezTo>
                    <a:pt x="117" y="3486"/>
                    <a:pt x="129" y="3483"/>
                    <a:pt x="141" y="3475"/>
                  </a:cubicBezTo>
                  <a:cubicBezTo>
                    <a:pt x="1303" y="2685"/>
                    <a:pt x="2094" y="1466"/>
                    <a:pt x="2342" y="94"/>
                  </a:cubicBezTo>
                  <a:cubicBezTo>
                    <a:pt x="2353" y="37"/>
                    <a:pt x="2307" y="1"/>
                    <a:pt x="2263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4"/>
            <p:cNvSpPr/>
            <p:nvPr/>
          </p:nvSpPr>
          <p:spPr>
            <a:xfrm>
              <a:off x="3274925" y="3178300"/>
              <a:ext cx="35750" cy="108500"/>
            </a:xfrm>
            <a:custGeom>
              <a:avLst/>
              <a:gdLst/>
              <a:ahLst/>
              <a:cxnLst/>
              <a:rect l="l" t="t" r="r" b="b"/>
              <a:pathLst>
                <a:path w="1430" h="4340" extrusionOk="0">
                  <a:moveTo>
                    <a:pt x="218" y="0"/>
                  </a:moveTo>
                  <a:cubicBezTo>
                    <a:pt x="188" y="0"/>
                    <a:pt x="160" y="17"/>
                    <a:pt x="153" y="55"/>
                  </a:cubicBezTo>
                  <a:cubicBezTo>
                    <a:pt x="0" y="913"/>
                    <a:pt x="48" y="1798"/>
                    <a:pt x="296" y="2637"/>
                  </a:cubicBezTo>
                  <a:cubicBezTo>
                    <a:pt x="467" y="3275"/>
                    <a:pt x="686" y="3989"/>
                    <a:pt x="1296" y="4332"/>
                  </a:cubicBezTo>
                  <a:cubicBezTo>
                    <a:pt x="1306" y="4337"/>
                    <a:pt x="1317" y="4340"/>
                    <a:pt x="1326" y="4340"/>
                  </a:cubicBezTo>
                  <a:cubicBezTo>
                    <a:pt x="1388" y="4340"/>
                    <a:pt x="1429" y="4248"/>
                    <a:pt x="1372" y="4199"/>
                  </a:cubicBezTo>
                  <a:cubicBezTo>
                    <a:pt x="762" y="3865"/>
                    <a:pt x="572" y="3113"/>
                    <a:pt x="400" y="2494"/>
                  </a:cubicBezTo>
                  <a:cubicBezTo>
                    <a:pt x="191" y="1713"/>
                    <a:pt x="153" y="893"/>
                    <a:pt x="296" y="93"/>
                  </a:cubicBezTo>
                  <a:cubicBezTo>
                    <a:pt x="307" y="37"/>
                    <a:pt x="261" y="0"/>
                    <a:pt x="218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4"/>
            <p:cNvSpPr/>
            <p:nvPr/>
          </p:nvSpPr>
          <p:spPr>
            <a:xfrm>
              <a:off x="3181350" y="3223375"/>
              <a:ext cx="56325" cy="37550"/>
            </a:xfrm>
            <a:custGeom>
              <a:avLst/>
              <a:gdLst/>
              <a:ahLst/>
              <a:cxnLst/>
              <a:rect l="l" t="t" r="r" b="b"/>
              <a:pathLst>
                <a:path w="2253" h="1502" extrusionOk="0">
                  <a:moveTo>
                    <a:pt x="174" y="0"/>
                  </a:moveTo>
                  <a:cubicBezTo>
                    <a:pt x="138" y="0"/>
                    <a:pt x="100" y="24"/>
                    <a:pt x="95" y="72"/>
                  </a:cubicBezTo>
                  <a:cubicBezTo>
                    <a:pt x="0" y="653"/>
                    <a:pt x="324" y="1215"/>
                    <a:pt x="867" y="1424"/>
                  </a:cubicBezTo>
                  <a:cubicBezTo>
                    <a:pt x="1006" y="1477"/>
                    <a:pt x="1136" y="1501"/>
                    <a:pt x="1256" y="1501"/>
                  </a:cubicBezTo>
                  <a:cubicBezTo>
                    <a:pt x="1679" y="1501"/>
                    <a:pt x="1990" y="1203"/>
                    <a:pt x="2219" y="795"/>
                  </a:cubicBezTo>
                  <a:cubicBezTo>
                    <a:pt x="2252" y="736"/>
                    <a:pt x="2199" y="682"/>
                    <a:pt x="2147" y="682"/>
                  </a:cubicBezTo>
                  <a:cubicBezTo>
                    <a:pt x="2124" y="682"/>
                    <a:pt x="2101" y="693"/>
                    <a:pt x="2086" y="719"/>
                  </a:cubicBezTo>
                  <a:cubicBezTo>
                    <a:pt x="1981" y="919"/>
                    <a:pt x="1867" y="1129"/>
                    <a:pt x="1667" y="1253"/>
                  </a:cubicBezTo>
                  <a:cubicBezTo>
                    <a:pt x="1538" y="1319"/>
                    <a:pt x="1398" y="1353"/>
                    <a:pt x="1257" y="1353"/>
                  </a:cubicBezTo>
                  <a:cubicBezTo>
                    <a:pt x="1117" y="1353"/>
                    <a:pt x="976" y="1319"/>
                    <a:pt x="848" y="1253"/>
                  </a:cubicBezTo>
                  <a:cubicBezTo>
                    <a:pt x="410" y="1034"/>
                    <a:pt x="162" y="557"/>
                    <a:pt x="238" y="72"/>
                  </a:cubicBezTo>
                  <a:cubicBezTo>
                    <a:pt x="243" y="24"/>
                    <a:pt x="210" y="0"/>
                    <a:pt x="174" y="0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4"/>
            <p:cNvSpPr/>
            <p:nvPr/>
          </p:nvSpPr>
          <p:spPr>
            <a:xfrm>
              <a:off x="3092275" y="3316600"/>
              <a:ext cx="76175" cy="86475"/>
            </a:xfrm>
            <a:custGeom>
              <a:avLst/>
              <a:gdLst/>
              <a:ahLst/>
              <a:cxnLst/>
              <a:rect l="l" t="t" r="r" b="b"/>
              <a:pathLst>
                <a:path w="3047" h="3459" extrusionOk="0">
                  <a:moveTo>
                    <a:pt x="2946" y="1"/>
                  </a:moveTo>
                  <a:cubicBezTo>
                    <a:pt x="2924" y="1"/>
                    <a:pt x="2901" y="12"/>
                    <a:pt x="2887" y="38"/>
                  </a:cubicBezTo>
                  <a:cubicBezTo>
                    <a:pt x="2506" y="772"/>
                    <a:pt x="1982" y="1429"/>
                    <a:pt x="1353" y="1972"/>
                  </a:cubicBezTo>
                  <a:cubicBezTo>
                    <a:pt x="1058" y="2219"/>
                    <a:pt x="734" y="2410"/>
                    <a:pt x="429" y="2639"/>
                  </a:cubicBezTo>
                  <a:cubicBezTo>
                    <a:pt x="172" y="2829"/>
                    <a:pt x="1" y="3096"/>
                    <a:pt x="115" y="3410"/>
                  </a:cubicBezTo>
                  <a:cubicBezTo>
                    <a:pt x="126" y="3444"/>
                    <a:pt x="155" y="3458"/>
                    <a:pt x="184" y="3458"/>
                  </a:cubicBezTo>
                  <a:cubicBezTo>
                    <a:pt x="229" y="3458"/>
                    <a:pt x="275" y="3424"/>
                    <a:pt x="258" y="3372"/>
                  </a:cubicBezTo>
                  <a:cubicBezTo>
                    <a:pt x="86" y="2886"/>
                    <a:pt x="753" y="2620"/>
                    <a:pt x="1067" y="2391"/>
                  </a:cubicBezTo>
                  <a:cubicBezTo>
                    <a:pt x="1325" y="2191"/>
                    <a:pt x="1582" y="1981"/>
                    <a:pt x="1810" y="1753"/>
                  </a:cubicBezTo>
                  <a:cubicBezTo>
                    <a:pt x="2296" y="1267"/>
                    <a:pt x="2696" y="715"/>
                    <a:pt x="3020" y="114"/>
                  </a:cubicBezTo>
                  <a:cubicBezTo>
                    <a:pt x="3046" y="55"/>
                    <a:pt x="2996" y="1"/>
                    <a:pt x="2946" y="1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4"/>
            <p:cNvSpPr/>
            <p:nvPr/>
          </p:nvSpPr>
          <p:spPr>
            <a:xfrm>
              <a:off x="3167225" y="3293600"/>
              <a:ext cx="7700" cy="14525"/>
            </a:xfrm>
            <a:custGeom>
              <a:avLst/>
              <a:gdLst/>
              <a:ahLst/>
              <a:cxnLst/>
              <a:rect l="l" t="t" r="r" b="b"/>
              <a:pathLst>
                <a:path w="308" h="581" extrusionOk="0">
                  <a:moveTo>
                    <a:pt x="232" y="1"/>
                  </a:moveTo>
                  <a:cubicBezTo>
                    <a:pt x="194" y="1"/>
                    <a:pt x="155" y="25"/>
                    <a:pt x="155" y="72"/>
                  </a:cubicBezTo>
                  <a:cubicBezTo>
                    <a:pt x="165" y="215"/>
                    <a:pt x="117" y="358"/>
                    <a:pt x="41" y="472"/>
                  </a:cubicBezTo>
                  <a:cubicBezTo>
                    <a:pt x="1" y="526"/>
                    <a:pt x="56" y="580"/>
                    <a:pt x="108" y="580"/>
                  </a:cubicBezTo>
                  <a:cubicBezTo>
                    <a:pt x="130" y="580"/>
                    <a:pt x="151" y="571"/>
                    <a:pt x="165" y="549"/>
                  </a:cubicBezTo>
                  <a:cubicBezTo>
                    <a:pt x="260" y="406"/>
                    <a:pt x="308" y="244"/>
                    <a:pt x="308" y="72"/>
                  </a:cubicBezTo>
                  <a:cubicBezTo>
                    <a:pt x="308" y="25"/>
                    <a:pt x="270" y="1"/>
                    <a:pt x="232" y="1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4"/>
            <p:cNvSpPr/>
            <p:nvPr/>
          </p:nvSpPr>
          <p:spPr>
            <a:xfrm>
              <a:off x="3164425" y="3434225"/>
              <a:ext cx="138025" cy="264375"/>
            </a:xfrm>
            <a:custGeom>
              <a:avLst/>
              <a:gdLst/>
              <a:ahLst/>
              <a:cxnLst/>
              <a:rect l="l" t="t" r="r" b="b"/>
              <a:pathLst>
                <a:path w="5521" h="10575" extrusionOk="0">
                  <a:moveTo>
                    <a:pt x="1532" y="1"/>
                  </a:moveTo>
                  <a:cubicBezTo>
                    <a:pt x="1483" y="1"/>
                    <a:pt x="1432" y="56"/>
                    <a:pt x="1458" y="115"/>
                  </a:cubicBezTo>
                  <a:cubicBezTo>
                    <a:pt x="2201" y="1734"/>
                    <a:pt x="1763" y="3563"/>
                    <a:pt x="887" y="5039"/>
                  </a:cubicBezTo>
                  <a:cubicBezTo>
                    <a:pt x="734" y="5296"/>
                    <a:pt x="439" y="5592"/>
                    <a:pt x="429" y="5906"/>
                  </a:cubicBezTo>
                  <a:cubicBezTo>
                    <a:pt x="410" y="6249"/>
                    <a:pt x="591" y="6639"/>
                    <a:pt x="639" y="6992"/>
                  </a:cubicBezTo>
                  <a:cubicBezTo>
                    <a:pt x="772" y="7849"/>
                    <a:pt x="687" y="8773"/>
                    <a:pt x="39" y="9411"/>
                  </a:cubicBezTo>
                  <a:cubicBezTo>
                    <a:pt x="1" y="9449"/>
                    <a:pt x="20" y="9516"/>
                    <a:pt x="67" y="9535"/>
                  </a:cubicBezTo>
                  <a:cubicBezTo>
                    <a:pt x="448" y="9649"/>
                    <a:pt x="696" y="10021"/>
                    <a:pt x="658" y="10421"/>
                  </a:cubicBezTo>
                  <a:cubicBezTo>
                    <a:pt x="658" y="10463"/>
                    <a:pt x="689" y="10489"/>
                    <a:pt x="724" y="10489"/>
                  </a:cubicBezTo>
                  <a:cubicBezTo>
                    <a:pt x="737" y="10489"/>
                    <a:pt x="750" y="10486"/>
                    <a:pt x="763" y="10478"/>
                  </a:cubicBezTo>
                  <a:cubicBezTo>
                    <a:pt x="1125" y="10272"/>
                    <a:pt x="1525" y="10169"/>
                    <a:pt x="1924" y="10169"/>
                  </a:cubicBezTo>
                  <a:cubicBezTo>
                    <a:pt x="2375" y="10169"/>
                    <a:pt x="2826" y="10301"/>
                    <a:pt x="3220" y="10564"/>
                  </a:cubicBezTo>
                  <a:cubicBezTo>
                    <a:pt x="3231" y="10571"/>
                    <a:pt x="3242" y="10574"/>
                    <a:pt x="3253" y="10574"/>
                  </a:cubicBezTo>
                  <a:cubicBezTo>
                    <a:pt x="3271" y="10574"/>
                    <a:pt x="3288" y="10566"/>
                    <a:pt x="3306" y="10554"/>
                  </a:cubicBezTo>
                  <a:cubicBezTo>
                    <a:pt x="3640" y="10269"/>
                    <a:pt x="4057" y="10123"/>
                    <a:pt x="4478" y="10123"/>
                  </a:cubicBezTo>
                  <a:cubicBezTo>
                    <a:pt x="4788" y="10123"/>
                    <a:pt x="5100" y="10202"/>
                    <a:pt x="5382" y="10364"/>
                  </a:cubicBezTo>
                  <a:cubicBezTo>
                    <a:pt x="5397" y="10373"/>
                    <a:pt x="5411" y="10378"/>
                    <a:pt x="5424" y="10378"/>
                  </a:cubicBezTo>
                  <a:cubicBezTo>
                    <a:pt x="5486" y="10378"/>
                    <a:pt x="5520" y="10279"/>
                    <a:pt x="5449" y="10240"/>
                  </a:cubicBezTo>
                  <a:cubicBezTo>
                    <a:pt x="5145" y="10063"/>
                    <a:pt x="4803" y="9973"/>
                    <a:pt x="4459" y="9973"/>
                  </a:cubicBezTo>
                  <a:cubicBezTo>
                    <a:pt x="4210" y="9973"/>
                    <a:pt x="3961" y="10020"/>
                    <a:pt x="3725" y="10116"/>
                  </a:cubicBezTo>
                  <a:cubicBezTo>
                    <a:pt x="3570" y="10185"/>
                    <a:pt x="3384" y="10370"/>
                    <a:pt x="3230" y="10370"/>
                  </a:cubicBezTo>
                  <a:cubicBezTo>
                    <a:pt x="3214" y="10370"/>
                    <a:pt x="3198" y="10368"/>
                    <a:pt x="3182" y="10364"/>
                  </a:cubicBezTo>
                  <a:cubicBezTo>
                    <a:pt x="2982" y="10306"/>
                    <a:pt x="2801" y="10173"/>
                    <a:pt x="2592" y="10106"/>
                  </a:cubicBezTo>
                  <a:cubicBezTo>
                    <a:pt x="2382" y="10049"/>
                    <a:pt x="2172" y="10021"/>
                    <a:pt x="1953" y="10021"/>
                  </a:cubicBezTo>
                  <a:cubicBezTo>
                    <a:pt x="1936" y="10020"/>
                    <a:pt x="1920" y="10020"/>
                    <a:pt x="1903" y="10020"/>
                  </a:cubicBezTo>
                  <a:cubicBezTo>
                    <a:pt x="1525" y="10020"/>
                    <a:pt x="1149" y="10112"/>
                    <a:pt x="805" y="10289"/>
                  </a:cubicBezTo>
                  <a:lnTo>
                    <a:pt x="805" y="10289"/>
                  </a:lnTo>
                  <a:cubicBezTo>
                    <a:pt x="792" y="9913"/>
                    <a:pt x="561" y="9574"/>
                    <a:pt x="217" y="9423"/>
                  </a:cubicBezTo>
                  <a:lnTo>
                    <a:pt x="217" y="9423"/>
                  </a:lnTo>
                  <a:cubicBezTo>
                    <a:pt x="714" y="8894"/>
                    <a:pt x="875" y="8154"/>
                    <a:pt x="839" y="7449"/>
                  </a:cubicBezTo>
                  <a:cubicBezTo>
                    <a:pt x="801" y="7001"/>
                    <a:pt x="725" y="6563"/>
                    <a:pt x="610" y="6135"/>
                  </a:cubicBezTo>
                  <a:cubicBezTo>
                    <a:pt x="553" y="5839"/>
                    <a:pt x="667" y="5658"/>
                    <a:pt x="820" y="5420"/>
                  </a:cubicBezTo>
                  <a:cubicBezTo>
                    <a:pt x="944" y="5230"/>
                    <a:pt x="1058" y="5039"/>
                    <a:pt x="1172" y="4839"/>
                  </a:cubicBezTo>
                  <a:cubicBezTo>
                    <a:pt x="1972" y="3372"/>
                    <a:pt x="2306" y="1610"/>
                    <a:pt x="1591" y="39"/>
                  </a:cubicBezTo>
                  <a:cubicBezTo>
                    <a:pt x="1577" y="12"/>
                    <a:pt x="1555" y="1"/>
                    <a:pt x="1532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4"/>
            <p:cNvSpPr/>
            <p:nvPr/>
          </p:nvSpPr>
          <p:spPr>
            <a:xfrm>
              <a:off x="3074175" y="3564600"/>
              <a:ext cx="23975" cy="42950"/>
            </a:xfrm>
            <a:custGeom>
              <a:avLst/>
              <a:gdLst/>
              <a:ahLst/>
              <a:cxnLst/>
              <a:rect l="l" t="t" r="r" b="b"/>
              <a:pathLst>
                <a:path w="959" h="1718" extrusionOk="0">
                  <a:moveTo>
                    <a:pt x="154" y="0"/>
                  </a:moveTo>
                  <a:cubicBezTo>
                    <a:pt x="117" y="0"/>
                    <a:pt x="77" y="24"/>
                    <a:pt x="67" y="72"/>
                  </a:cubicBezTo>
                  <a:cubicBezTo>
                    <a:pt x="1" y="720"/>
                    <a:pt x="401" y="1234"/>
                    <a:pt x="810" y="1691"/>
                  </a:cubicBezTo>
                  <a:cubicBezTo>
                    <a:pt x="824" y="1710"/>
                    <a:pt x="841" y="1718"/>
                    <a:pt x="858" y="1718"/>
                  </a:cubicBezTo>
                  <a:cubicBezTo>
                    <a:pt x="909" y="1718"/>
                    <a:pt x="958" y="1644"/>
                    <a:pt x="915" y="1586"/>
                  </a:cubicBezTo>
                  <a:cubicBezTo>
                    <a:pt x="534" y="1148"/>
                    <a:pt x="153" y="681"/>
                    <a:pt x="220" y="72"/>
                  </a:cubicBezTo>
                  <a:cubicBezTo>
                    <a:pt x="225" y="24"/>
                    <a:pt x="191" y="0"/>
                    <a:pt x="154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4"/>
            <p:cNvSpPr/>
            <p:nvPr/>
          </p:nvSpPr>
          <p:spPr>
            <a:xfrm>
              <a:off x="3088950" y="3603175"/>
              <a:ext cx="25550" cy="100475"/>
            </a:xfrm>
            <a:custGeom>
              <a:avLst/>
              <a:gdLst/>
              <a:ahLst/>
              <a:cxnLst/>
              <a:rect l="l" t="t" r="r" b="b"/>
              <a:pathLst>
                <a:path w="1022" h="4019" extrusionOk="0">
                  <a:moveTo>
                    <a:pt x="335" y="0"/>
                  </a:moveTo>
                  <a:cubicBezTo>
                    <a:pt x="298" y="0"/>
                    <a:pt x="257" y="24"/>
                    <a:pt x="248" y="72"/>
                  </a:cubicBezTo>
                  <a:cubicBezTo>
                    <a:pt x="96" y="1434"/>
                    <a:pt x="0" y="2825"/>
                    <a:pt x="858" y="3987"/>
                  </a:cubicBezTo>
                  <a:cubicBezTo>
                    <a:pt x="874" y="4009"/>
                    <a:pt x="897" y="4018"/>
                    <a:pt x="919" y="4018"/>
                  </a:cubicBezTo>
                  <a:cubicBezTo>
                    <a:pt x="972" y="4018"/>
                    <a:pt x="1022" y="3964"/>
                    <a:pt x="981" y="3910"/>
                  </a:cubicBezTo>
                  <a:cubicBezTo>
                    <a:pt x="143" y="2767"/>
                    <a:pt x="248" y="1405"/>
                    <a:pt x="400" y="72"/>
                  </a:cubicBezTo>
                  <a:cubicBezTo>
                    <a:pt x="405" y="24"/>
                    <a:pt x="372" y="0"/>
                    <a:pt x="335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4"/>
            <p:cNvSpPr/>
            <p:nvPr/>
          </p:nvSpPr>
          <p:spPr>
            <a:xfrm>
              <a:off x="3130950" y="3722925"/>
              <a:ext cx="100500" cy="32450"/>
            </a:xfrm>
            <a:custGeom>
              <a:avLst/>
              <a:gdLst/>
              <a:ahLst/>
              <a:cxnLst/>
              <a:rect l="l" t="t" r="r" b="b"/>
              <a:pathLst>
                <a:path w="4020" h="1298" extrusionOk="0">
                  <a:moveTo>
                    <a:pt x="104" y="0"/>
                  </a:moveTo>
                  <a:cubicBezTo>
                    <a:pt x="52" y="0"/>
                    <a:pt x="1" y="79"/>
                    <a:pt x="44" y="130"/>
                  </a:cubicBezTo>
                  <a:cubicBezTo>
                    <a:pt x="244" y="378"/>
                    <a:pt x="482" y="606"/>
                    <a:pt x="759" y="778"/>
                  </a:cubicBezTo>
                  <a:cubicBezTo>
                    <a:pt x="1064" y="940"/>
                    <a:pt x="1397" y="1054"/>
                    <a:pt x="1730" y="1140"/>
                  </a:cubicBezTo>
                  <a:cubicBezTo>
                    <a:pt x="1978" y="1209"/>
                    <a:pt x="2232" y="1298"/>
                    <a:pt x="2492" y="1298"/>
                  </a:cubicBezTo>
                  <a:cubicBezTo>
                    <a:pt x="2552" y="1298"/>
                    <a:pt x="2613" y="1293"/>
                    <a:pt x="2673" y="1283"/>
                  </a:cubicBezTo>
                  <a:cubicBezTo>
                    <a:pt x="2909" y="1247"/>
                    <a:pt x="3283" y="1051"/>
                    <a:pt x="3584" y="1051"/>
                  </a:cubicBezTo>
                  <a:cubicBezTo>
                    <a:pt x="3685" y="1051"/>
                    <a:pt x="3778" y="1073"/>
                    <a:pt x="3854" y="1130"/>
                  </a:cubicBezTo>
                  <a:cubicBezTo>
                    <a:pt x="3870" y="1142"/>
                    <a:pt x="3886" y="1147"/>
                    <a:pt x="3903" y="1147"/>
                  </a:cubicBezTo>
                  <a:cubicBezTo>
                    <a:pt x="3966" y="1147"/>
                    <a:pt x="4020" y="1071"/>
                    <a:pt x="3959" y="1025"/>
                  </a:cubicBezTo>
                  <a:cubicBezTo>
                    <a:pt x="3852" y="944"/>
                    <a:pt x="3736" y="917"/>
                    <a:pt x="3615" y="917"/>
                  </a:cubicBezTo>
                  <a:cubicBezTo>
                    <a:pt x="3511" y="917"/>
                    <a:pt x="3403" y="937"/>
                    <a:pt x="3292" y="959"/>
                  </a:cubicBezTo>
                  <a:cubicBezTo>
                    <a:pt x="2977" y="1030"/>
                    <a:pt x="2721" y="1129"/>
                    <a:pt x="2428" y="1129"/>
                  </a:cubicBezTo>
                  <a:cubicBezTo>
                    <a:pt x="2331" y="1129"/>
                    <a:pt x="2230" y="1118"/>
                    <a:pt x="2121" y="1092"/>
                  </a:cubicBezTo>
                  <a:cubicBezTo>
                    <a:pt x="1768" y="1006"/>
                    <a:pt x="1416" y="902"/>
                    <a:pt x="1073" y="778"/>
                  </a:cubicBezTo>
                  <a:cubicBezTo>
                    <a:pt x="692" y="616"/>
                    <a:pt x="425" y="330"/>
                    <a:pt x="149" y="25"/>
                  </a:cubicBezTo>
                  <a:cubicBezTo>
                    <a:pt x="136" y="7"/>
                    <a:pt x="120" y="0"/>
                    <a:pt x="104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4"/>
            <p:cNvSpPr/>
            <p:nvPr/>
          </p:nvSpPr>
          <p:spPr>
            <a:xfrm>
              <a:off x="3039900" y="3585950"/>
              <a:ext cx="43725" cy="95650"/>
            </a:xfrm>
            <a:custGeom>
              <a:avLst/>
              <a:gdLst/>
              <a:ahLst/>
              <a:cxnLst/>
              <a:rect l="l" t="t" r="r" b="b"/>
              <a:pathLst>
                <a:path w="1749" h="3826" extrusionOk="0">
                  <a:moveTo>
                    <a:pt x="1648" y="1"/>
                  </a:moveTo>
                  <a:cubicBezTo>
                    <a:pt x="1631" y="1"/>
                    <a:pt x="1614" y="9"/>
                    <a:pt x="1600" y="27"/>
                  </a:cubicBezTo>
                  <a:cubicBezTo>
                    <a:pt x="1143" y="608"/>
                    <a:pt x="619" y="1142"/>
                    <a:pt x="29" y="1599"/>
                  </a:cubicBezTo>
                  <a:cubicBezTo>
                    <a:pt x="10" y="1628"/>
                    <a:pt x="0" y="1666"/>
                    <a:pt x="19" y="1694"/>
                  </a:cubicBezTo>
                  <a:cubicBezTo>
                    <a:pt x="353" y="2323"/>
                    <a:pt x="429" y="3047"/>
                    <a:pt x="248" y="3733"/>
                  </a:cubicBezTo>
                  <a:cubicBezTo>
                    <a:pt x="231" y="3789"/>
                    <a:pt x="275" y="3826"/>
                    <a:pt x="319" y="3826"/>
                  </a:cubicBezTo>
                  <a:cubicBezTo>
                    <a:pt x="349" y="3826"/>
                    <a:pt x="379" y="3809"/>
                    <a:pt x="391" y="3771"/>
                  </a:cubicBezTo>
                  <a:cubicBezTo>
                    <a:pt x="486" y="3428"/>
                    <a:pt x="515" y="3075"/>
                    <a:pt x="486" y="2733"/>
                  </a:cubicBezTo>
                  <a:cubicBezTo>
                    <a:pt x="448" y="2390"/>
                    <a:pt x="314" y="2113"/>
                    <a:pt x="238" y="1790"/>
                  </a:cubicBezTo>
                  <a:cubicBezTo>
                    <a:pt x="200" y="1656"/>
                    <a:pt x="181" y="1694"/>
                    <a:pt x="295" y="1580"/>
                  </a:cubicBezTo>
                  <a:cubicBezTo>
                    <a:pt x="353" y="1523"/>
                    <a:pt x="429" y="1475"/>
                    <a:pt x="486" y="1418"/>
                  </a:cubicBezTo>
                  <a:cubicBezTo>
                    <a:pt x="629" y="1294"/>
                    <a:pt x="772" y="1170"/>
                    <a:pt x="896" y="1037"/>
                  </a:cubicBezTo>
                  <a:cubicBezTo>
                    <a:pt x="1191" y="751"/>
                    <a:pt x="1457" y="447"/>
                    <a:pt x="1705" y="132"/>
                  </a:cubicBezTo>
                  <a:cubicBezTo>
                    <a:pt x="1748" y="75"/>
                    <a:pt x="1699" y="1"/>
                    <a:pt x="1648" y="1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4"/>
            <p:cNvSpPr/>
            <p:nvPr/>
          </p:nvSpPr>
          <p:spPr>
            <a:xfrm>
              <a:off x="3047650" y="3680875"/>
              <a:ext cx="136175" cy="93875"/>
            </a:xfrm>
            <a:custGeom>
              <a:avLst/>
              <a:gdLst/>
              <a:ahLst/>
              <a:cxnLst/>
              <a:rect l="l" t="t" r="r" b="b"/>
              <a:pathLst>
                <a:path w="5447" h="3755" extrusionOk="0">
                  <a:moveTo>
                    <a:pt x="111" y="1"/>
                  </a:moveTo>
                  <a:cubicBezTo>
                    <a:pt x="29" y="1"/>
                    <a:pt x="0" y="127"/>
                    <a:pt x="81" y="145"/>
                  </a:cubicBezTo>
                  <a:cubicBezTo>
                    <a:pt x="2235" y="453"/>
                    <a:pt x="2781" y="3755"/>
                    <a:pt x="4996" y="3755"/>
                  </a:cubicBezTo>
                  <a:cubicBezTo>
                    <a:pt x="5112" y="3755"/>
                    <a:pt x="5232" y="3746"/>
                    <a:pt x="5358" y="3727"/>
                  </a:cubicBezTo>
                  <a:cubicBezTo>
                    <a:pt x="5447" y="3709"/>
                    <a:pt x="5419" y="3582"/>
                    <a:pt x="5337" y="3582"/>
                  </a:cubicBezTo>
                  <a:cubicBezTo>
                    <a:pt x="5331" y="3582"/>
                    <a:pt x="5325" y="3583"/>
                    <a:pt x="5319" y="3584"/>
                  </a:cubicBezTo>
                  <a:cubicBezTo>
                    <a:pt x="5220" y="3599"/>
                    <a:pt x="5124" y="3606"/>
                    <a:pt x="5029" y="3606"/>
                  </a:cubicBezTo>
                  <a:cubicBezTo>
                    <a:pt x="3863" y="3606"/>
                    <a:pt x="3047" y="2515"/>
                    <a:pt x="2395" y="1669"/>
                  </a:cubicBezTo>
                  <a:cubicBezTo>
                    <a:pt x="1814" y="917"/>
                    <a:pt x="1119" y="145"/>
                    <a:pt x="128" y="2"/>
                  </a:cubicBezTo>
                  <a:cubicBezTo>
                    <a:pt x="122" y="1"/>
                    <a:pt x="117" y="1"/>
                    <a:pt x="111" y="1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4"/>
            <p:cNvSpPr/>
            <p:nvPr/>
          </p:nvSpPr>
          <p:spPr>
            <a:xfrm>
              <a:off x="3016450" y="3386600"/>
              <a:ext cx="113300" cy="41900"/>
            </a:xfrm>
            <a:custGeom>
              <a:avLst/>
              <a:gdLst/>
              <a:ahLst/>
              <a:cxnLst/>
              <a:rect l="l" t="t" r="r" b="b"/>
              <a:pathLst>
                <a:path w="4532" h="1676" extrusionOk="0">
                  <a:moveTo>
                    <a:pt x="2627" y="0"/>
                  </a:moveTo>
                  <a:cubicBezTo>
                    <a:pt x="2286" y="0"/>
                    <a:pt x="2008" y="186"/>
                    <a:pt x="1738" y="391"/>
                  </a:cubicBezTo>
                  <a:cubicBezTo>
                    <a:pt x="1586" y="534"/>
                    <a:pt x="1395" y="648"/>
                    <a:pt x="1195" y="705"/>
                  </a:cubicBezTo>
                  <a:cubicBezTo>
                    <a:pt x="1145" y="716"/>
                    <a:pt x="1095" y="721"/>
                    <a:pt x="1045" y="721"/>
                  </a:cubicBezTo>
                  <a:cubicBezTo>
                    <a:pt x="782" y="721"/>
                    <a:pt x="523" y="587"/>
                    <a:pt x="290" y="467"/>
                  </a:cubicBezTo>
                  <a:cubicBezTo>
                    <a:pt x="268" y="455"/>
                    <a:pt x="245" y="450"/>
                    <a:pt x="224" y="450"/>
                  </a:cubicBezTo>
                  <a:cubicBezTo>
                    <a:pt x="92" y="450"/>
                    <a:pt x="0" y="651"/>
                    <a:pt x="148" y="724"/>
                  </a:cubicBezTo>
                  <a:cubicBezTo>
                    <a:pt x="430" y="865"/>
                    <a:pt x="738" y="1013"/>
                    <a:pt x="1061" y="1013"/>
                  </a:cubicBezTo>
                  <a:cubicBezTo>
                    <a:pt x="1131" y="1013"/>
                    <a:pt x="1201" y="1006"/>
                    <a:pt x="1272" y="991"/>
                  </a:cubicBezTo>
                  <a:cubicBezTo>
                    <a:pt x="1605" y="915"/>
                    <a:pt x="1843" y="667"/>
                    <a:pt x="2110" y="486"/>
                  </a:cubicBezTo>
                  <a:cubicBezTo>
                    <a:pt x="2285" y="366"/>
                    <a:pt x="2464" y="314"/>
                    <a:pt x="2642" y="314"/>
                  </a:cubicBezTo>
                  <a:cubicBezTo>
                    <a:pt x="3306" y="314"/>
                    <a:pt x="3944" y="1037"/>
                    <a:pt x="4215" y="1601"/>
                  </a:cubicBezTo>
                  <a:cubicBezTo>
                    <a:pt x="4241" y="1654"/>
                    <a:pt x="4284" y="1676"/>
                    <a:pt x="4329" y="1676"/>
                  </a:cubicBezTo>
                  <a:cubicBezTo>
                    <a:pt x="4427" y="1676"/>
                    <a:pt x="4531" y="1567"/>
                    <a:pt x="4472" y="1448"/>
                  </a:cubicBezTo>
                  <a:lnTo>
                    <a:pt x="4481" y="1448"/>
                  </a:lnTo>
                  <a:cubicBezTo>
                    <a:pt x="4148" y="782"/>
                    <a:pt x="3453" y="39"/>
                    <a:pt x="2653" y="0"/>
                  </a:cubicBezTo>
                  <a:cubicBezTo>
                    <a:pt x="2644" y="0"/>
                    <a:pt x="2636" y="0"/>
                    <a:pt x="2627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4"/>
            <p:cNvSpPr/>
            <p:nvPr/>
          </p:nvSpPr>
          <p:spPr>
            <a:xfrm>
              <a:off x="3057925" y="3423775"/>
              <a:ext cx="104600" cy="68200"/>
            </a:xfrm>
            <a:custGeom>
              <a:avLst/>
              <a:gdLst/>
              <a:ahLst/>
              <a:cxnLst/>
              <a:rect l="l" t="t" r="r" b="b"/>
              <a:pathLst>
                <a:path w="4184" h="2728" extrusionOk="0">
                  <a:moveTo>
                    <a:pt x="3632" y="1"/>
                  </a:moveTo>
                  <a:cubicBezTo>
                    <a:pt x="3464" y="1"/>
                    <a:pt x="3295" y="70"/>
                    <a:pt x="3175" y="209"/>
                  </a:cubicBezTo>
                  <a:cubicBezTo>
                    <a:pt x="2822" y="599"/>
                    <a:pt x="2746" y="1152"/>
                    <a:pt x="2480" y="1590"/>
                  </a:cubicBezTo>
                  <a:cubicBezTo>
                    <a:pt x="2346" y="1828"/>
                    <a:pt x="2137" y="2057"/>
                    <a:pt x="1860" y="2133"/>
                  </a:cubicBezTo>
                  <a:cubicBezTo>
                    <a:pt x="1809" y="2147"/>
                    <a:pt x="1759" y="2152"/>
                    <a:pt x="1708" y="2152"/>
                  </a:cubicBezTo>
                  <a:cubicBezTo>
                    <a:pt x="1476" y="2152"/>
                    <a:pt x="1248" y="2031"/>
                    <a:pt x="1013" y="2000"/>
                  </a:cubicBezTo>
                  <a:cubicBezTo>
                    <a:pt x="974" y="1995"/>
                    <a:pt x="936" y="1993"/>
                    <a:pt x="898" y="1993"/>
                  </a:cubicBezTo>
                  <a:cubicBezTo>
                    <a:pt x="549" y="1993"/>
                    <a:pt x="223" y="2187"/>
                    <a:pt x="60" y="2504"/>
                  </a:cubicBezTo>
                  <a:cubicBezTo>
                    <a:pt x="1" y="2623"/>
                    <a:pt x="106" y="2728"/>
                    <a:pt x="204" y="2728"/>
                  </a:cubicBezTo>
                  <a:cubicBezTo>
                    <a:pt x="248" y="2728"/>
                    <a:pt x="291" y="2707"/>
                    <a:pt x="317" y="2657"/>
                  </a:cubicBezTo>
                  <a:cubicBezTo>
                    <a:pt x="413" y="2447"/>
                    <a:pt x="613" y="2314"/>
                    <a:pt x="832" y="2295"/>
                  </a:cubicBezTo>
                  <a:cubicBezTo>
                    <a:pt x="848" y="2294"/>
                    <a:pt x="864" y="2293"/>
                    <a:pt x="881" y="2293"/>
                  </a:cubicBezTo>
                  <a:cubicBezTo>
                    <a:pt x="1110" y="2293"/>
                    <a:pt x="1324" y="2412"/>
                    <a:pt x="1546" y="2447"/>
                  </a:cubicBezTo>
                  <a:cubicBezTo>
                    <a:pt x="1590" y="2453"/>
                    <a:pt x="1634" y="2456"/>
                    <a:pt x="1677" y="2456"/>
                  </a:cubicBezTo>
                  <a:cubicBezTo>
                    <a:pt x="1935" y="2456"/>
                    <a:pt x="2179" y="2360"/>
                    <a:pt x="2375" y="2181"/>
                  </a:cubicBezTo>
                  <a:cubicBezTo>
                    <a:pt x="2622" y="1942"/>
                    <a:pt x="2822" y="1647"/>
                    <a:pt x="2937" y="1323"/>
                  </a:cubicBezTo>
                  <a:cubicBezTo>
                    <a:pt x="3031" y="1088"/>
                    <a:pt x="3292" y="293"/>
                    <a:pt x="3636" y="293"/>
                  </a:cubicBezTo>
                  <a:cubicBezTo>
                    <a:pt x="3711" y="293"/>
                    <a:pt x="3789" y="330"/>
                    <a:pt x="3870" y="418"/>
                  </a:cubicBezTo>
                  <a:cubicBezTo>
                    <a:pt x="3900" y="449"/>
                    <a:pt x="3934" y="461"/>
                    <a:pt x="3967" y="461"/>
                  </a:cubicBezTo>
                  <a:cubicBezTo>
                    <a:pt x="4081" y="461"/>
                    <a:pt x="4183" y="312"/>
                    <a:pt x="4080" y="209"/>
                  </a:cubicBezTo>
                  <a:lnTo>
                    <a:pt x="4080" y="199"/>
                  </a:lnTo>
                  <a:cubicBezTo>
                    <a:pt x="3962" y="67"/>
                    <a:pt x="3797" y="1"/>
                    <a:pt x="3632" y="1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4"/>
            <p:cNvSpPr/>
            <p:nvPr/>
          </p:nvSpPr>
          <p:spPr>
            <a:xfrm>
              <a:off x="3143950" y="3427525"/>
              <a:ext cx="65750" cy="282950"/>
            </a:xfrm>
            <a:custGeom>
              <a:avLst/>
              <a:gdLst/>
              <a:ahLst/>
              <a:cxnLst/>
              <a:rect l="l" t="t" r="r" b="b"/>
              <a:pathLst>
                <a:path w="2630" h="11318" extrusionOk="0">
                  <a:moveTo>
                    <a:pt x="1843" y="1"/>
                  </a:moveTo>
                  <a:cubicBezTo>
                    <a:pt x="1748" y="1"/>
                    <a:pt x="1644" y="107"/>
                    <a:pt x="1696" y="230"/>
                  </a:cubicBezTo>
                  <a:lnTo>
                    <a:pt x="1706" y="230"/>
                  </a:lnTo>
                  <a:cubicBezTo>
                    <a:pt x="2353" y="1745"/>
                    <a:pt x="2134" y="3497"/>
                    <a:pt x="1125" y="4812"/>
                  </a:cubicBezTo>
                  <a:cubicBezTo>
                    <a:pt x="896" y="5107"/>
                    <a:pt x="705" y="5393"/>
                    <a:pt x="696" y="5783"/>
                  </a:cubicBezTo>
                  <a:cubicBezTo>
                    <a:pt x="686" y="6231"/>
                    <a:pt x="801" y="6698"/>
                    <a:pt x="829" y="7155"/>
                  </a:cubicBezTo>
                  <a:cubicBezTo>
                    <a:pt x="877" y="8069"/>
                    <a:pt x="734" y="9022"/>
                    <a:pt x="77" y="9717"/>
                  </a:cubicBezTo>
                  <a:cubicBezTo>
                    <a:pt x="1" y="9793"/>
                    <a:pt x="39" y="9927"/>
                    <a:pt x="143" y="9965"/>
                  </a:cubicBezTo>
                  <a:cubicBezTo>
                    <a:pt x="667" y="10127"/>
                    <a:pt x="1010" y="10622"/>
                    <a:pt x="982" y="11175"/>
                  </a:cubicBezTo>
                  <a:cubicBezTo>
                    <a:pt x="972" y="11270"/>
                    <a:pt x="1044" y="11317"/>
                    <a:pt x="1119" y="11317"/>
                  </a:cubicBezTo>
                  <a:cubicBezTo>
                    <a:pt x="1194" y="11317"/>
                    <a:pt x="1272" y="11270"/>
                    <a:pt x="1277" y="11175"/>
                  </a:cubicBezTo>
                  <a:cubicBezTo>
                    <a:pt x="1311" y="10566"/>
                    <a:pt x="969" y="10009"/>
                    <a:pt x="432" y="9759"/>
                  </a:cubicBezTo>
                  <a:lnTo>
                    <a:pt x="432" y="9759"/>
                  </a:lnTo>
                  <a:cubicBezTo>
                    <a:pt x="931" y="9133"/>
                    <a:pt x="1117" y="8339"/>
                    <a:pt x="1134" y="7546"/>
                  </a:cubicBezTo>
                  <a:cubicBezTo>
                    <a:pt x="1134" y="7022"/>
                    <a:pt x="1039" y="6507"/>
                    <a:pt x="1001" y="5983"/>
                  </a:cubicBezTo>
                  <a:cubicBezTo>
                    <a:pt x="953" y="5441"/>
                    <a:pt x="1248" y="5145"/>
                    <a:pt x="1544" y="4736"/>
                  </a:cubicBezTo>
                  <a:cubicBezTo>
                    <a:pt x="2477" y="3355"/>
                    <a:pt x="2629" y="1602"/>
                    <a:pt x="1953" y="78"/>
                  </a:cubicBezTo>
                  <a:cubicBezTo>
                    <a:pt x="1929" y="24"/>
                    <a:pt x="1887" y="1"/>
                    <a:pt x="1843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4"/>
            <p:cNvSpPr/>
            <p:nvPr/>
          </p:nvSpPr>
          <p:spPr>
            <a:xfrm>
              <a:off x="3170600" y="3698625"/>
              <a:ext cx="87625" cy="25175"/>
            </a:xfrm>
            <a:custGeom>
              <a:avLst/>
              <a:gdLst/>
              <a:ahLst/>
              <a:cxnLst/>
              <a:rect l="l" t="t" r="r" b="b"/>
              <a:pathLst>
                <a:path w="3505" h="1007" extrusionOk="0">
                  <a:moveTo>
                    <a:pt x="1299" y="1"/>
                  </a:moveTo>
                  <a:cubicBezTo>
                    <a:pt x="914" y="1"/>
                    <a:pt x="527" y="68"/>
                    <a:pt x="154" y="207"/>
                  </a:cubicBezTo>
                  <a:cubicBezTo>
                    <a:pt x="0" y="267"/>
                    <a:pt x="45" y="502"/>
                    <a:pt x="187" y="502"/>
                  </a:cubicBezTo>
                  <a:cubicBezTo>
                    <a:pt x="203" y="502"/>
                    <a:pt x="221" y="499"/>
                    <a:pt x="240" y="492"/>
                  </a:cubicBezTo>
                  <a:cubicBezTo>
                    <a:pt x="582" y="361"/>
                    <a:pt x="941" y="296"/>
                    <a:pt x="1298" y="296"/>
                  </a:cubicBezTo>
                  <a:cubicBezTo>
                    <a:pt x="1973" y="296"/>
                    <a:pt x="2641" y="527"/>
                    <a:pt x="3183" y="969"/>
                  </a:cubicBezTo>
                  <a:cubicBezTo>
                    <a:pt x="3213" y="995"/>
                    <a:pt x="3247" y="1007"/>
                    <a:pt x="3280" y="1007"/>
                  </a:cubicBezTo>
                  <a:cubicBezTo>
                    <a:pt x="3399" y="1007"/>
                    <a:pt x="3504" y="856"/>
                    <a:pt x="3392" y="759"/>
                  </a:cubicBezTo>
                  <a:cubicBezTo>
                    <a:pt x="2793" y="261"/>
                    <a:pt x="2052" y="1"/>
                    <a:pt x="1299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4"/>
            <p:cNvSpPr/>
            <p:nvPr/>
          </p:nvSpPr>
          <p:spPr>
            <a:xfrm>
              <a:off x="3250100" y="3702800"/>
              <a:ext cx="57900" cy="20500"/>
            </a:xfrm>
            <a:custGeom>
              <a:avLst/>
              <a:gdLst/>
              <a:ahLst/>
              <a:cxnLst/>
              <a:rect l="l" t="t" r="r" b="b"/>
              <a:pathLst>
                <a:path w="2316" h="820" extrusionOk="0">
                  <a:moveTo>
                    <a:pt x="1471" y="0"/>
                  </a:moveTo>
                  <a:cubicBezTo>
                    <a:pt x="1230" y="0"/>
                    <a:pt x="989" y="29"/>
                    <a:pt x="755" y="87"/>
                  </a:cubicBezTo>
                  <a:cubicBezTo>
                    <a:pt x="431" y="164"/>
                    <a:pt x="146" y="316"/>
                    <a:pt x="41" y="640"/>
                  </a:cubicBezTo>
                  <a:cubicBezTo>
                    <a:pt x="1" y="749"/>
                    <a:pt x="88" y="819"/>
                    <a:pt x="178" y="819"/>
                  </a:cubicBezTo>
                  <a:cubicBezTo>
                    <a:pt x="238" y="819"/>
                    <a:pt x="300" y="788"/>
                    <a:pt x="327" y="716"/>
                  </a:cubicBezTo>
                  <a:cubicBezTo>
                    <a:pt x="412" y="449"/>
                    <a:pt x="736" y="392"/>
                    <a:pt x="974" y="354"/>
                  </a:cubicBezTo>
                  <a:cubicBezTo>
                    <a:pt x="1148" y="318"/>
                    <a:pt x="1323" y="301"/>
                    <a:pt x="1496" y="301"/>
                  </a:cubicBezTo>
                  <a:cubicBezTo>
                    <a:pt x="1692" y="301"/>
                    <a:pt x="1887" y="323"/>
                    <a:pt x="2079" y="364"/>
                  </a:cubicBezTo>
                  <a:cubicBezTo>
                    <a:pt x="2092" y="366"/>
                    <a:pt x="2103" y="367"/>
                    <a:pt x="2115" y="367"/>
                  </a:cubicBezTo>
                  <a:cubicBezTo>
                    <a:pt x="2268" y="367"/>
                    <a:pt x="2315" y="140"/>
                    <a:pt x="2155" y="78"/>
                  </a:cubicBezTo>
                  <a:cubicBezTo>
                    <a:pt x="1932" y="27"/>
                    <a:pt x="1701" y="0"/>
                    <a:pt x="1471" y="0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4"/>
            <p:cNvSpPr/>
            <p:nvPr/>
          </p:nvSpPr>
          <p:spPr>
            <a:xfrm>
              <a:off x="3311025" y="3673350"/>
              <a:ext cx="11075" cy="101225"/>
            </a:xfrm>
            <a:custGeom>
              <a:avLst/>
              <a:gdLst/>
              <a:ahLst/>
              <a:cxnLst/>
              <a:rect l="l" t="t" r="r" b="b"/>
              <a:pathLst>
                <a:path w="443" h="4049" extrusionOk="0">
                  <a:moveTo>
                    <a:pt x="151" y="1"/>
                  </a:moveTo>
                  <a:cubicBezTo>
                    <a:pt x="96" y="1"/>
                    <a:pt x="49" y="74"/>
                    <a:pt x="99" y="132"/>
                  </a:cubicBezTo>
                  <a:cubicBezTo>
                    <a:pt x="299" y="389"/>
                    <a:pt x="299" y="703"/>
                    <a:pt x="290" y="1018"/>
                  </a:cubicBezTo>
                  <a:cubicBezTo>
                    <a:pt x="280" y="1351"/>
                    <a:pt x="261" y="1684"/>
                    <a:pt x="252" y="2018"/>
                  </a:cubicBezTo>
                  <a:lnTo>
                    <a:pt x="223" y="2961"/>
                  </a:lnTo>
                  <a:cubicBezTo>
                    <a:pt x="214" y="3247"/>
                    <a:pt x="280" y="3713"/>
                    <a:pt x="52" y="3923"/>
                  </a:cubicBezTo>
                  <a:cubicBezTo>
                    <a:pt x="0" y="3974"/>
                    <a:pt x="51" y="4049"/>
                    <a:pt x="112" y="4049"/>
                  </a:cubicBezTo>
                  <a:cubicBezTo>
                    <a:pt x="130" y="4049"/>
                    <a:pt x="149" y="4043"/>
                    <a:pt x="166" y="4028"/>
                  </a:cubicBezTo>
                  <a:cubicBezTo>
                    <a:pt x="347" y="3856"/>
                    <a:pt x="347" y="3608"/>
                    <a:pt x="357" y="3370"/>
                  </a:cubicBezTo>
                  <a:cubicBezTo>
                    <a:pt x="376" y="2923"/>
                    <a:pt x="385" y="2465"/>
                    <a:pt x="404" y="2018"/>
                  </a:cubicBezTo>
                  <a:cubicBezTo>
                    <a:pt x="414" y="1608"/>
                    <a:pt x="442" y="1199"/>
                    <a:pt x="442" y="789"/>
                  </a:cubicBezTo>
                  <a:cubicBezTo>
                    <a:pt x="442" y="513"/>
                    <a:pt x="366" y="246"/>
                    <a:pt x="204" y="27"/>
                  </a:cubicBezTo>
                  <a:cubicBezTo>
                    <a:pt x="188" y="8"/>
                    <a:pt x="169" y="1"/>
                    <a:pt x="151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4"/>
            <p:cNvSpPr/>
            <p:nvPr/>
          </p:nvSpPr>
          <p:spPr>
            <a:xfrm>
              <a:off x="3199650" y="3750475"/>
              <a:ext cx="15300" cy="89900"/>
            </a:xfrm>
            <a:custGeom>
              <a:avLst/>
              <a:gdLst/>
              <a:ahLst/>
              <a:cxnLst/>
              <a:rect l="l" t="t" r="r" b="b"/>
              <a:pathLst>
                <a:path w="612" h="3596" extrusionOk="0">
                  <a:moveTo>
                    <a:pt x="282" y="0"/>
                  </a:moveTo>
                  <a:cubicBezTo>
                    <a:pt x="236" y="0"/>
                    <a:pt x="185" y="55"/>
                    <a:pt x="211" y="114"/>
                  </a:cubicBezTo>
                  <a:lnTo>
                    <a:pt x="201" y="114"/>
                  </a:lnTo>
                  <a:cubicBezTo>
                    <a:pt x="459" y="666"/>
                    <a:pt x="306" y="1247"/>
                    <a:pt x="249" y="1828"/>
                  </a:cubicBezTo>
                  <a:cubicBezTo>
                    <a:pt x="192" y="2371"/>
                    <a:pt x="392" y="3019"/>
                    <a:pt x="40" y="3495"/>
                  </a:cubicBezTo>
                  <a:cubicBezTo>
                    <a:pt x="0" y="3548"/>
                    <a:pt x="47" y="3596"/>
                    <a:pt x="98" y="3596"/>
                  </a:cubicBezTo>
                  <a:cubicBezTo>
                    <a:pt x="121" y="3596"/>
                    <a:pt x="146" y="3586"/>
                    <a:pt x="163" y="3562"/>
                  </a:cubicBezTo>
                  <a:cubicBezTo>
                    <a:pt x="535" y="3067"/>
                    <a:pt x="344" y="2409"/>
                    <a:pt x="401" y="1828"/>
                  </a:cubicBezTo>
                  <a:cubicBezTo>
                    <a:pt x="459" y="1219"/>
                    <a:pt x="611" y="619"/>
                    <a:pt x="335" y="38"/>
                  </a:cubicBezTo>
                  <a:cubicBezTo>
                    <a:pt x="323" y="11"/>
                    <a:pt x="303" y="0"/>
                    <a:pt x="282" y="0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893" y="3430023"/>
            <a:ext cx="1847444" cy="16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p54"/>
          <p:cNvSpPr txBox="1">
            <a:spLocks noGrp="1"/>
          </p:cNvSpPr>
          <p:nvPr>
            <p:ph type="title"/>
          </p:nvPr>
        </p:nvSpPr>
        <p:spPr>
          <a:xfrm>
            <a:off x="660824" y="114819"/>
            <a:ext cx="4006800" cy="439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 smtClean="0"/>
              <a:t>Circles</a:t>
            </a:r>
            <a:endParaRPr sz="3300" dirty="0"/>
          </a:p>
        </p:txBody>
      </p:sp>
      <p:sp>
        <p:nvSpPr>
          <p:cNvPr id="2090" name="Google Shape;2090;p54"/>
          <p:cNvSpPr txBox="1">
            <a:spLocks noGrp="1"/>
          </p:cNvSpPr>
          <p:nvPr>
            <p:ph type="body" idx="1"/>
          </p:nvPr>
        </p:nvSpPr>
        <p:spPr>
          <a:xfrm>
            <a:off x="501798" y="518660"/>
            <a:ext cx="7463709" cy="28610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24 + 4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3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1 – 2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What is the name of the ‘</a:t>
            </a:r>
            <a:r>
              <a:rPr lang="en" sz="1700" b="1" dirty="0" smtClean="0">
                <a:solidFill>
                  <a:schemeClr val="accent3"/>
                </a:solidFill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round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’ clock?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18 + ? = 20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50 + 40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Write the number ‘</a:t>
            </a:r>
            <a:r>
              <a:rPr lang="en" sz="1700" b="1" dirty="0" smtClean="0">
                <a:solidFill>
                  <a:schemeClr val="accent3"/>
                </a:solidFill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twenty two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’ in numerals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-GB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90 – 10 =</a:t>
            </a:r>
            <a:endParaRPr lang="en" sz="1700" b="1" dirty="0" smtClean="0">
              <a:latin typeface="Roboto" panose="020B0604020202020204" charset="0"/>
              <a:ea typeface="Roboto" panose="020B0604020202020204" charset="0"/>
              <a:cs typeface="Mali" panose="020B0604020202020204" charset="-34"/>
            </a:endParaRP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What time is it on this clock?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Is 13 an </a:t>
            </a:r>
            <a:r>
              <a:rPr lang="en" sz="1700" b="1" dirty="0" smtClean="0">
                <a:solidFill>
                  <a:schemeClr val="accent3"/>
                </a:solidFill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odd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 or </a:t>
            </a:r>
            <a:r>
              <a:rPr lang="en" sz="1700" b="1" dirty="0" smtClean="0">
                <a:solidFill>
                  <a:schemeClr val="accent3"/>
                </a:solidFill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even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 number?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9 + 10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endParaRPr lang="en" b="1" dirty="0" smtClean="0">
              <a:latin typeface="Roboto" panose="020B0604020202020204" charset="0"/>
              <a:ea typeface="Roboto" panose="020B0604020202020204" charset="0"/>
            </a:endParaRP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endParaRPr lang="en" dirty="0" smtClean="0"/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endParaRPr sz="1500" dirty="0"/>
          </a:p>
        </p:txBody>
      </p:sp>
      <p:grpSp>
        <p:nvGrpSpPr>
          <p:cNvPr id="2091" name="Google Shape;2091;p54"/>
          <p:cNvGrpSpPr/>
          <p:nvPr/>
        </p:nvGrpSpPr>
        <p:grpSpPr>
          <a:xfrm>
            <a:off x="6541816" y="237570"/>
            <a:ext cx="1787459" cy="3142112"/>
            <a:chOff x="2962975" y="2963425"/>
            <a:chExt cx="498900" cy="876950"/>
          </a:xfrm>
        </p:grpSpPr>
        <p:sp>
          <p:nvSpPr>
            <p:cNvPr id="2092" name="Google Shape;2092;p54"/>
            <p:cNvSpPr/>
            <p:nvPr/>
          </p:nvSpPr>
          <p:spPr>
            <a:xfrm>
              <a:off x="3295150" y="3672075"/>
              <a:ext cx="35050" cy="101725"/>
            </a:xfrm>
            <a:custGeom>
              <a:avLst/>
              <a:gdLst/>
              <a:ahLst/>
              <a:cxnLst/>
              <a:rect l="l" t="t" r="r" b="b"/>
              <a:pathLst>
                <a:path w="1402" h="4069" extrusionOk="0">
                  <a:moveTo>
                    <a:pt x="564" y="0"/>
                  </a:moveTo>
                  <a:cubicBezTo>
                    <a:pt x="464" y="0"/>
                    <a:pt x="363" y="23"/>
                    <a:pt x="268" y="69"/>
                  </a:cubicBezTo>
                  <a:lnTo>
                    <a:pt x="68" y="154"/>
                  </a:lnTo>
                  <a:cubicBezTo>
                    <a:pt x="315" y="659"/>
                    <a:pt x="315" y="1173"/>
                    <a:pt x="201" y="1707"/>
                  </a:cubicBezTo>
                  <a:cubicBezTo>
                    <a:pt x="153" y="1926"/>
                    <a:pt x="68" y="2135"/>
                    <a:pt x="1" y="2355"/>
                  </a:cubicBezTo>
                  <a:cubicBezTo>
                    <a:pt x="49" y="2412"/>
                    <a:pt x="87" y="2488"/>
                    <a:pt x="115" y="2564"/>
                  </a:cubicBezTo>
                  <a:cubicBezTo>
                    <a:pt x="191" y="2812"/>
                    <a:pt x="258" y="3059"/>
                    <a:pt x="315" y="3317"/>
                  </a:cubicBezTo>
                  <a:cubicBezTo>
                    <a:pt x="363" y="3583"/>
                    <a:pt x="506" y="3821"/>
                    <a:pt x="725" y="3993"/>
                  </a:cubicBezTo>
                  <a:cubicBezTo>
                    <a:pt x="791" y="4044"/>
                    <a:pt x="855" y="4069"/>
                    <a:pt x="915" y="4069"/>
                  </a:cubicBezTo>
                  <a:cubicBezTo>
                    <a:pt x="1012" y="4069"/>
                    <a:pt x="1098" y="4005"/>
                    <a:pt x="1163" y="3888"/>
                  </a:cubicBezTo>
                  <a:cubicBezTo>
                    <a:pt x="1192" y="3831"/>
                    <a:pt x="1211" y="3764"/>
                    <a:pt x="1220" y="3698"/>
                  </a:cubicBezTo>
                  <a:cubicBezTo>
                    <a:pt x="1230" y="3574"/>
                    <a:pt x="1239" y="3440"/>
                    <a:pt x="1239" y="3307"/>
                  </a:cubicBezTo>
                  <a:cubicBezTo>
                    <a:pt x="1211" y="2802"/>
                    <a:pt x="1230" y="2288"/>
                    <a:pt x="1287" y="1774"/>
                  </a:cubicBezTo>
                  <a:cubicBezTo>
                    <a:pt x="1315" y="1535"/>
                    <a:pt x="1344" y="1288"/>
                    <a:pt x="1363" y="1050"/>
                  </a:cubicBezTo>
                  <a:cubicBezTo>
                    <a:pt x="1401" y="745"/>
                    <a:pt x="1296" y="440"/>
                    <a:pt x="1077" y="231"/>
                  </a:cubicBezTo>
                  <a:cubicBezTo>
                    <a:pt x="940" y="81"/>
                    <a:pt x="754" y="0"/>
                    <a:pt x="564" y="0"/>
                  </a:cubicBezTo>
                  <a:close/>
                </a:path>
              </a:pathLst>
            </a:custGeom>
            <a:solidFill>
              <a:srgbClr val="419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4"/>
            <p:cNvSpPr/>
            <p:nvPr/>
          </p:nvSpPr>
          <p:spPr>
            <a:xfrm>
              <a:off x="2999175" y="2996275"/>
              <a:ext cx="455075" cy="507825"/>
            </a:xfrm>
            <a:custGeom>
              <a:avLst/>
              <a:gdLst/>
              <a:ahLst/>
              <a:cxnLst/>
              <a:rect l="l" t="t" r="r" b="b"/>
              <a:pathLst>
                <a:path w="18203" h="20313" extrusionOk="0">
                  <a:moveTo>
                    <a:pt x="3757" y="0"/>
                  </a:moveTo>
                  <a:cubicBezTo>
                    <a:pt x="3618" y="0"/>
                    <a:pt x="3214" y="31"/>
                    <a:pt x="2658" y="335"/>
                  </a:cubicBezTo>
                  <a:cubicBezTo>
                    <a:pt x="1782" y="936"/>
                    <a:pt x="1496" y="2136"/>
                    <a:pt x="1677" y="3174"/>
                  </a:cubicBezTo>
                  <a:cubicBezTo>
                    <a:pt x="1858" y="4212"/>
                    <a:pt x="2429" y="5136"/>
                    <a:pt x="3010" y="6022"/>
                  </a:cubicBezTo>
                  <a:cubicBezTo>
                    <a:pt x="3582" y="6908"/>
                    <a:pt x="4182" y="7813"/>
                    <a:pt x="4439" y="8832"/>
                  </a:cubicBezTo>
                  <a:cubicBezTo>
                    <a:pt x="4487" y="8994"/>
                    <a:pt x="4487" y="9175"/>
                    <a:pt x="4439" y="9337"/>
                  </a:cubicBezTo>
                  <a:cubicBezTo>
                    <a:pt x="4363" y="9508"/>
                    <a:pt x="4201" y="9622"/>
                    <a:pt x="4049" y="9737"/>
                  </a:cubicBezTo>
                  <a:cubicBezTo>
                    <a:pt x="2715" y="10765"/>
                    <a:pt x="2658" y="12766"/>
                    <a:pt x="1667" y="14128"/>
                  </a:cubicBezTo>
                  <a:cubicBezTo>
                    <a:pt x="1353" y="14566"/>
                    <a:pt x="934" y="14937"/>
                    <a:pt x="620" y="15375"/>
                  </a:cubicBezTo>
                  <a:cubicBezTo>
                    <a:pt x="219" y="15909"/>
                    <a:pt x="0" y="16595"/>
                    <a:pt x="305" y="17233"/>
                  </a:cubicBezTo>
                  <a:cubicBezTo>
                    <a:pt x="562" y="17757"/>
                    <a:pt x="1096" y="18099"/>
                    <a:pt x="1686" y="18109"/>
                  </a:cubicBezTo>
                  <a:lnTo>
                    <a:pt x="1753" y="18109"/>
                  </a:lnTo>
                  <a:cubicBezTo>
                    <a:pt x="1991" y="18090"/>
                    <a:pt x="2220" y="18023"/>
                    <a:pt x="2458" y="18014"/>
                  </a:cubicBezTo>
                  <a:cubicBezTo>
                    <a:pt x="2696" y="18023"/>
                    <a:pt x="2934" y="18061"/>
                    <a:pt x="3163" y="18138"/>
                  </a:cubicBezTo>
                  <a:cubicBezTo>
                    <a:pt x="4096" y="18376"/>
                    <a:pt x="5020" y="18671"/>
                    <a:pt x="5925" y="19014"/>
                  </a:cubicBezTo>
                  <a:cubicBezTo>
                    <a:pt x="6868" y="19385"/>
                    <a:pt x="7763" y="19862"/>
                    <a:pt x="8744" y="20128"/>
                  </a:cubicBezTo>
                  <a:cubicBezTo>
                    <a:pt x="9163" y="20243"/>
                    <a:pt x="9605" y="20312"/>
                    <a:pt x="10043" y="20312"/>
                  </a:cubicBezTo>
                  <a:cubicBezTo>
                    <a:pt x="10620" y="20312"/>
                    <a:pt x="11189" y="20192"/>
                    <a:pt x="11688" y="19900"/>
                  </a:cubicBezTo>
                  <a:cubicBezTo>
                    <a:pt x="12431" y="19462"/>
                    <a:pt x="12926" y="18652"/>
                    <a:pt x="13078" y="17795"/>
                  </a:cubicBezTo>
                  <a:cubicBezTo>
                    <a:pt x="13212" y="16928"/>
                    <a:pt x="13088" y="16033"/>
                    <a:pt x="12707" y="15242"/>
                  </a:cubicBezTo>
                  <a:cubicBezTo>
                    <a:pt x="12440" y="14671"/>
                    <a:pt x="12078" y="14137"/>
                    <a:pt x="11888" y="13537"/>
                  </a:cubicBezTo>
                  <a:cubicBezTo>
                    <a:pt x="11697" y="12937"/>
                    <a:pt x="11707" y="12213"/>
                    <a:pt x="12135" y="11756"/>
                  </a:cubicBezTo>
                  <a:cubicBezTo>
                    <a:pt x="12373" y="11489"/>
                    <a:pt x="12726" y="11337"/>
                    <a:pt x="13040" y="11156"/>
                  </a:cubicBezTo>
                  <a:cubicBezTo>
                    <a:pt x="13507" y="10899"/>
                    <a:pt x="13916" y="10546"/>
                    <a:pt x="14269" y="10146"/>
                  </a:cubicBezTo>
                  <a:cubicBezTo>
                    <a:pt x="14440" y="9908"/>
                    <a:pt x="14631" y="9698"/>
                    <a:pt x="14831" y="9489"/>
                  </a:cubicBezTo>
                  <a:cubicBezTo>
                    <a:pt x="15231" y="9136"/>
                    <a:pt x="15774" y="8984"/>
                    <a:pt x="16241" y="8727"/>
                  </a:cubicBezTo>
                  <a:cubicBezTo>
                    <a:pt x="16802" y="8422"/>
                    <a:pt x="17269" y="7984"/>
                    <a:pt x="17612" y="7441"/>
                  </a:cubicBezTo>
                  <a:cubicBezTo>
                    <a:pt x="17936" y="6917"/>
                    <a:pt x="18203" y="6279"/>
                    <a:pt x="17822" y="5708"/>
                  </a:cubicBezTo>
                  <a:cubicBezTo>
                    <a:pt x="17774" y="5631"/>
                    <a:pt x="17707" y="5555"/>
                    <a:pt x="17650" y="5488"/>
                  </a:cubicBezTo>
                  <a:cubicBezTo>
                    <a:pt x="17460" y="5317"/>
                    <a:pt x="17231" y="5184"/>
                    <a:pt x="16993" y="5107"/>
                  </a:cubicBezTo>
                  <a:cubicBezTo>
                    <a:pt x="16759" y="5029"/>
                    <a:pt x="16517" y="4991"/>
                    <a:pt x="16276" y="4991"/>
                  </a:cubicBezTo>
                  <a:cubicBezTo>
                    <a:pt x="15988" y="4991"/>
                    <a:pt x="15701" y="5046"/>
                    <a:pt x="15431" y="5155"/>
                  </a:cubicBezTo>
                  <a:cubicBezTo>
                    <a:pt x="14650" y="5479"/>
                    <a:pt x="14116" y="6212"/>
                    <a:pt x="13373" y="6603"/>
                  </a:cubicBezTo>
                  <a:cubicBezTo>
                    <a:pt x="12621" y="6984"/>
                    <a:pt x="11754" y="7012"/>
                    <a:pt x="11087" y="7498"/>
                  </a:cubicBezTo>
                  <a:cubicBezTo>
                    <a:pt x="10687" y="7784"/>
                    <a:pt x="10392" y="8213"/>
                    <a:pt x="9935" y="8384"/>
                  </a:cubicBezTo>
                  <a:cubicBezTo>
                    <a:pt x="9751" y="8445"/>
                    <a:pt x="9561" y="8474"/>
                    <a:pt x="9370" y="8474"/>
                  </a:cubicBezTo>
                  <a:cubicBezTo>
                    <a:pt x="9234" y="8474"/>
                    <a:pt x="9098" y="8459"/>
                    <a:pt x="8963" y="8432"/>
                  </a:cubicBezTo>
                  <a:cubicBezTo>
                    <a:pt x="8068" y="8289"/>
                    <a:pt x="7173" y="7793"/>
                    <a:pt x="6830" y="6965"/>
                  </a:cubicBezTo>
                  <a:cubicBezTo>
                    <a:pt x="6592" y="6393"/>
                    <a:pt x="6649" y="5717"/>
                    <a:pt x="6315" y="5193"/>
                  </a:cubicBezTo>
                  <a:cubicBezTo>
                    <a:pt x="6115" y="4869"/>
                    <a:pt x="5773" y="4622"/>
                    <a:pt x="5639" y="4260"/>
                  </a:cubicBezTo>
                  <a:cubicBezTo>
                    <a:pt x="5449" y="3745"/>
                    <a:pt x="5734" y="3183"/>
                    <a:pt x="5839" y="2650"/>
                  </a:cubicBezTo>
                  <a:cubicBezTo>
                    <a:pt x="5963" y="2021"/>
                    <a:pt x="5820" y="1364"/>
                    <a:pt x="5439" y="850"/>
                  </a:cubicBezTo>
                  <a:cubicBezTo>
                    <a:pt x="5058" y="326"/>
                    <a:pt x="4458" y="21"/>
                    <a:pt x="3810" y="2"/>
                  </a:cubicBezTo>
                  <a:cubicBezTo>
                    <a:pt x="3810" y="2"/>
                    <a:pt x="3792" y="0"/>
                    <a:pt x="3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4"/>
            <p:cNvSpPr/>
            <p:nvPr/>
          </p:nvSpPr>
          <p:spPr>
            <a:xfrm>
              <a:off x="2962975" y="3400650"/>
              <a:ext cx="340075" cy="402075"/>
            </a:xfrm>
            <a:custGeom>
              <a:avLst/>
              <a:gdLst/>
              <a:ahLst/>
              <a:cxnLst/>
              <a:rect l="l" t="t" r="r" b="b"/>
              <a:pathLst>
                <a:path w="13603" h="16083" extrusionOk="0">
                  <a:moveTo>
                    <a:pt x="5296" y="8220"/>
                  </a:moveTo>
                  <a:lnTo>
                    <a:pt x="5296" y="8220"/>
                  </a:lnTo>
                  <a:cubicBezTo>
                    <a:pt x="5268" y="8782"/>
                    <a:pt x="5287" y="9344"/>
                    <a:pt x="5354" y="9906"/>
                  </a:cubicBezTo>
                  <a:cubicBezTo>
                    <a:pt x="5354" y="9945"/>
                    <a:pt x="5344" y="9983"/>
                    <a:pt x="5325" y="10021"/>
                  </a:cubicBezTo>
                  <a:cubicBezTo>
                    <a:pt x="5278" y="10136"/>
                    <a:pt x="5251" y="10194"/>
                    <a:pt x="5208" y="10194"/>
                  </a:cubicBezTo>
                  <a:cubicBezTo>
                    <a:pt x="5172" y="10194"/>
                    <a:pt x="5126" y="10155"/>
                    <a:pt x="5049" y="10078"/>
                  </a:cubicBezTo>
                  <a:cubicBezTo>
                    <a:pt x="4877" y="9906"/>
                    <a:pt x="4706" y="9735"/>
                    <a:pt x="4534" y="9564"/>
                  </a:cubicBezTo>
                  <a:cubicBezTo>
                    <a:pt x="4334" y="9402"/>
                    <a:pt x="4334" y="9106"/>
                    <a:pt x="4534" y="8954"/>
                  </a:cubicBezTo>
                  <a:cubicBezTo>
                    <a:pt x="4639" y="8840"/>
                    <a:pt x="4763" y="8744"/>
                    <a:pt x="4887" y="8621"/>
                  </a:cubicBezTo>
                  <a:cubicBezTo>
                    <a:pt x="5011" y="8506"/>
                    <a:pt x="5135" y="8392"/>
                    <a:pt x="5296" y="8220"/>
                  </a:cubicBezTo>
                  <a:close/>
                  <a:moveTo>
                    <a:pt x="5306" y="0"/>
                  </a:moveTo>
                  <a:cubicBezTo>
                    <a:pt x="5077" y="267"/>
                    <a:pt x="4944" y="581"/>
                    <a:pt x="4811" y="896"/>
                  </a:cubicBezTo>
                  <a:cubicBezTo>
                    <a:pt x="4677" y="1220"/>
                    <a:pt x="4515" y="1524"/>
                    <a:pt x="4315" y="1820"/>
                  </a:cubicBezTo>
                  <a:cubicBezTo>
                    <a:pt x="4287" y="1867"/>
                    <a:pt x="4268" y="1915"/>
                    <a:pt x="4239" y="1972"/>
                  </a:cubicBezTo>
                  <a:cubicBezTo>
                    <a:pt x="3925" y="2515"/>
                    <a:pt x="3639" y="3067"/>
                    <a:pt x="3363" y="3639"/>
                  </a:cubicBezTo>
                  <a:cubicBezTo>
                    <a:pt x="2925" y="4553"/>
                    <a:pt x="2391" y="5430"/>
                    <a:pt x="1782" y="6239"/>
                  </a:cubicBezTo>
                  <a:cubicBezTo>
                    <a:pt x="1467" y="6639"/>
                    <a:pt x="1191" y="7058"/>
                    <a:pt x="905" y="7478"/>
                  </a:cubicBezTo>
                  <a:cubicBezTo>
                    <a:pt x="591" y="7925"/>
                    <a:pt x="353" y="8440"/>
                    <a:pt x="210" y="8973"/>
                  </a:cubicBezTo>
                  <a:cubicBezTo>
                    <a:pt x="1" y="9830"/>
                    <a:pt x="96" y="10640"/>
                    <a:pt x="610" y="11373"/>
                  </a:cubicBezTo>
                  <a:cubicBezTo>
                    <a:pt x="963" y="11869"/>
                    <a:pt x="1401" y="12307"/>
                    <a:pt x="1915" y="12640"/>
                  </a:cubicBezTo>
                  <a:cubicBezTo>
                    <a:pt x="2601" y="13107"/>
                    <a:pt x="3334" y="13507"/>
                    <a:pt x="4087" y="13850"/>
                  </a:cubicBezTo>
                  <a:cubicBezTo>
                    <a:pt x="4496" y="14050"/>
                    <a:pt x="4877" y="14307"/>
                    <a:pt x="5211" y="14621"/>
                  </a:cubicBezTo>
                  <a:cubicBezTo>
                    <a:pt x="5354" y="14755"/>
                    <a:pt x="5487" y="14888"/>
                    <a:pt x="5630" y="15031"/>
                  </a:cubicBezTo>
                  <a:cubicBezTo>
                    <a:pt x="5820" y="15221"/>
                    <a:pt x="6001" y="15421"/>
                    <a:pt x="6192" y="15602"/>
                  </a:cubicBezTo>
                  <a:cubicBezTo>
                    <a:pt x="6515" y="15901"/>
                    <a:pt x="6972" y="16082"/>
                    <a:pt x="7421" y="16082"/>
                  </a:cubicBezTo>
                  <a:cubicBezTo>
                    <a:pt x="7872" y="16082"/>
                    <a:pt x="8315" y="15899"/>
                    <a:pt x="8602" y="15469"/>
                  </a:cubicBezTo>
                  <a:cubicBezTo>
                    <a:pt x="8602" y="15459"/>
                    <a:pt x="8611" y="15459"/>
                    <a:pt x="8621" y="15459"/>
                  </a:cubicBezTo>
                  <a:cubicBezTo>
                    <a:pt x="8830" y="15126"/>
                    <a:pt x="8945" y="14745"/>
                    <a:pt x="8945" y="14355"/>
                  </a:cubicBezTo>
                  <a:cubicBezTo>
                    <a:pt x="8935" y="14278"/>
                    <a:pt x="8992" y="14212"/>
                    <a:pt x="9068" y="14193"/>
                  </a:cubicBezTo>
                  <a:cubicBezTo>
                    <a:pt x="9335" y="14135"/>
                    <a:pt x="9602" y="14059"/>
                    <a:pt x="9868" y="13993"/>
                  </a:cubicBezTo>
                  <a:cubicBezTo>
                    <a:pt x="10004" y="13935"/>
                    <a:pt x="10139" y="13896"/>
                    <a:pt x="10276" y="13896"/>
                  </a:cubicBezTo>
                  <a:cubicBezTo>
                    <a:pt x="10409" y="13896"/>
                    <a:pt x="10542" y="13932"/>
                    <a:pt x="10678" y="14021"/>
                  </a:cubicBezTo>
                  <a:cubicBezTo>
                    <a:pt x="10821" y="14097"/>
                    <a:pt x="10983" y="14164"/>
                    <a:pt x="11154" y="14202"/>
                  </a:cubicBezTo>
                  <a:cubicBezTo>
                    <a:pt x="11317" y="14250"/>
                    <a:pt x="11483" y="14274"/>
                    <a:pt x="11647" y="14274"/>
                  </a:cubicBezTo>
                  <a:cubicBezTo>
                    <a:pt x="12260" y="14274"/>
                    <a:pt x="12848" y="13949"/>
                    <a:pt x="13164" y="13393"/>
                  </a:cubicBezTo>
                  <a:cubicBezTo>
                    <a:pt x="13202" y="13326"/>
                    <a:pt x="13240" y="13269"/>
                    <a:pt x="13288" y="13212"/>
                  </a:cubicBezTo>
                  <a:cubicBezTo>
                    <a:pt x="13345" y="12992"/>
                    <a:pt x="13431" y="12783"/>
                    <a:pt x="13478" y="12545"/>
                  </a:cubicBezTo>
                  <a:cubicBezTo>
                    <a:pt x="13593" y="12021"/>
                    <a:pt x="13602" y="11497"/>
                    <a:pt x="13355" y="11002"/>
                  </a:cubicBezTo>
                  <a:cubicBezTo>
                    <a:pt x="13326" y="10973"/>
                    <a:pt x="13297" y="10945"/>
                    <a:pt x="13269" y="10907"/>
                  </a:cubicBezTo>
                  <a:cubicBezTo>
                    <a:pt x="13033" y="10565"/>
                    <a:pt x="12635" y="10369"/>
                    <a:pt x="12218" y="10369"/>
                  </a:cubicBezTo>
                  <a:cubicBezTo>
                    <a:pt x="12181" y="10369"/>
                    <a:pt x="12144" y="10370"/>
                    <a:pt x="12107" y="10373"/>
                  </a:cubicBezTo>
                  <a:cubicBezTo>
                    <a:pt x="11916" y="10373"/>
                    <a:pt x="11716" y="10411"/>
                    <a:pt x="11535" y="10468"/>
                  </a:cubicBezTo>
                  <a:cubicBezTo>
                    <a:pt x="10926" y="10687"/>
                    <a:pt x="10288" y="10802"/>
                    <a:pt x="9640" y="10830"/>
                  </a:cubicBezTo>
                  <a:cubicBezTo>
                    <a:pt x="9487" y="10830"/>
                    <a:pt x="9478" y="10830"/>
                    <a:pt x="9507" y="10687"/>
                  </a:cubicBezTo>
                  <a:cubicBezTo>
                    <a:pt x="9592" y="10116"/>
                    <a:pt x="9592" y="9535"/>
                    <a:pt x="9497" y="8963"/>
                  </a:cubicBezTo>
                  <a:cubicBezTo>
                    <a:pt x="9430" y="8563"/>
                    <a:pt x="9487" y="8163"/>
                    <a:pt x="9649" y="7792"/>
                  </a:cubicBezTo>
                  <a:cubicBezTo>
                    <a:pt x="9802" y="7458"/>
                    <a:pt x="9973" y="7135"/>
                    <a:pt x="10107" y="6792"/>
                  </a:cubicBezTo>
                  <a:cubicBezTo>
                    <a:pt x="10478" y="5906"/>
                    <a:pt x="10726" y="4992"/>
                    <a:pt x="10697" y="4020"/>
                  </a:cubicBezTo>
                  <a:cubicBezTo>
                    <a:pt x="10630" y="3315"/>
                    <a:pt x="10497" y="2620"/>
                    <a:pt x="10373" y="1915"/>
                  </a:cubicBezTo>
                  <a:cubicBezTo>
                    <a:pt x="10373" y="1886"/>
                    <a:pt x="10373" y="1858"/>
                    <a:pt x="10373" y="1820"/>
                  </a:cubicBezTo>
                  <a:cubicBezTo>
                    <a:pt x="10298" y="1770"/>
                    <a:pt x="10209" y="1742"/>
                    <a:pt x="10118" y="1742"/>
                  </a:cubicBezTo>
                  <a:cubicBezTo>
                    <a:pt x="10105" y="1742"/>
                    <a:pt x="10091" y="1742"/>
                    <a:pt x="10078" y="1744"/>
                  </a:cubicBezTo>
                  <a:cubicBezTo>
                    <a:pt x="9116" y="1667"/>
                    <a:pt x="8192" y="1420"/>
                    <a:pt x="7268" y="1143"/>
                  </a:cubicBezTo>
                  <a:cubicBezTo>
                    <a:pt x="6630" y="943"/>
                    <a:pt x="6030" y="610"/>
                    <a:pt x="5516" y="172"/>
                  </a:cubicBezTo>
                  <a:lnTo>
                    <a:pt x="5306" y="0"/>
                  </a:lnTo>
                  <a:close/>
                </a:path>
              </a:pathLst>
            </a:custGeom>
            <a:solidFill>
              <a:srgbClr val="FC7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3193000" y="3175850"/>
              <a:ext cx="61000" cy="72500"/>
            </a:xfrm>
            <a:custGeom>
              <a:avLst/>
              <a:gdLst/>
              <a:ahLst/>
              <a:cxnLst/>
              <a:rect l="l" t="t" r="r" b="b"/>
              <a:pathLst>
                <a:path w="2440" h="2900" extrusionOk="0">
                  <a:moveTo>
                    <a:pt x="2220" y="1"/>
                  </a:moveTo>
                  <a:cubicBezTo>
                    <a:pt x="2201" y="20"/>
                    <a:pt x="2182" y="29"/>
                    <a:pt x="2163" y="58"/>
                  </a:cubicBezTo>
                  <a:cubicBezTo>
                    <a:pt x="2125" y="153"/>
                    <a:pt x="2058" y="229"/>
                    <a:pt x="1991" y="306"/>
                  </a:cubicBezTo>
                  <a:cubicBezTo>
                    <a:pt x="1951" y="337"/>
                    <a:pt x="1901" y="354"/>
                    <a:pt x="1853" y="354"/>
                  </a:cubicBezTo>
                  <a:cubicBezTo>
                    <a:pt x="1800" y="354"/>
                    <a:pt x="1750" y="332"/>
                    <a:pt x="1725" y="287"/>
                  </a:cubicBezTo>
                  <a:cubicBezTo>
                    <a:pt x="1715" y="258"/>
                    <a:pt x="1706" y="239"/>
                    <a:pt x="1677" y="229"/>
                  </a:cubicBezTo>
                  <a:cubicBezTo>
                    <a:pt x="1673" y="228"/>
                    <a:pt x="1670" y="227"/>
                    <a:pt x="1667" y="227"/>
                  </a:cubicBezTo>
                  <a:cubicBezTo>
                    <a:pt x="1654" y="227"/>
                    <a:pt x="1647" y="241"/>
                    <a:pt x="1639" y="249"/>
                  </a:cubicBezTo>
                  <a:cubicBezTo>
                    <a:pt x="1334" y="515"/>
                    <a:pt x="1010" y="753"/>
                    <a:pt x="648" y="934"/>
                  </a:cubicBezTo>
                  <a:cubicBezTo>
                    <a:pt x="639" y="944"/>
                    <a:pt x="629" y="953"/>
                    <a:pt x="629" y="972"/>
                  </a:cubicBezTo>
                  <a:cubicBezTo>
                    <a:pt x="629" y="982"/>
                    <a:pt x="639" y="991"/>
                    <a:pt x="639" y="1001"/>
                  </a:cubicBezTo>
                  <a:cubicBezTo>
                    <a:pt x="677" y="1068"/>
                    <a:pt x="677" y="1144"/>
                    <a:pt x="639" y="1201"/>
                  </a:cubicBezTo>
                  <a:cubicBezTo>
                    <a:pt x="553" y="1382"/>
                    <a:pt x="439" y="1582"/>
                    <a:pt x="239" y="1630"/>
                  </a:cubicBezTo>
                  <a:cubicBezTo>
                    <a:pt x="201" y="1630"/>
                    <a:pt x="172" y="1639"/>
                    <a:pt x="144" y="1658"/>
                  </a:cubicBezTo>
                  <a:cubicBezTo>
                    <a:pt x="125" y="1677"/>
                    <a:pt x="106" y="1706"/>
                    <a:pt x="96" y="1734"/>
                  </a:cubicBezTo>
                  <a:cubicBezTo>
                    <a:pt x="1" y="2087"/>
                    <a:pt x="106" y="2458"/>
                    <a:pt x="363" y="2706"/>
                  </a:cubicBezTo>
                  <a:cubicBezTo>
                    <a:pt x="481" y="2833"/>
                    <a:pt x="645" y="2900"/>
                    <a:pt x="820" y="2900"/>
                  </a:cubicBezTo>
                  <a:cubicBezTo>
                    <a:pt x="842" y="2900"/>
                    <a:pt x="864" y="2899"/>
                    <a:pt x="887" y="2896"/>
                  </a:cubicBezTo>
                  <a:cubicBezTo>
                    <a:pt x="1001" y="2877"/>
                    <a:pt x="1115" y="2830"/>
                    <a:pt x="1210" y="2754"/>
                  </a:cubicBezTo>
                  <a:cubicBezTo>
                    <a:pt x="1458" y="2554"/>
                    <a:pt x="1810" y="2192"/>
                    <a:pt x="1591" y="1982"/>
                  </a:cubicBezTo>
                  <a:cubicBezTo>
                    <a:pt x="1229" y="1649"/>
                    <a:pt x="1468" y="839"/>
                    <a:pt x="1906" y="620"/>
                  </a:cubicBezTo>
                  <a:cubicBezTo>
                    <a:pt x="1963" y="601"/>
                    <a:pt x="2011" y="582"/>
                    <a:pt x="2077" y="572"/>
                  </a:cubicBezTo>
                  <a:cubicBezTo>
                    <a:pt x="2211" y="553"/>
                    <a:pt x="2334" y="468"/>
                    <a:pt x="2411" y="344"/>
                  </a:cubicBezTo>
                  <a:cubicBezTo>
                    <a:pt x="2439" y="296"/>
                    <a:pt x="2439" y="229"/>
                    <a:pt x="2430" y="172"/>
                  </a:cubicBezTo>
                  <a:cubicBezTo>
                    <a:pt x="2411" y="96"/>
                    <a:pt x="2353" y="29"/>
                    <a:pt x="2277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3178475" y="3750450"/>
              <a:ext cx="38850" cy="88575"/>
            </a:xfrm>
            <a:custGeom>
              <a:avLst/>
              <a:gdLst/>
              <a:ahLst/>
              <a:cxnLst/>
              <a:rect l="l" t="t" r="r" b="b"/>
              <a:pathLst>
                <a:path w="1554" h="3543" extrusionOk="0">
                  <a:moveTo>
                    <a:pt x="1248" y="1"/>
                  </a:moveTo>
                  <a:cubicBezTo>
                    <a:pt x="982" y="67"/>
                    <a:pt x="715" y="143"/>
                    <a:pt x="448" y="201"/>
                  </a:cubicBezTo>
                  <a:cubicBezTo>
                    <a:pt x="372" y="220"/>
                    <a:pt x="315" y="286"/>
                    <a:pt x="325" y="363"/>
                  </a:cubicBezTo>
                  <a:cubicBezTo>
                    <a:pt x="325" y="753"/>
                    <a:pt x="210" y="1134"/>
                    <a:pt x="1" y="1467"/>
                  </a:cubicBezTo>
                  <a:cubicBezTo>
                    <a:pt x="10" y="1496"/>
                    <a:pt x="10" y="1534"/>
                    <a:pt x="20" y="1553"/>
                  </a:cubicBezTo>
                  <a:cubicBezTo>
                    <a:pt x="306" y="1944"/>
                    <a:pt x="486" y="2401"/>
                    <a:pt x="563" y="2877"/>
                  </a:cubicBezTo>
                  <a:cubicBezTo>
                    <a:pt x="601" y="3125"/>
                    <a:pt x="734" y="3344"/>
                    <a:pt x="944" y="3487"/>
                  </a:cubicBezTo>
                  <a:cubicBezTo>
                    <a:pt x="989" y="3525"/>
                    <a:pt x="1045" y="3543"/>
                    <a:pt x="1101" y="3543"/>
                  </a:cubicBezTo>
                  <a:cubicBezTo>
                    <a:pt x="1187" y="3543"/>
                    <a:pt x="1273" y="3501"/>
                    <a:pt x="1325" y="3420"/>
                  </a:cubicBezTo>
                  <a:cubicBezTo>
                    <a:pt x="1391" y="3306"/>
                    <a:pt x="1429" y="3182"/>
                    <a:pt x="1420" y="3049"/>
                  </a:cubicBezTo>
                  <a:cubicBezTo>
                    <a:pt x="1420" y="2849"/>
                    <a:pt x="1401" y="2658"/>
                    <a:pt x="1401" y="2458"/>
                  </a:cubicBezTo>
                  <a:cubicBezTo>
                    <a:pt x="1391" y="2163"/>
                    <a:pt x="1410" y="1858"/>
                    <a:pt x="1439" y="1563"/>
                  </a:cubicBezTo>
                  <a:cubicBezTo>
                    <a:pt x="1487" y="1296"/>
                    <a:pt x="1515" y="1020"/>
                    <a:pt x="1534" y="744"/>
                  </a:cubicBezTo>
                  <a:cubicBezTo>
                    <a:pt x="1553" y="458"/>
                    <a:pt x="1487" y="191"/>
                    <a:pt x="1248" y="1"/>
                  </a:cubicBezTo>
                  <a:close/>
                </a:path>
              </a:pathLst>
            </a:custGeom>
            <a:solidFill>
              <a:srgbClr val="419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4"/>
            <p:cNvSpPr/>
            <p:nvPr/>
          </p:nvSpPr>
          <p:spPr>
            <a:xfrm>
              <a:off x="3091575" y="3215475"/>
              <a:ext cx="168850" cy="230675"/>
            </a:xfrm>
            <a:custGeom>
              <a:avLst/>
              <a:gdLst/>
              <a:ahLst/>
              <a:cxnLst/>
              <a:rect l="l" t="t" r="r" b="b"/>
              <a:pathLst>
                <a:path w="6754" h="9227" extrusionOk="0">
                  <a:moveTo>
                    <a:pt x="1153" y="6207"/>
                  </a:moveTo>
                  <a:cubicBezTo>
                    <a:pt x="1086" y="6274"/>
                    <a:pt x="1010" y="6331"/>
                    <a:pt x="943" y="6388"/>
                  </a:cubicBezTo>
                  <a:cubicBezTo>
                    <a:pt x="886" y="6426"/>
                    <a:pt x="838" y="6464"/>
                    <a:pt x="781" y="6503"/>
                  </a:cubicBezTo>
                  <a:cubicBezTo>
                    <a:pt x="895" y="6398"/>
                    <a:pt x="1019" y="6293"/>
                    <a:pt x="1153" y="6207"/>
                  </a:cubicBezTo>
                  <a:close/>
                  <a:moveTo>
                    <a:pt x="3935" y="0"/>
                  </a:moveTo>
                  <a:cubicBezTo>
                    <a:pt x="3801" y="0"/>
                    <a:pt x="3694" y="73"/>
                    <a:pt x="3572" y="245"/>
                  </a:cubicBezTo>
                  <a:cubicBezTo>
                    <a:pt x="3210" y="740"/>
                    <a:pt x="2791" y="1188"/>
                    <a:pt x="2324" y="1588"/>
                  </a:cubicBezTo>
                  <a:lnTo>
                    <a:pt x="2315" y="1588"/>
                  </a:lnTo>
                  <a:cubicBezTo>
                    <a:pt x="2296" y="1597"/>
                    <a:pt x="2267" y="1616"/>
                    <a:pt x="2248" y="1635"/>
                  </a:cubicBezTo>
                  <a:lnTo>
                    <a:pt x="2172" y="1702"/>
                  </a:lnTo>
                  <a:cubicBezTo>
                    <a:pt x="2172" y="1712"/>
                    <a:pt x="2172" y="1712"/>
                    <a:pt x="2172" y="1712"/>
                  </a:cubicBezTo>
                  <a:cubicBezTo>
                    <a:pt x="2077" y="1816"/>
                    <a:pt x="2019" y="1940"/>
                    <a:pt x="2010" y="2083"/>
                  </a:cubicBezTo>
                  <a:cubicBezTo>
                    <a:pt x="1953" y="2921"/>
                    <a:pt x="2143" y="3845"/>
                    <a:pt x="1715" y="4569"/>
                  </a:cubicBezTo>
                  <a:cubicBezTo>
                    <a:pt x="1505" y="4921"/>
                    <a:pt x="1181" y="5179"/>
                    <a:pt x="867" y="5445"/>
                  </a:cubicBezTo>
                  <a:cubicBezTo>
                    <a:pt x="562" y="5702"/>
                    <a:pt x="257" y="5998"/>
                    <a:pt x="114" y="6388"/>
                  </a:cubicBezTo>
                  <a:cubicBezTo>
                    <a:pt x="0" y="6693"/>
                    <a:pt x="38" y="7046"/>
                    <a:pt x="229" y="7322"/>
                  </a:cubicBezTo>
                  <a:cubicBezTo>
                    <a:pt x="238" y="7379"/>
                    <a:pt x="248" y="7426"/>
                    <a:pt x="257" y="7484"/>
                  </a:cubicBezTo>
                  <a:lnTo>
                    <a:pt x="372" y="7579"/>
                  </a:lnTo>
                  <a:cubicBezTo>
                    <a:pt x="886" y="8017"/>
                    <a:pt x="1486" y="8341"/>
                    <a:pt x="2124" y="8550"/>
                  </a:cubicBezTo>
                  <a:cubicBezTo>
                    <a:pt x="3048" y="8827"/>
                    <a:pt x="3972" y="9074"/>
                    <a:pt x="4934" y="9151"/>
                  </a:cubicBezTo>
                  <a:cubicBezTo>
                    <a:pt x="4947" y="9149"/>
                    <a:pt x="4961" y="9149"/>
                    <a:pt x="4974" y="9149"/>
                  </a:cubicBezTo>
                  <a:cubicBezTo>
                    <a:pt x="5065" y="9149"/>
                    <a:pt x="5154" y="9177"/>
                    <a:pt x="5229" y="9227"/>
                  </a:cubicBezTo>
                  <a:cubicBezTo>
                    <a:pt x="5401" y="9141"/>
                    <a:pt x="5525" y="8989"/>
                    <a:pt x="5591" y="8817"/>
                  </a:cubicBezTo>
                  <a:cubicBezTo>
                    <a:pt x="5753" y="8436"/>
                    <a:pt x="5820" y="8017"/>
                    <a:pt x="5791" y="7598"/>
                  </a:cubicBezTo>
                  <a:cubicBezTo>
                    <a:pt x="5734" y="6941"/>
                    <a:pt x="5744" y="6284"/>
                    <a:pt x="5801" y="5626"/>
                  </a:cubicBezTo>
                  <a:cubicBezTo>
                    <a:pt x="5839" y="5179"/>
                    <a:pt x="5934" y="4731"/>
                    <a:pt x="6068" y="4293"/>
                  </a:cubicBezTo>
                  <a:cubicBezTo>
                    <a:pt x="6229" y="3864"/>
                    <a:pt x="6420" y="3436"/>
                    <a:pt x="6649" y="3035"/>
                  </a:cubicBezTo>
                  <a:cubicBezTo>
                    <a:pt x="6753" y="2874"/>
                    <a:pt x="6753" y="2654"/>
                    <a:pt x="6639" y="2493"/>
                  </a:cubicBezTo>
                  <a:cubicBezTo>
                    <a:pt x="6468" y="2197"/>
                    <a:pt x="6363" y="1864"/>
                    <a:pt x="6344" y="1521"/>
                  </a:cubicBezTo>
                  <a:cubicBezTo>
                    <a:pt x="6334" y="1273"/>
                    <a:pt x="6334" y="1035"/>
                    <a:pt x="6363" y="788"/>
                  </a:cubicBezTo>
                  <a:cubicBezTo>
                    <a:pt x="6372" y="549"/>
                    <a:pt x="6277" y="445"/>
                    <a:pt x="6039" y="426"/>
                  </a:cubicBezTo>
                  <a:cubicBezTo>
                    <a:pt x="5906" y="407"/>
                    <a:pt x="5782" y="407"/>
                    <a:pt x="5648" y="407"/>
                  </a:cubicBezTo>
                  <a:cubicBezTo>
                    <a:pt x="5639" y="730"/>
                    <a:pt x="5477" y="1026"/>
                    <a:pt x="5210" y="1207"/>
                  </a:cubicBezTo>
                  <a:cubicBezTo>
                    <a:pt x="5112" y="1285"/>
                    <a:pt x="4993" y="1323"/>
                    <a:pt x="4874" y="1323"/>
                  </a:cubicBezTo>
                  <a:cubicBezTo>
                    <a:pt x="4762" y="1323"/>
                    <a:pt x="4650" y="1290"/>
                    <a:pt x="4553" y="1226"/>
                  </a:cubicBezTo>
                  <a:cubicBezTo>
                    <a:pt x="4143" y="959"/>
                    <a:pt x="4010" y="397"/>
                    <a:pt x="4191" y="64"/>
                  </a:cubicBezTo>
                  <a:cubicBezTo>
                    <a:pt x="4092" y="23"/>
                    <a:pt x="4009" y="0"/>
                    <a:pt x="3935" y="0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4"/>
            <p:cNvSpPr/>
            <p:nvPr/>
          </p:nvSpPr>
          <p:spPr>
            <a:xfrm>
              <a:off x="3196825" y="3135050"/>
              <a:ext cx="52175" cy="70925"/>
            </a:xfrm>
            <a:custGeom>
              <a:avLst/>
              <a:gdLst/>
              <a:ahLst/>
              <a:cxnLst/>
              <a:rect l="l" t="t" r="r" b="b"/>
              <a:pathLst>
                <a:path w="2087" h="2837" extrusionOk="0">
                  <a:moveTo>
                    <a:pt x="1231" y="1"/>
                  </a:moveTo>
                  <a:cubicBezTo>
                    <a:pt x="781" y="1"/>
                    <a:pt x="320" y="516"/>
                    <a:pt x="172" y="1223"/>
                  </a:cubicBezTo>
                  <a:cubicBezTo>
                    <a:pt x="0" y="2004"/>
                    <a:pt x="48" y="2662"/>
                    <a:pt x="734" y="2824"/>
                  </a:cubicBezTo>
                  <a:cubicBezTo>
                    <a:pt x="773" y="2832"/>
                    <a:pt x="813" y="2836"/>
                    <a:pt x="853" y="2836"/>
                  </a:cubicBezTo>
                  <a:cubicBezTo>
                    <a:pt x="1296" y="2836"/>
                    <a:pt x="1757" y="2320"/>
                    <a:pt x="1915" y="1604"/>
                  </a:cubicBezTo>
                  <a:cubicBezTo>
                    <a:pt x="2086" y="833"/>
                    <a:pt x="1829" y="118"/>
                    <a:pt x="1353" y="14"/>
                  </a:cubicBezTo>
                  <a:cubicBezTo>
                    <a:pt x="1312" y="5"/>
                    <a:pt x="1272" y="1"/>
                    <a:pt x="1231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4"/>
            <p:cNvSpPr/>
            <p:nvPr/>
          </p:nvSpPr>
          <p:spPr>
            <a:xfrm>
              <a:off x="3159675" y="3045700"/>
              <a:ext cx="92650" cy="139200"/>
            </a:xfrm>
            <a:custGeom>
              <a:avLst/>
              <a:gdLst/>
              <a:ahLst/>
              <a:cxnLst/>
              <a:rect l="l" t="t" r="r" b="b"/>
              <a:pathLst>
                <a:path w="3706" h="5568" extrusionOk="0">
                  <a:moveTo>
                    <a:pt x="1503" y="1"/>
                  </a:moveTo>
                  <a:cubicBezTo>
                    <a:pt x="1213" y="1"/>
                    <a:pt x="931" y="107"/>
                    <a:pt x="715" y="302"/>
                  </a:cubicBezTo>
                  <a:cubicBezTo>
                    <a:pt x="172" y="740"/>
                    <a:pt x="0" y="1340"/>
                    <a:pt x="105" y="2006"/>
                  </a:cubicBezTo>
                  <a:cubicBezTo>
                    <a:pt x="248" y="2930"/>
                    <a:pt x="829" y="3483"/>
                    <a:pt x="1696" y="3778"/>
                  </a:cubicBezTo>
                  <a:cubicBezTo>
                    <a:pt x="1867" y="3826"/>
                    <a:pt x="2048" y="3892"/>
                    <a:pt x="2229" y="3950"/>
                  </a:cubicBezTo>
                  <a:cubicBezTo>
                    <a:pt x="2534" y="3997"/>
                    <a:pt x="2839" y="4083"/>
                    <a:pt x="3134" y="4207"/>
                  </a:cubicBezTo>
                  <a:cubicBezTo>
                    <a:pt x="3315" y="4292"/>
                    <a:pt x="3315" y="4312"/>
                    <a:pt x="3191" y="4464"/>
                  </a:cubicBezTo>
                  <a:cubicBezTo>
                    <a:pt x="3048" y="4635"/>
                    <a:pt x="2963" y="4835"/>
                    <a:pt x="2934" y="5054"/>
                  </a:cubicBezTo>
                  <a:cubicBezTo>
                    <a:pt x="2915" y="5207"/>
                    <a:pt x="2953" y="5350"/>
                    <a:pt x="3039" y="5474"/>
                  </a:cubicBezTo>
                  <a:cubicBezTo>
                    <a:pt x="3091" y="5536"/>
                    <a:pt x="3137" y="5567"/>
                    <a:pt x="3187" y="5567"/>
                  </a:cubicBezTo>
                  <a:cubicBezTo>
                    <a:pt x="3228" y="5567"/>
                    <a:pt x="3272" y="5545"/>
                    <a:pt x="3324" y="5502"/>
                  </a:cubicBezTo>
                  <a:cubicBezTo>
                    <a:pt x="3410" y="5416"/>
                    <a:pt x="3477" y="5321"/>
                    <a:pt x="3534" y="5207"/>
                  </a:cubicBezTo>
                  <a:cubicBezTo>
                    <a:pt x="3610" y="4997"/>
                    <a:pt x="3705" y="4788"/>
                    <a:pt x="3648" y="4550"/>
                  </a:cubicBezTo>
                  <a:cubicBezTo>
                    <a:pt x="3620" y="4435"/>
                    <a:pt x="3620" y="4321"/>
                    <a:pt x="3639" y="4216"/>
                  </a:cubicBezTo>
                  <a:cubicBezTo>
                    <a:pt x="3677" y="4045"/>
                    <a:pt x="3629" y="3883"/>
                    <a:pt x="3505" y="3769"/>
                  </a:cubicBezTo>
                  <a:cubicBezTo>
                    <a:pt x="3391" y="3664"/>
                    <a:pt x="3277" y="3578"/>
                    <a:pt x="3143" y="3511"/>
                  </a:cubicBezTo>
                  <a:cubicBezTo>
                    <a:pt x="2658" y="3254"/>
                    <a:pt x="2467" y="2807"/>
                    <a:pt x="2381" y="2302"/>
                  </a:cubicBezTo>
                  <a:cubicBezTo>
                    <a:pt x="2381" y="2235"/>
                    <a:pt x="2391" y="2168"/>
                    <a:pt x="2420" y="2111"/>
                  </a:cubicBezTo>
                  <a:cubicBezTo>
                    <a:pt x="2524" y="1873"/>
                    <a:pt x="2601" y="1625"/>
                    <a:pt x="2648" y="1368"/>
                  </a:cubicBezTo>
                  <a:cubicBezTo>
                    <a:pt x="2724" y="825"/>
                    <a:pt x="2524" y="187"/>
                    <a:pt x="1743" y="25"/>
                  </a:cubicBezTo>
                  <a:cubicBezTo>
                    <a:pt x="1663" y="9"/>
                    <a:pt x="1583" y="1"/>
                    <a:pt x="1503" y="1"/>
                  </a:cubicBezTo>
                  <a:close/>
                </a:path>
              </a:pathLst>
            </a:custGeom>
            <a:solidFill>
              <a:srgbClr val="1A1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4"/>
            <p:cNvSpPr/>
            <p:nvPr/>
          </p:nvSpPr>
          <p:spPr>
            <a:xfrm>
              <a:off x="3238000" y="3167300"/>
              <a:ext cx="21475" cy="26925"/>
            </a:xfrm>
            <a:custGeom>
              <a:avLst/>
              <a:gdLst/>
              <a:ahLst/>
              <a:cxnLst/>
              <a:rect l="l" t="t" r="r" b="b"/>
              <a:pathLst>
                <a:path w="859" h="1077" extrusionOk="0">
                  <a:moveTo>
                    <a:pt x="609" y="0"/>
                  </a:moveTo>
                  <a:cubicBezTo>
                    <a:pt x="455" y="0"/>
                    <a:pt x="263" y="152"/>
                    <a:pt x="144" y="391"/>
                  </a:cubicBezTo>
                  <a:cubicBezTo>
                    <a:pt x="1" y="676"/>
                    <a:pt x="10" y="972"/>
                    <a:pt x="172" y="1057"/>
                  </a:cubicBezTo>
                  <a:cubicBezTo>
                    <a:pt x="198" y="1070"/>
                    <a:pt x="226" y="1076"/>
                    <a:pt x="256" y="1076"/>
                  </a:cubicBezTo>
                  <a:cubicBezTo>
                    <a:pt x="404" y="1076"/>
                    <a:pt x="596" y="924"/>
                    <a:pt x="715" y="686"/>
                  </a:cubicBezTo>
                  <a:cubicBezTo>
                    <a:pt x="858" y="400"/>
                    <a:pt x="849" y="95"/>
                    <a:pt x="696" y="19"/>
                  </a:cubicBezTo>
                  <a:cubicBezTo>
                    <a:pt x="669" y="6"/>
                    <a:pt x="640" y="0"/>
                    <a:pt x="609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4"/>
            <p:cNvSpPr/>
            <p:nvPr/>
          </p:nvSpPr>
          <p:spPr>
            <a:xfrm>
              <a:off x="3191575" y="3155825"/>
              <a:ext cx="16225" cy="26050"/>
            </a:xfrm>
            <a:custGeom>
              <a:avLst/>
              <a:gdLst/>
              <a:ahLst/>
              <a:cxnLst/>
              <a:rect l="l" t="t" r="r" b="b"/>
              <a:pathLst>
                <a:path w="649" h="1042" extrusionOk="0">
                  <a:moveTo>
                    <a:pt x="277" y="1"/>
                  </a:moveTo>
                  <a:cubicBezTo>
                    <a:pt x="271" y="1"/>
                    <a:pt x="264" y="1"/>
                    <a:pt x="258" y="2"/>
                  </a:cubicBezTo>
                  <a:cubicBezTo>
                    <a:pt x="96" y="30"/>
                    <a:pt x="1" y="278"/>
                    <a:pt x="39" y="564"/>
                  </a:cubicBezTo>
                  <a:cubicBezTo>
                    <a:pt x="75" y="829"/>
                    <a:pt x="226" y="1041"/>
                    <a:pt x="372" y="1041"/>
                  </a:cubicBezTo>
                  <a:cubicBezTo>
                    <a:pt x="379" y="1041"/>
                    <a:pt x="385" y="1041"/>
                    <a:pt x="391" y="1040"/>
                  </a:cubicBezTo>
                  <a:cubicBezTo>
                    <a:pt x="553" y="1011"/>
                    <a:pt x="648" y="764"/>
                    <a:pt x="610" y="488"/>
                  </a:cubicBezTo>
                  <a:cubicBezTo>
                    <a:pt x="574" y="213"/>
                    <a:pt x="432" y="1"/>
                    <a:pt x="277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4"/>
            <p:cNvSpPr/>
            <p:nvPr/>
          </p:nvSpPr>
          <p:spPr>
            <a:xfrm>
              <a:off x="3206200" y="3177525"/>
              <a:ext cx="17550" cy="10425"/>
            </a:xfrm>
            <a:custGeom>
              <a:avLst/>
              <a:gdLst/>
              <a:ahLst/>
              <a:cxnLst/>
              <a:rect l="l" t="t" r="r" b="b"/>
              <a:pathLst>
                <a:path w="702" h="417" extrusionOk="0">
                  <a:moveTo>
                    <a:pt x="54" y="1"/>
                  </a:moveTo>
                  <a:cubicBezTo>
                    <a:pt x="0" y="249"/>
                    <a:pt x="197" y="417"/>
                    <a:pt x="395" y="417"/>
                  </a:cubicBezTo>
                  <a:cubicBezTo>
                    <a:pt x="516" y="417"/>
                    <a:pt x="637" y="354"/>
                    <a:pt x="701" y="210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4"/>
            <p:cNvSpPr/>
            <p:nvPr/>
          </p:nvSpPr>
          <p:spPr>
            <a:xfrm>
              <a:off x="3418025" y="3098875"/>
              <a:ext cx="43850" cy="50100"/>
            </a:xfrm>
            <a:custGeom>
              <a:avLst/>
              <a:gdLst/>
              <a:ahLst/>
              <a:cxnLst/>
              <a:rect l="l" t="t" r="r" b="b"/>
              <a:pathLst>
                <a:path w="1754" h="2004" extrusionOk="0">
                  <a:moveTo>
                    <a:pt x="1101" y="0"/>
                  </a:moveTo>
                  <a:cubicBezTo>
                    <a:pt x="944" y="0"/>
                    <a:pt x="401" y="908"/>
                    <a:pt x="401" y="908"/>
                  </a:cubicBezTo>
                  <a:cubicBezTo>
                    <a:pt x="401" y="908"/>
                    <a:pt x="317" y="356"/>
                    <a:pt x="204" y="356"/>
                  </a:cubicBezTo>
                  <a:cubicBezTo>
                    <a:pt x="203" y="356"/>
                    <a:pt x="202" y="356"/>
                    <a:pt x="201" y="356"/>
                  </a:cubicBezTo>
                  <a:cubicBezTo>
                    <a:pt x="1" y="365"/>
                    <a:pt x="134" y="1584"/>
                    <a:pt x="134" y="1584"/>
                  </a:cubicBezTo>
                  <a:lnTo>
                    <a:pt x="649" y="2004"/>
                  </a:lnTo>
                  <a:cubicBezTo>
                    <a:pt x="649" y="2004"/>
                    <a:pt x="1753" y="927"/>
                    <a:pt x="1677" y="822"/>
                  </a:cubicBezTo>
                  <a:cubicBezTo>
                    <a:pt x="1668" y="810"/>
                    <a:pt x="1654" y="804"/>
                    <a:pt x="1635" y="804"/>
                  </a:cubicBezTo>
                  <a:cubicBezTo>
                    <a:pt x="1502" y="804"/>
                    <a:pt x="1163" y="1099"/>
                    <a:pt x="1163" y="1099"/>
                  </a:cubicBezTo>
                  <a:cubicBezTo>
                    <a:pt x="1163" y="1099"/>
                    <a:pt x="1696" y="565"/>
                    <a:pt x="1649" y="470"/>
                  </a:cubicBezTo>
                  <a:cubicBezTo>
                    <a:pt x="1642" y="455"/>
                    <a:pt x="1629" y="449"/>
                    <a:pt x="1612" y="449"/>
                  </a:cubicBezTo>
                  <a:cubicBezTo>
                    <a:pt x="1462" y="449"/>
                    <a:pt x="972" y="946"/>
                    <a:pt x="972" y="946"/>
                  </a:cubicBezTo>
                  <a:cubicBezTo>
                    <a:pt x="972" y="946"/>
                    <a:pt x="1620" y="260"/>
                    <a:pt x="1477" y="156"/>
                  </a:cubicBezTo>
                  <a:cubicBezTo>
                    <a:pt x="1469" y="150"/>
                    <a:pt x="1458" y="147"/>
                    <a:pt x="1447" y="147"/>
                  </a:cubicBezTo>
                  <a:cubicBezTo>
                    <a:pt x="1269" y="147"/>
                    <a:pt x="772" y="803"/>
                    <a:pt x="772" y="803"/>
                  </a:cubicBezTo>
                  <a:cubicBezTo>
                    <a:pt x="772" y="803"/>
                    <a:pt x="1249" y="70"/>
                    <a:pt x="1115" y="3"/>
                  </a:cubicBezTo>
                  <a:cubicBezTo>
                    <a:pt x="1111" y="1"/>
                    <a:pt x="1106" y="0"/>
                    <a:pt x="1101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4"/>
            <p:cNvSpPr/>
            <p:nvPr/>
          </p:nvSpPr>
          <p:spPr>
            <a:xfrm>
              <a:off x="3050125" y="2963425"/>
              <a:ext cx="45750" cy="51475"/>
            </a:xfrm>
            <a:custGeom>
              <a:avLst/>
              <a:gdLst/>
              <a:ahLst/>
              <a:cxnLst/>
              <a:rect l="l" t="t" r="r" b="b"/>
              <a:pathLst>
                <a:path w="1830" h="2059" extrusionOk="0">
                  <a:moveTo>
                    <a:pt x="800" y="1"/>
                  </a:moveTo>
                  <a:cubicBezTo>
                    <a:pt x="797" y="1"/>
                    <a:pt x="794" y="1"/>
                    <a:pt x="791" y="2"/>
                  </a:cubicBezTo>
                  <a:cubicBezTo>
                    <a:pt x="648" y="40"/>
                    <a:pt x="982" y="859"/>
                    <a:pt x="982" y="859"/>
                  </a:cubicBezTo>
                  <a:cubicBezTo>
                    <a:pt x="982" y="859"/>
                    <a:pt x="603" y="84"/>
                    <a:pt x="438" y="84"/>
                  </a:cubicBezTo>
                  <a:cubicBezTo>
                    <a:pt x="432" y="84"/>
                    <a:pt x="426" y="85"/>
                    <a:pt x="420" y="87"/>
                  </a:cubicBezTo>
                  <a:cubicBezTo>
                    <a:pt x="258" y="164"/>
                    <a:pt x="763" y="954"/>
                    <a:pt x="763" y="954"/>
                  </a:cubicBezTo>
                  <a:cubicBezTo>
                    <a:pt x="763" y="954"/>
                    <a:pt x="356" y="356"/>
                    <a:pt x="214" y="356"/>
                  </a:cubicBezTo>
                  <a:cubicBezTo>
                    <a:pt x="201" y="356"/>
                    <a:pt x="190" y="362"/>
                    <a:pt x="182" y="373"/>
                  </a:cubicBezTo>
                  <a:cubicBezTo>
                    <a:pt x="125" y="449"/>
                    <a:pt x="553" y="1068"/>
                    <a:pt x="553" y="1068"/>
                  </a:cubicBezTo>
                  <a:cubicBezTo>
                    <a:pt x="553" y="1068"/>
                    <a:pt x="252" y="696"/>
                    <a:pt x="127" y="696"/>
                  </a:cubicBezTo>
                  <a:cubicBezTo>
                    <a:pt x="115" y="696"/>
                    <a:pt x="104" y="699"/>
                    <a:pt x="96" y="706"/>
                  </a:cubicBezTo>
                  <a:cubicBezTo>
                    <a:pt x="1" y="802"/>
                    <a:pt x="887" y="2059"/>
                    <a:pt x="887" y="2059"/>
                  </a:cubicBezTo>
                  <a:lnTo>
                    <a:pt x="1477" y="1735"/>
                  </a:lnTo>
                  <a:cubicBezTo>
                    <a:pt x="1477" y="1735"/>
                    <a:pt x="1830" y="573"/>
                    <a:pt x="1639" y="516"/>
                  </a:cubicBezTo>
                  <a:cubicBezTo>
                    <a:pt x="1636" y="515"/>
                    <a:pt x="1633" y="515"/>
                    <a:pt x="1630" y="515"/>
                  </a:cubicBezTo>
                  <a:cubicBezTo>
                    <a:pt x="1515" y="515"/>
                    <a:pt x="1334" y="1030"/>
                    <a:pt x="1334" y="1030"/>
                  </a:cubicBezTo>
                  <a:cubicBezTo>
                    <a:pt x="1334" y="1030"/>
                    <a:pt x="957" y="1"/>
                    <a:pt x="800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4"/>
            <p:cNvSpPr/>
            <p:nvPr/>
          </p:nvSpPr>
          <p:spPr>
            <a:xfrm>
              <a:off x="3413100" y="3134425"/>
              <a:ext cx="29475" cy="19100"/>
            </a:xfrm>
            <a:custGeom>
              <a:avLst/>
              <a:gdLst/>
              <a:ahLst/>
              <a:cxnLst/>
              <a:rect l="l" t="t" r="r" b="b"/>
              <a:pathLst>
                <a:path w="1179" h="764" extrusionOk="0">
                  <a:moveTo>
                    <a:pt x="211" y="0"/>
                  </a:moveTo>
                  <a:cubicBezTo>
                    <a:pt x="99" y="0"/>
                    <a:pt x="1" y="149"/>
                    <a:pt x="103" y="258"/>
                  </a:cubicBezTo>
                  <a:cubicBezTo>
                    <a:pt x="360" y="524"/>
                    <a:pt x="617" y="715"/>
                    <a:pt x="988" y="763"/>
                  </a:cubicBezTo>
                  <a:cubicBezTo>
                    <a:pt x="994" y="763"/>
                    <a:pt x="1000" y="763"/>
                    <a:pt x="1006" y="763"/>
                  </a:cubicBezTo>
                  <a:cubicBezTo>
                    <a:pt x="1179" y="763"/>
                    <a:pt x="1173" y="485"/>
                    <a:pt x="988" y="458"/>
                  </a:cubicBezTo>
                  <a:cubicBezTo>
                    <a:pt x="703" y="429"/>
                    <a:pt x="512" y="248"/>
                    <a:pt x="312" y="48"/>
                  </a:cubicBezTo>
                  <a:cubicBezTo>
                    <a:pt x="281" y="14"/>
                    <a:pt x="245" y="0"/>
                    <a:pt x="211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4"/>
            <p:cNvSpPr/>
            <p:nvPr/>
          </p:nvSpPr>
          <p:spPr>
            <a:xfrm>
              <a:off x="3063175" y="3005050"/>
              <a:ext cx="36275" cy="19300"/>
            </a:xfrm>
            <a:custGeom>
              <a:avLst/>
              <a:gdLst/>
              <a:ahLst/>
              <a:cxnLst/>
              <a:rect l="l" t="t" r="r" b="b"/>
              <a:pathLst>
                <a:path w="1451" h="772" extrusionOk="0">
                  <a:moveTo>
                    <a:pt x="1175" y="1"/>
                  </a:moveTo>
                  <a:cubicBezTo>
                    <a:pt x="741" y="1"/>
                    <a:pt x="339" y="207"/>
                    <a:pt x="88" y="556"/>
                  </a:cubicBezTo>
                  <a:cubicBezTo>
                    <a:pt x="1" y="664"/>
                    <a:pt x="108" y="771"/>
                    <a:pt x="219" y="771"/>
                  </a:cubicBezTo>
                  <a:cubicBezTo>
                    <a:pt x="265" y="771"/>
                    <a:pt x="312" y="753"/>
                    <a:pt x="346" y="708"/>
                  </a:cubicBezTo>
                  <a:cubicBezTo>
                    <a:pt x="539" y="453"/>
                    <a:pt x="846" y="296"/>
                    <a:pt x="1178" y="296"/>
                  </a:cubicBezTo>
                  <a:cubicBezTo>
                    <a:pt x="1205" y="296"/>
                    <a:pt x="1232" y="297"/>
                    <a:pt x="1260" y="299"/>
                  </a:cubicBezTo>
                  <a:cubicBezTo>
                    <a:pt x="1263" y="299"/>
                    <a:pt x="1266" y="299"/>
                    <a:pt x="1269" y="299"/>
                  </a:cubicBezTo>
                  <a:cubicBezTo>
                    <a:pt x="1450" y="299"/>
                    <a:pt x="1447" y="13"/>
                    <a:pt x="1260" y="3"/>
                  </a:cubicBezTo>
                  <a:cubicBezTo>
                    <a:pt x="1232" y="2"/>
                    <a:pt x="1203" y="1"/>
                    <a:pt x="1175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4"/>
            <p:cNvSpPr/>
            <p:nvPr/>
          </p:nvSpPr>
          <p:spPr>
            <a:xfrm>
              <a:off x="3074775" y="3203500"/>
              <a:ext cx="117875" cy="107050"/>
            </a:xfrm>
            <a:custGeom>
              <a:avLst/>
              <a:gdLst/>
              <a:ahLst/>
              <a:cxnLst/>
              <a:rect l="l" t="t" r="r" b="b"/>
              <a:pathLst>
                <a:path w="4715" h="4282" extrusionOk="0">
                  <a:moveTo>
                    <a:pt x="4613" y="0"/>
                  </a:moveTo>
                  <a:cubicBezTo>
                    <a:pt x="4591" y="0"/>
                    <a:pt x="4570" y="11"/>
                    <a:pt x="4558" y="38"/>
                  </a:cubicBezTo>
                  <a:lnTo>
                    <a:pt x="4558" y="47"/>
                  </a:lnTo>
                  <a:cubicBezTo>
                    <a:pt x="4034" y="1067"/>
                    <a:pt x="3187" y="1886"/>
                    <a:pt x="2139" y="2352"/>
                  </a:cubicBezTo>
                  <a:cubicBezTo>
                    <a:pt x="1272" y="2743"/>
                    <a:pt x="139" y="3114"/>
                    <a:pt x="5" y="4210"/>
                  </a:cubicBezTo>
                  <a:cubicBezTo>
                    <a:pt x="1" y="4257"/>
                    <a:pt x="34" y="4281"/>
                    <a:pt x="71" y="4281"/>
                  </a:cubicBezTo>
                  <a:cubicBezTo>
                    <a:pt x="108" y="4281"/>
                    <a:pt x="148" y="4257"/>
                    <a:pt x="158" y="4210"/>
                  </a:cubicBezTo>
                  <a:cubicBezTo>
                    <a:pt x="301" y="2972"/>
                    <a:pt x="1844" y="2733"/>
                    <a:pt x="2729" y="2219"/>
                  </a:cubicBezTo>
                  <a:cubicBezTo>
                    <a:pt x="3568" y="1714"/>
                    <a:pt x="4244" y="981"/>
                    <a:pt x="4682" y="114"/>
                  </a:cubicBezTo>
                  <a:cubicBezTo>
                    <a:pt x="4715" y="55"/>
                    <a:pt x="4662" y="0"/>
                    <a:pt x="4613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4"/>
            <p:cNvSpPr/>
            <p:nvPr/>
          </p:nvSpPr>
          <p:spPr>
            <a:xfrm>
              <a:off x="3066600" y="3319025"/>
              <a:ext cx="12175" cy="21850"/>
            </a:xfrm>
            <a:custGeom>
              <a:avLst/>
              <a:gdLst/>
              <a:ahLst/>
              <a:cxnLst/>
              <a:rect l="l" t="t" r="r" b="b"/>
              <a:pathLst>
                <a:path w="487" h="874" extrusionOk="0">
                  <a:moveTo>
                    <a:pt x="397" y="0"/>
                  </a:moveTo>
                  <a:cubicBezTo>
                    <a:pt x="368" y="0"/>
                    <a:pt x="340" y="17"/>
                    <a:pt x="332" y="56"/>
                  </a:cubicBezTo>
                  <a:cubicBezTo>
                    <a:pt x="256" y="303"/>
                    <a:pt x="151" y="541"/>
                    <a:pt x="28" y="770"/>
                  </a:cubicBezTo>
                  <a:cubicBezTo>
                    <a:pt x="0" y="824"/>
                    <a:pt x="46" y="873"/>
                    <a:pt x="95" y="873"/>
                  </a:cubicBezTo>
                  <a:cubicBezTo>
                    <a:pt x="114" y="873"/>
                    <a:pt x="135" y="865"/>
                    <a:pt x="151" y="846"/>
                  </a:cubicBezTo>
                  <a:cubicBezTo>
                    <a:pt x="285" y="608"/>
                    <a:pt x="399" y="351"/>
                    <a:pt x="475" y="94"/>
                  </a:cubicBezTo>
                  <a:cubicBezTo>
                    <a:pt x="487" y="37"/>
                    <a:pt x="440" y="0"/>
                    <a:pt x="397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4"/>
            <p:cNvSpPr/>
            <p:nvPr/>
          </p:nvSpPr>
          <p:spPr>
            <a:xfrm>
              <a:off x="3248975" y="3216100"/>
              <a:ext cx="26675" cy="111100"/>
            </a:xfrm>
            <a:custGeom>
              <a:avLst/>
              <a:gdLst/>
              <a:ahLst/>
              <a:cxnLst/>
              <a:rect l="l" t="t" r="r" b="b"/>
              <a:pathLst>
                <a:path w="1067" h="4444" extrusionOk="0">
                  <a:moveTo>
                    <a:pt x="104" y="0"/>
                  </a:moveTo>
                  <a:cubicBezTo>
                    <a:pt x="58" y="0"/>
                    <a:pt x="11" y="37"/>
                    <a:pt x="29" y="96"/>
                  </a:cubicBezTo>
                  <a:cubicBezTo>
                    <a:pt x="162" y="534"/>
                    <a:pt x="0" y="963"/>
                    <a:pt x="0" y="1410"/>
                  </a:cubicBezTo>
                  <a:cubicBezTo>
                    <a:pt x="19" y="1744"/>
                    <a:pt x="95" y="2068"/>
                    <a:pt x="229" y="2363"/>
                  </a:cubicBezTo>
                  <a:cubicBezTo>
                    <a:pt x="495" y="3010"/>
                    <a:pt x="924" y="3639"/>
                    <a:pt x="838" y="4373"/>
                  </a:cubicBezTo>
                  <a:cubicBezTo>
                    <a:pt x="834" y="4420"/>
                    <a:pt x="867" y="4444"/>
                    <a:pt x="904" y="4444"/>
                  </a:cubicBezTo>
                  <a:cubicBezTo>
                    <a:pt x="941" y="4444"/>
                    <a:pt x="981" y="4420"/>
                    <a:pt x="991" y="4373"/>
                  </a:cubicBezTo>
                  <a:cubicBezTo>
                    <a:pt x="1067" y="3677"/>
                    <a:pt x="705" y="3077"/>
                    <a:pt x="438" y="2468"/>
                  </a:cubicBezTo>
                  <a:cubicBezTo>
                    <a:pt x="267" y="2096"/>
                    <a:pt x="133" y="1715"/>
                    <a:pt x="153" y="1306"/>
                  </a:cubicBezTo>
                  <a:cubicBezTo>
                    <a:pt x="172" y="877"/>
                    <a:pt x="305" y="477"/>
                    <a:pt x="172" y="48"/>
                  </a:cubicBezTo>
                  <a:cubicBezTo>
                    <a:pt x="161" y="15"/>
                    <a:pt x="132" y="0"/>
                    <a:pt x="104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4"/>
            <p:cNvSpPr/>
            <p:nvPr/>
          </p:nvSpPr>
          <p:spPr>
            <a:xfrm>
              <a:off x="3273250" y="3344900"/>
              <a:ext cx="6425" cy="17200"/>
            </a:xfrm>
            <a:custGeom>
              <a:avLst/>
              <a:gdLst/>
              <a:ahLst/>
              <a:cxnLst/>
              <a:rect l="l" t="t" r="r" b="b"/>
              <a:pathLst>
                <a:path w="257" h="688" extrusionOk="0">
                  <a:moveTo>
                    <a:pt x="106" y="0"/>
                  </a:moveTo>
                  <a:cubicBezTo>
                    <a:pt x="67" y="0"/>
                    <a:pt x="25" y="24"/>
                    <a:pt x="20" y="68"/>
                  </a:cubicBezTo>
                  <a:cubicBezTo>
                    <a:pt x="1" y="259"/>
                    <a:pt x="29" y="459"/>
                    <a:pt x="96" y="640"/>
                  </a:cubicBezTo>
                  <a:cubicBezTo>
                    <a:pt x="107" y="673"/>
                    <a:pt x="135" y="688"/>
                    <a:pt x="164" y="688"/>
                  </a:cubicBezTo>
                  <a:cubicBezTo>
                    <a:pt x="209" y="688"/>
                    <a:pt x="256" y="651"/>
                    <a:pt x="239" y="592"/>
                  </a:cubicBezTo>
                  <a:cubicBezTo>
                    <a:pt x="172" y="430"/>
                    <a:pt x="153" y="249"/>
                    <a:pt x="172" y="68"/>
                  </a:cubicBezTo>
                  <a:cubicBezTo>
                    <a:pt x="177" y="22"/>
                    <a:pt x="143" y="0"/>
                    <a:pt x="106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4"/>
            <p:cNvSpPr/>
            <p:nvPr/>
          </p:nvSpPr>
          <p:spPr>
            <a:xfrm>
              <a:off x="3239200" y="3400250"/>
              <a:ext cx="56450" cy="91625"/>
            </a:xfrm>
            <a:custGeom>
              <a:avLst/>
              <a:gdLst/>
              <a:ahLst/>
              <a:cxnLst/>
              <a:rect l="l" t="t" r="r" b="b"/>
              <a:pathLst>
                <a:path w="2258" h="3665" extrusionOk="0">
                  <a:moveTo>
                    <a:pt x="1539" y="1"/>
                  </a:moveTo>
                  <a:cubicBezTo>
                    <a:pt x="1494" y="1"/>
                    <a:pt x="1442" y="54"/>
                    <a:pt x="1467" y="112"/>
                  </a:cubicBezTo>
                  <a:cubicBezTo>
                    <a:pt x="1753" y="797"/>
                    <a:pt x="2058" y="1540"/>
                    <a:pt x="1867" y="2293"/>
                  </a:cubicBezTo>
                  <a:cubicBezTo>
                    <a:pt x="1667" y="3036"/>
                    <a:pt x="858" y="3503"/>
                    <a:pt x="96" y="3522"/>
                  </a:cubicBezTo>
                  <a:cubicBezTo>
                    <a:pt x="1" y="3522"/>
                    <a:pt x="1" y="3665"/>
                    <a:pt x="96" y="3665"/>
                  </a:cubicBezTo>
                  <a:cubicBezTo>
                    <a:pt x="839" y="3655"/>
                    <a:pt x="1687" y="3226"/>
                    <a:pt x="1953" y="2493"/>
                  </a:cubicBezTo>
                  <a:cubicBezTo>
                    <a:pt x="2258" y="1664"/>
                    <a:pt x="1915" y="807"/>
                    <a:pt x="1591" y="45"/>
                  </a:cubicBezTo>
                  <a:cubicBezTo>
                    <a:pt x="1582" y="14"/>
                    <a:pt x="1561" y="1"/>
                    <a:pt x="1539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4"/>
            <p:cNvSpPr/>
            <p:nvPr/>
          </p:nvSpPr>
          <p:spPr>
            <a:xfrm>
              <a:off x="3032275" y="3363150"/>
              <a:ext cx="38750" cy="68825"/>
            </a:xfrm>
            <a:custGeom>
              <a:avLst/>
              <a:gdLst/>
              <a:ahLst/>
              <a:cxnLst/>
              <a:rect l="l" t="t" r="r" b="b"/>
              <a:pathLst>
                <a:path w="1550" h="2753" extrusionOk="0">
                  <a:moveTo>
                    <a:pt x="1159" y="1"/>
                  </a:moveTo>
                  <a:cubicBezTo>
                    <a:pt x="1148" y="1"/>
                    <a:pt x="1136" y="5"/>
                    <a:pt x="1124" y="15"/>
                  </a:cubicBezTo>
                  <a:lnTo>
                    <a:pt x="1115" y="15"/>
                  </a:lnTo>
                  <a:cubicBezTo>
                    <a:pt x="553" y="415"/>
                    <a:pt x="96" y="1053"/>
                    <a:pt x="29" y="1758"/>
                  </a:cubicBezTo>
                  <a:cubicBezTo>
                    <a:pt x="0" y="2053"/>
                    <a:pt x="77" y="2386"/>
                    <a:pt x="343" y="2558"/>
                  </a:cubicBezTo>
                  <a:cubicBezTo>
                    <a:pt x="459" y="2634"/>
                    <a:pt x="585" y="2651"/>
                    <a:pt x="714" y="2651"/>
                  </a:cubicBezTo>
                  <a:cubicBezTo>
                    <a:pt x="823" y="2651"/>
                    <a:pt x="934" y="2639"/>
                    <a:pt x="1042" y="2639"/>
                  </a:cubicBezTo>
                  <a:cubicBezTo>
                    <a:pt x="1172" y="2639"/>
                    <a:pt x="1298" y="2657"/>
                    <a:pt x="1410" y="2739"/>
                  </a:cubicBezTo>
                  <a:cubicBezTo>
                    <a:pt x="1423" y="2748"/>
                    <a:pt x="1436" y="2753"/>
                    <a:pt x="1448" y="2753"/>
                  </a:cubicBezTo>
                  <a:cubicBezTo>
                    <a:pt x="1508" y="2753"/>
                    <a:pt x="1549" y="2653"/>
                    <a:pt x="1486" y="2605"/>
                  </a:cubicBezTo>
                  <a:cubicBezTo>
                    <a:pt x="1364" y="2521"/>
                    <a:pt x="1246" y="2499"/>
                    <a:pt x="1114" y="2499"/>
                  </a:cubicBezTo>
                  <a:cubicBezTo>
                    <a:pt x="1051" y="2499"/>
                    <a:pt x="985" y="2504"/>
                    <a:pt x="915" y="2510"/>
                  </a:cubicBezTo>
                  <a:cubicBezTo>
                    <a:pt x="864" y="2512"/>
                    <a:pt x="815" y="2514"/>
                    <a:pt x="767" y="2514"/>
                  </a:cubicBezTo>
                  <a:cubicBezTo>
                    <a:pt x="606" y="2514"/>
                    <a:pt x="459" y="2490"/>
                    <a:pt x="334" y="2358"/>
                  </a:cubicBezTo>
                  <a:cubicBezTo>
                    <a:pt x="181" y="2196"/>
                    <a:pt x="153" y="1939"/>
                    <a:pt x="191" y="1720"/>
                  </a:cubicBezTo>
                  <a:cubicBezTo>
                    <a:pt x="296" y="1081"/>
                    <a:pt x="658" y="510"/>
                    <a:pt x="1191" y="138"/>
                  </a:cubicBezTo>
                  <a:cubicBezTo>
                    <a:pt x="1262" y="99"/>
                    <a:pt x="1215" y="1"/>
                    <a:pt x="1159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4"/>
            <p:cNvSpPr/>
            <p:nvPr/>
          </p:nvSpPr>
          <p:spPr>
            <a:xfrm>
              <a:off x="3108525" y="3145425"/>
              <a:ext cx="58825" cy="87150"/>
            </a:xfrm>
            <a:custGeom>
              <a:avLst/>
              <a:gdLst/>
              <a:ahLst/>
              <a:cxnLst/>
              <a:rect l="l" t="t" r="r" b="b"/>
              <a:pathLst>
                <a:path w="2353" h="3486" extrusionOk="0">
                  <a:moveTo>
                    <a:pt x="2263" y="1"/>
                  </a:moveTo>
                  <a:cubicBezTo>
                    <a:pt x="2234" y="1"/>
                    <a:pt x="2206" y="17"/>
                    <a:pt x="2199" y="56"/>
                  </a:cubicBezTo>
                  <a:cubicBezTo>
                    <a:pt x="1961" y="1389"/>
                    <a:pt x="1189" y="2580"/>
                    <a:pt x="65" y="3342"/>
                  </a:cubicBezTo>
                  <a:cubicBezTo>
                    <a:pt x="1" y="3390"/>
                    <a:pt x="45" y="3486"/>
                    <a:pt x="106" y="3486"/>
                  </a:cubicBezTo>
                  <a:cubicBezTo>
                    <a:pt x="117" y="3486"/>
                    <a:pt x="129" y="3483"/>
                    <a:pt x="141" y="3475"/>
                  </a:cubicBezTo>
                  <a:cubicBezTo>
                    <a:pt x="1303" y="2685"/>
                    <a:pt x="2094" y="1466"/>
                    <a:pt x="2342" y="94"/>
                  </a:cubicBezTo>
                  <a:cubicBezTo>
                    <a:pt x="2353" y="37"/>
                    <a:pt x="2307" y="1"/>
                    <a:pt x="2263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4"/>
            <p:cNvSpPr/>
            <p:nvPr/>
          </p:nvSpPr>
          <p:spPr>
            <a:xfrm>
              <a:off x="3274925" y="3178300"/>
              <a:ext cx="35750" cy="108500"/>
            </a:xfrm>
            <a:custGeom>
              <a:avLst/>
              <a:gdLst/>
              <a:ahLst/>
              <a:cxnLst/>
              <a:rect l="l" t="t" r="r" b="b"/>
              <a:pathLst>
                <a:path w="1430" h="4340" extrusionOk="0">
                  <a:moveTo>
                    <a:pt x="218" y="0"/>
                  </a:moveTo>
                  <a:cubicBezTo>
                    <a:pt x="188" y="0"/>
                    <a:pt x="160" y="17"/>
                    <a:pt x="153" y="55"/>
                  </a:cubicBezTo>
                  <a:cubicBezTo>
                    <a:pt x="0" y="913"/>
                    <a:pt x="48" y="1798"/>
                    <a:pt x="296" y="2637"/>
                  </a:cubicBezTo>
                  <a:cubicBezTo>
                    <a:pt x="467" y="3275"/>
                    <a:pt x="686" y="3989"/>
                    <a:pt x="1296" y="4332"/>
                  </a:cubicBezTo>
                  <a:cubicBezTo>
                    <a:pt x="1306" y="4337"/>
                    <a:pt x="1317" y="4340"/>
                    <a:pt x="1326" y="4340"/>
                  </a:cubicBezTo>
                  <a:cubicBezTo>
                    <a:pt x="1388" y="4340"/>
                    <a:pt x="1429" y="4248"/>
                    <a:pt x="1372" y="4199"/>
                  </a:cubicBezTo>
                  <a:cubicBezTo>
                    <a:pt x="762" y="3865"/>
                    <a:pt x="572" y="3113"/>
                    <a:pt x="400" y="2494"/>
                  </a:cubicBezTo>
                  <a:cubicBezTo>
                    <a:pt x="191" y="1713"/>
                    <a:pt x="153" y="893"/>
                    <a:pt x="296" y="93"/>
                  </a:cubicBezTo>
                  <a:cubicBezTo>
                    <a:pt x="307" y="37"/>
                    <a:pt x="261" y="0"/>
                    <a:pt x="218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4"/>
            <p:cNvSpPr/>
            <p:nvPr/>
          </p:nvSpPr>
          <p:spPr>
            <a:xfrm>
              <a:off x="3181350" y="3223375"/>
              <a:ext cx="56325" cy="37550"/>
            </a:xfrm>
            <a:custGeom>
              <a:avLst/>
              <a:gdLst/>
              <a:ahLst/>
              <a:cxnLst/>
              <a:rect l="l" t="t" r="r" b="b"/>
              <a:pathLst>
                <a:path w="2253" h="1502" extrusionOk="0">
                  <a:moveTo>
                    <a:pt x="174" y="0"/>
                  </a:moveTo>
                  <a:cubicBezTo>
                    <a:pt x="138" y="0"/>
                    <a:pt x="100" y="24"/>
                    <a:pt x="95" y="72"/>
                  </a:cubicBezTo>
                  <a:cubicBezTo>
                    <a:pt x="0" y="653"/>
                    <a:pt x="324" y="1215"/>
                    <a:pt x="867" y="1424"/>
                  </a:cubicBezTo>
                  <a:cubicBezTo>
                    <a:pt x="1006" y="1477"/>
                    <a:pt x="1136" y="1501"/>
                    <a:pt x="1256" y="1501"/>
                  </a:cubicBezTo>
                  <a:cubicBezTo>
                    <a:pt x="1679" y="1501"/>
                    <a:pt x="1990" y="1203"/>
                    <a:pt x="2219" y="795"/>
                  </a:cubicBezTo>
                  <a:cubicBezTo>
                    <a:pt x="2252" y="736"/>
                    <a:pt x="2199" y="682"/>
                    <a:pt x="2147" y="682"/>
                  </a:cubicBezTo>
                  <a:cubicBezTo>
                    <a:pt x="2124" y="682"/>
                    <a:pt x="2101" y="693"/>
                    <a:pt x="2086" y="719"/>
                  </a:cubicBezTo>
                  <a:cubicBezTo>
                    <a:pt x="1981" y="919"/>
                    <a:pt x="1867" y="1129"/>
                    <a:pt x="1667" y="1253"/>
                  </a:cubicBezTo>
                  <a:cubicBezTo>
                    <a:pt x="1538" y="1319"/>
                    <a:pt x="1398" y="1353"/>
                    <a:pt x="1257" y="1353"/>
                  </a:cubicBezTo>
                  <a:cubicBezTo>
                    <a:pt x="1117" y="1353"/>
                    <a:pt x="976" y="1319"/>
                    <a:pt x="848" y="1253"/>
                  </a:cubicBezTo>
                  <a:cubicBezTo>
                    <a:pt x="410" y="1034"/>
                    <a:pt x="162" y="557"/>
                    <a:pt x="238" y="72"/>
                  </a:cubicBezTo>
                  <a:cubicBezTo>
                    <a:pt x="243" y="24"/>
                    <a:pt x="210" y="0"/>
                    <a:pt x="174" y="0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4"/>
            <p:cNvSpPr/>
            <p:nvPr/>
          </p:nvSpPr>
          <p:spPr>
            <a:xfrm>
              <a:off x="3092275" y="3316600"/>
              <a:ext cx="76175" cy="86475"/>
            </a:xfrm>
            <a:custGeom>
              <a:avLst/>
              <a:gdLst/>
              <a:ahLst/>
              <a:cxnLst/>
              <a:rect l="l" t="t" r="r" b="b"/>
              <a:pathLst>
                <a:path w="3047" h="3459" extrusionOk="0">
                  <a:moveTo>
                    <a:pt x="2946" y="1"/>
                  </a:moveTo>
                  <a:cubicBezTo>
                    <a:pt x="2924" y="1"/>
                    <a:pt x="2901" y="12"/>
                    <a:pt x="2887" y="38"/>
                  </a:cubicBezTo>
                  <a:cubicBezTo>
                    <a:pt x="2506" y="772"/>
                    <a:pt x="1982" y="1429"/>
                    <a:pt x="1353" y="1972"/>
                  </a:cubicBezTo>
                  <a:cubicBezTo>
                    <a:pt x="1058" y="2219"/>
                    <a:pt x="734" y="2410"/>
                    <a:pt x="429" y="2639"/>
                  </a:cubicBezTo>
                  <a:cubicBezTo>
                    <a:pt x="172" y="2829"/>
                    <a:pt x="1" y="3096"/>
                    <a:pt x="115" y="3410"/>
                  </a:cubicBezTo>
                  <a:cubicBezTo>
                    <a:pt x="126" y="3444"/>
                    <a:pt x="155" y="3458"/>
                    <a:pt x="184" y="3458"/>
                  </a:cubicBezTo>
                  <a:cubicBezTo>
                    <a:pt x="229" y="3458"/>
                    <a:pt x="275" y="3424"/>
                    <a:pt x="258" y="3372"/>
                  </a:cubicBezTo>
                  <a:cubicBezTo>
                    <a:pt x="86" y="2886"/>
                    <a:pt x="753" y="2620"/>
                    <a:pt x="1067" y="2391"/>
                  </a:cubicBezTo>
                  <a:cubicBezTo>
                    <a:pt x="1325" y="2191"/>
                    <a:pt x="1582" y="1981"/>
                    <a:pt x="1810" y="1753"/>
                  </a:cubicBezTo>
                  <a:cubicBezTo>
                    <a:pt x="2296" y="1267"/>
                    <a:pt x="2696" y="715"/>
                    <a:pt x="3020" y="114"/>
                  </a:cubicBezTo>
                  <a:cubicBezTo>
                    <a:pt x="3046" y="55"/>
                    <a:pt x="2996" y="1"/>
                    <a:pt x="2946" y="1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4"/>
            <p:cNvSpPr/>
            <p:nvPr/>
          </p:nvSpPr>
          <p:spPr>
            <a:xfrm>
              <a:off x="3167225" y="3293600"/>
              <a:ext cx="7700" cy="14525"/>
            </a:xfrm>
            <a:custGeom>
              <a:avLst/>
              <a:gdLst/>
              <a:ahLst/>
              <a:cxnLst/>
              <a:rect l="l" t="t" r="r" b="b"/>
              <a:pathLst>
                <a:path w="308" h="581" extrusionOk="0">
                  <a:moveTo>
                    <a:pt x="232" y="1"/>
                  </a:moveTo>
                  <a:cubicBezTo>
                    <a:pt x="194" y="1"/>
                    <a:pt x="155" y="25"/>
                    <a:pt x="155" y="72"/>
                  </a:cubicBezTo>
                  <a:cubicBezTo>
                    <a:pt x="165" y="215"/>
                    <a:pt x="117" y="358"/>
                    <a:pt x="41" y="472"/>
                  </a:cubicBezTo>
                  <a:cubicBezTo>
                    <a:pt x="1" y="526"/>
                    <a:pt x="56" y="580"/>
                    <a:pt x="108" y="580"/>
                  </a:cubicBezTo>
                  <a:cubicBezTo>
                    <a:pt x="130" y="580"/>
                    <a:pt x="151" y="571"/>
                    <a:pt x="165" y="549"/>
                  </a:cubicBezTo>
                  <a:cubicBezTo>
                    <a:pt x="260" y="406"/>
                    <a:pt x="308" y="244"/>
                    <a:pt x="308" y="72"/>
                  </a:cubicBezTo>
                  <a:cubicBezTo>
                    <a:pt x="308" y="25"/>
                    <a:pt x="270" y="1"/>
                    <a:pt x="232" y="1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4"/>
            <p:cNvSpPr/>
            <p:nvPr/>
          </p:nvSpPr>
          <p:spPr>
            <a:xfrm>
              <a:off x="3164425" y="3434225"/>
              <a:ext cx="138025" cy="264375"/>
            </a:xfrm>
            <a:custGeom>
              <a:avLst/>
              <a:gdLst/>
              <a:ahLst/>
              <a:cxnLst/>
              <a:rect l="l" t="t" r="r" b="b"/>
              <a:pathLst>
                <a:path w="5521" h="10575" extrusionOk="0">
                  <a:moveTo>
                    <a:pt x="1532" y="1"/>
                  </a:moveTo>
                  <a:cubicBezTo>
                    <a:pt x="1483" y="1"/>
                    <a:pt x="1432" y="56"/>
                    <a:pt x="1458" y="115"/>
                  </a:cubicBezTo>
                  <a:cubicBezTo>
                    <a:pt x="2201" y="1734"/>
                    <a:pt x="1763" y="3563"/>
                    <a:pt x="887" y="5039"/>
                  </a:cubicBezTo>
                  <a:cubicBezTo>
                    <a:pt x="734" y="5296"/>
                    <a:pt x="439" y="5592"/>
                    <a:pt x="429" y="5906"/>
                  </a:cubicBezTo>
                  <a:cubicBezTo>
                    <a:pt x="410" y="6249"/>
                    <a:pt x="591" y="6639"/>
                    <a:pt x="639" y="6992"/>
                  </a:cubicBezTo>
                  <a:cubicBezTo>
                    <a:pt x="772" y="7849"/>
                    <a:pt x="687" y="8773"/>
                    <a:pt x="39" y="9411"/>
                  </a:cubicBezTo>
                  <a:cubicBezTo>
                    <a:pt x="1" y="9449"/>
                    <a:pt x="20" y="9516"/>
                    <a:pt x="67" y="9535"/>
                  </a:cubicBezTo>
                  <a:cubicBezTo>
                    <a:pt x="448" y="9649"/>
                    <a:pt x="696" y="10021"/>
                    <a:pt x="658" y="10421"/>
                  </a:cubicBezTo>
                  <a:cubicBezTo>
                    <a:pt x="658" y="10463"/>
                    <a:pt x="689" y="10489"/>
                    <a:pt x="724" y="10489"/>
                  </a:cubicBezTo>
                  <a:cubicBezTo>
                    <a:pt x="737" y="10489"/>
                    <a:pt x="750" y="10486"/>
                    <a:pt x="763" y="10478"/>
                  </a:cubicBezTo>
                  <a:cubicBezTo>
                    <a:pt x="1125" y="10272"/>
                    <a:pt x="1525" y="10169"/>
                    <a:pt x="1924" y="10169"/>
                  </a:cubicBezTo>
                  <a:cubicBezTo>
                    <a:pt x="2375" y="10169"/>
                    <a:pt x="2826" y="10301"/>
                    <a:pt x="3220" y="10564"/>
                  </a:cubicBezTo>
                  <a:cubicBezTo>
                    <a:pt x="3231" y="10571"/>
                    <a:pt x="3242" y="10574"/>
                    <a:pt x="3253" y="10574"/>
                  </a:cubicBezTo>
                  <a:cubicBezTo>
                    <a:pt x="3271" y="10574"/>
                    <a:pt x="3288" y="10566"/>
                    <a:pt x="3306" y="10554"/>
                  </a:cubicBezTo>
                  <a:cubicBezTo>
                    <a:pt x="3640" y="10269"/>
                    <a:pt x="4057" y="10123"/>
                    <a:pt x="4478" y="10123"/>
                  </a:cubicBezTo>
                  <a:cubicBezTo>
                    <a:pt x="4788" y="10123"/>
                    <a:pt x="5100" y="10202"/>
                    <a:pt x="5382" y="10364"/>
                  </a:cubicBezTo>
                  <a:cubicBezTo>
                    <a:pt x="5397" y="10373"/>
                    <a:pt x="5411" y="10378"/>
                    <a:pt x="5424" y="10378"/>
                  </a:cubicBezTo>
                  <a:cubicBezTo>
                    <a:pt x="5486" y="10378"/>
                    <a:pt x="5520" y="10279"/>
                    <a:pt x="5449" y="10240"/>
                  </a:cubicBezTo>
                  <a:cubicBezTo>
                    <a:pt x="5145" y="10063"/>
                    <a:pt x="4803" y="9973"/>
                    <a:pt x="4459" y="9973"/>
                  </a:cubicBezTo>
                  <a:cubicBezTo>
                    <a:pt x="4210" y="9973"/>
                    <a:pt x="3961" y="10020"/>
                    <a:pt x="3725" y="10116"/>
                  </a:cubicBezTo>
                  <a:cubicBezTo>
                    <a:pt x="3570" y="10185"/>
                    <a:pt x="3384" y="10370"/>
                    <a:pt x="3230" y="10370"/>
                  </a:cubicBezTo>
                  <a:cubicBezTo>
                    <a:pt x="3214" y="10370"/>
                    <a:pt x="3198" y="10368"/>
                    <a:pt x="3182" y="10364"/>
                  </a:cubicBezTo>
                  <a:cubicBezTo>
                    <a:pt x="2982" y="10306"/>
                    <a:pt x="2801" y="10173"/>
                    <a:pt x="2592" y="10106"/>
                  </a:cubicBezTo>
                  <a:cubicBezTo>
                    <a:pt x="2382" y="10049"/>
                    <a:pt x="2172" y="10021"/>
                    <a:pt x="1953" y="10021"/>
                  </a:cubicBezTo>
                  <a:cubicBezTo>
                    <a:pt x="1936" y="10020"/>
                    <a:pt x="1920" y="10020"/>
                    <a:pt x="1903" y="10020"/>
                  </a:cubicBezTo>
                  <a:cubicBezTo>
                    <a:pt x="1525" y="10020"/>
                    <a:pt x="1149" y="10112"/>
                    <a:pt x="805" y="10289"/>
                  </a:cubicBezTo>
                  <a:lnTo>
                    <a:pt x="805" y="10289"/>
                  </a:lnTo>
                  <a:cubicBezTo>
                    <a:pt x="792" y="9913"/>
                    <a:pt x="561" y="9574"/>
                    <a:pt x="217" y="9423"/>
                  </a:cubicBezTo>
                  <a:lnTo>
                    <a:pt x="217" y="9423"/>
                  </a:lnTo>
                  <a:cubicBezTo>
                    <a:pt x="714" y="8894"/>
                    <a:pt x="875" y="8154"/>
                    <a:pt x="839" y="7449"/>
                  </a:cubicBezTo>
                  <a:cubicBezTo>
                    <a:pt x="801" y="7001"/>
                    <a:pt x="725" y="6563"/>
                    <a:pt x="610" y="6135"/>
                  </a:cubicBezTo>
                  <a:cubicBezTo>
                    <a:pt x="553" y="5839"/>
                    <a:pt x="667" y="5658"/>
                    <a:pt x="820" y="5420"/>
                  </a:cubicBezTo>
                  <a:cubicBezTo>
                    <a:pt x="944" y="5230"/>
                    <a:pt x="1058" y="5039"/>
                    <a:pt x="1172" y="4839"/>
                  </a:cubicBezTo>
                  <a:cubicBezTo>
                    <a:pt x="1972" y="3372"/>
                    <a:pt x="2306" y="1610"/>
                    <a:pt x="1591" y="39"/>
                  </a:cubicBezTo>
                  <a:cubicBezTo>
                    <a:pt x="1577" y="12"/>
                    <a:pt x="1555" y="1"/>
                    <a:pt x="1532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4"/>
            <p:cNvSpPr/>
            <p:nvPr/>
          </p:nvSpPr>
          <p:spPr>
            <a:xfrm>
              <a:off x="3074175" y="3564600"/>
              <a:ext cx="23975" cy="42950"/>
            </a:xfrm>
            <a:custGeom>
              <a:avLst/>
              <a:gdLst/>
              <a:ahLst/>
              <a:cxnLst/>
              <a:rect l="l" t="t" r="r" b="b"/>
              <a:pathLst>
                <a:path w="959" h="1718" extrusionOk="0">
                  <a:moveTo>
                    <a:pt x="154" y="0"/>
                  </a:moveTo>
                  <a:cubicBezTo>
                    <a:pt x="117" y="0"/>
                    <a:pt x="77" y="24"/>
                    <a:pt x="67" y="72"/>
                  </a:cubicBezTo>
                  <a:cubicBezTo>
                    <a:pt x="1" y="720"/>
                    <a:pt x="401" y="1234"/>
                    <a:pt x="810" y="1691"/>
                  </a:cubicBezTo>
                  <a:cubicBezTo>
                    <a:pt x="824" y="1710"/>
                    <a:pt x="841" y="1718"/>
                    <a:pt x="858" y="1718"/>
                  </a:cubicBezTo>
                  <a:cubicBezTo>
                    <a:pt x="909" y="1718"/>
                    <a:pt x="958" y="1644"/>
                    <a:pt x="915" y="1586"/>
                  </a:cubicBezTo>
                  <a:cubicBezTo>
                    <a:pt x="534" y="1148"/>
                    <a:pt x="153" y="681"/>
                    <a:pt x="220" y="72"/>
                  </a:cubicBezTo>
                  <a:cubicBezTo>
                    <a:pt x="225" y="24"/>
                    <a:pt x="191" y="0"/>
                    <a:pt x="154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4"/>
            <p:cNvSpPr/>
            <p:nvPr/>
          </p:nvSpPr>
          <p:spPr>
            <a:xfrm>
              <a:off x="3088950" y="3603175"/>
              <a:ext cx="25550" cy="100475"/>
            </a:xfrm>
            <a:custGeom>
              <a:avLst/>
              <a:gdLst/>
              <a:ahLst/>
              <a:cxnLst/>
              <a:rect l="l" t="t" r="r" b="b"/>
              <a:pathLst>
                <a:path w="1022" h="4019" extrusionOk="0">
                  <a:moveTo>
                    <a:pt x="335" y="0"/>
                  </a:moveTo>
                  <a:cubicBezTo>
                    <a:pt x="298" y="0"/>
                    <a:pt x="257" y="24"/>
                    <a:pt x="248" y="72"/>
                  </a:cubicBezTo>
                  <a:cubicBezTo>
                    <a:pt x="96" y="1434"/>
                    <a:pt x="0" y="2825"/>
                    <a:pt x="858" y="3987"/>
                  </a:cubicBezTo>
                  <a:cubicBezTo>
                    <a:pt x="874" y="4009"/>
                    <a:pt x="897" y="4018"/>
                    <a:pt x="919" y="4018"/>
                  </a:cubicBezTo>
                  <a:cubicBezTo>
                    <a:pt x="972" y="4018"/>
                    <a:pt x="1022" y="3964"/>
                    <a:pt x="981" y="3910"/>
                  </a:cubicBezTo>
                  <a:cubicBezTo>
                    <a:pt x="143" y="2767"/>
                    <a:pt x="248" y="1405"/>
                    <a:pt x="400" y="72"/>
                  </a:cubicBezTo>
                  <a:cubicBezTo>
                    <a:pt x="405" y="24"/>
                    <a:pt x="372" y="0"/>
                    <a:pt x="335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4"/>
            <p:cNvSpPr/>
            <p:nvPr/>
          </p:nvSpPr>
          <p:spPr>
            <a:xfrm>
              <a:off x="3130950" y="3722925"/>
              <a:ext cx="100500" cy="32450"/>
            </a:xfrm>
            <a:custGeom>
              <a:avLst/>
              <a:gdLst/>
              <a:ahLst/>
              <a:cxnLst/>
              <a:rect l="l" t="t" r="r" b="b"/>
              <a:pathLst>
                <a:path w="4020" h="1298" extrusionOk="0">
                  <a:moveTo>
                    <a:pt x="104" y="0"/>
                  </a:moveTo>
                  <a:cubicBezTo>
                    <a:pt x="52" y="0"/>
                    <a:pt x="1" y="79"/>
                    <a:pt x="44" y="130"/>
                  </a:cubicBezTo>
                  <a:cubicBezTo>
                    <a:pt x="244" y="378"/>
                    <a:pt x="482" y="606"/>
                    <a:pt x="759" y="778"/>
                  </a:cubicBezTo>
                  <a:cubicBezTo>
                    <a:pt x="1064" y="940"/>
                    <a:pt x="1397" y="1054"/>
                    <a:pt x="1730" y="1140"/>
                  </a:cubicBezTo>
                  <a:cubicBezTo>
                    <a:pt x="1978" y="1209"/>
                    <a:pt x="2232" y="1298"/>
                    <a:pt x="2492" y="1298"/>
                  </a:cubicBezTo>
                  <a:cubicBezTo>
                    <a:pt x="2552" y="1298"/>
                    <a:pt x="2613" y="1293"/>
                    <a:pt x="2673" y="1283"/>
                  </a:cubicBezTo>
                  <a:cubicBezTo>
                    <a:pt x="2909" y="1247"/>
                    <a:pt x="3283" y="1051"/>
                    <a:pt x="3584" y="1051"/>
                  </a:cubicBezTo>
                  <a:cubicBezTo>
                    <a:pt x="3685" y="1051"/>
                    <a:pt x="3778" y="1073"/>
                    <a:pt x="3854" y="1130"/>
                  </a:cubicBezTo>
                  <a:cubicBezTo>
                    <a:pt x="3870" y="1142"/>
                    <a:pt x="3886" y="1147"/>
                    <a:pt x="3903" y="1147"/>
                  </a:cubicBezTo>
                  <a:cubicBezTo>
                    <a:pt x="3966" y="1147"/>
                    <a:pt x="4020" y="1071"/>
                    <a:pt x="3959" y="1025"/>
                  </a:cubicBezTo>
                  <a:cubicBezTo>
                    <a:pt x="3852" y="944"/>
                    <a:pt x="3736" y="917"/>
                    <a:pt x="3615" y="917"/>
                  </a:cubicBezTo>
                  <a:cubicBezTo>
                    <a:pt x="3511" y="917"/>
                    <a:pt x="3403" y="937"/>
                    <a:pt x="3292" y="959"/>
                  </a:cubicBezTo>
                  <a:cubicBezTo>
                    <a:pt x="2977" y="1030"/>
                    <a:pt x="2721" y="1129"/>
                    <a:pt x="2428" y="1129"/>
                  </a:cubicBezTo>
                  <a:cubicBezTo>
                    <a:pt x="2331" y="1129"/>
                    <a:pt x="2230" y="1118"/>
                    <a:pt x="2121" y="1092"/>
                  </a:cubicBezTo>
                  <a:cubicBezTo>
                    <a:pt x="1768" y="1006"/>
                    <a:pt x="1416" y="902"/>
                    <a:pt x="1073" y="778"/>
                  </a:cubicBezTo>
                  <a:cubicBezTo>
                    <a:pt x="692" y="616"/>
                    <a:pt x="425" y="330"/>
                    <a:pt x="149" y="25"/>
                  </a:cubicBezTo>
                  <a:cubicBezTo>
                    <a:pt x="136" y="7"/>
                    <a:pt x="120" y="0"/>
                    <a:pt x="104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4"/>
            <p:cNvSpPr/>
            <p:nvPr/>
          </p:nvSpPr>
          <p:spPr>
            <a:xfrm>
              <a:off x="3039900" y="3585950"/>
              <a:ext cx="43725" cy="95650"/>
            </a:xfrm>
            <a:custGeom>
              <a:avLst/>
              <a:gdLst/>
              <a:ahLst/>
              <a:cxnLst/>
              <a:rect l="l" t="t" r="r" b="b"/>
              <a:pathLst>
                <a:path w="1749" h="3826" extrusionOk="0">
                  <a:moveTo>
                    <a:pt x="1648" y="1"/>
                  </a:moveTo>
                  <a:cubicBezTo>
                    <a:pt x="1631" y="1"/>
                    <a:pt x="1614" y="9"/>
                    <a:pt x="1600" y="27"/>
                  </a:cubicBezTo>
                  <a:cubicBezTo>
                    <a:pt x="1143" y="608"/>
                    <a:pt x="619" y="1142"/>
                    <a:pt x="29" y="1599"/>
                  </a:cubicBezTo>
                  <a:cubicBezTo>
                    <a:pt x="10" y="1628"/>
                    <a:pt x="0" y="1666"/>
                    <a:pt x="19" y="1694"/>
                  </a:cubicBezTo>
                  <a:cubicBezTo>
                    <a:pt x="353" y="2323"/>
                    <a:pt x="429" y="3047"/>
                    <a:pt x="248" y="3733"/>
                  </a:cubicBezTo>
                  <a:cubicBezTo>
                    <a:pt x="231" y="3789"/>
                    <a:pt x="275" y="3826"/>
                    <a:pt x="319" y="3826"/>
                  </a:cubicBezTo>
                  <a:cubicBezTo>
                    <a:pt x="349" y="3826"/>
                    <a:pt x="379" y="3809"/>
                    <a:pt x="391" y="3771"/>
                  </a:cubicBezTo>
                  <a:cubicBezTo>
                    <a:pt x="486" y="3428"/>
                    <a:pt x="515" y="3075"/>
                    <a:pt x="486" y="2733"/>
                  </a:cubicBezTo>
                  <a:cubicBezTo>
                    <a:pt x="448" y="2390"/>
                    <a:pt x="314" y="2113"/>
                    <a:pt x="238" y="1790"/>
                  </a:cubicBezTo>
                  <a:cubicBezTo>
                    <a:pt x="200" y="1656"/>
                    <a:pt x="181" y="1694"/>
                    <a:pt x="295" y="1580"/>
                  </a:cubicBezTo>
                  <a:cubicBezTo>
                    <a:pt x="353" y="1523"/>
                    <a:pt x="429" y="1475"/>
                    <a:pt x="486" y="1418"/>
                  </a:cubicBezTo>
                  <a:cubicBezTo>
                    <a:pt x="629" y="1294"/>
                    <a:pt x="772" y="1170"/>
                    <a:pt x="896" y="1037"/>
                  </a:cubicBezTo>
                  <a:cubicBezTo>
                    <a:pt x="1191" y="751"/>
                    <a:pt x="1457" y="447"/>
                    <a:pt x="1705" y="132"/>
                  </a:cubicBezTo>
                  <a:cubicBezTo>
                    <a:pt x="1748" y="75"/>
                    <a:pt x="1699" y="1"/>
                    <a:pt x="1648" y="1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4"/>
            <p:cNvSpPr/>
            <p:nvPr/>
          </p:nvSpPr>
          <p:spPr>
            <a:xfrm>
              <a:off x="3047650" y="3680875"/>
              <a:ext cx="136175" cy="93875"/>
            </a:xfrm>
            <a:custGeom>
              <a:avLst/>
              <a:gdLst/>
              <a:ahLst/>
              <a:cxnLst/>
              <a:rect l="l" t="t" r="r" b="b"/>
              <a:pathLst>
                <a:path w="5447" h="3755" extrusionOk="0">
                  <a:moveTo>
                    <a:pt x="111" y="1"/>
                  </a:moveTo>
                  <a:cubicBezTo>
                    <a:pt x="29" y="1"/>
                    <a:pt x="0" y="127"/>
                    <a:pt x="81" y="145"/>
                  </a:cubicBezTo>
                  <a:cubicBezTo>
                    <a:pt x="2235" y="453"/>
                    <a:pt x="2781" y="3755"/>
                    <a:pt x="4996" y="3755"/>
                  </a:cubicBezTo>
                  <a:cubicBezTo>
                    <a:pt x="5112" y="3755"/>
                    <a:pt x="5232" y="3746"/>
                    <a:pt x="5358" y="3727"/>
                  </a:cubicBezTo>
                  <a:cubicBezTo>
                    <a:pt x="5447" y="3709"/>
                    <a:pt x="5419" y="3582"/>
                    <a:pt x="5337" y="3582"/>
                  </a:cubicBezTo>
                  <a:cubicBezTo>
                    <a:pt x="5331" y="3582"/>
                    <a:pt x="5325" y="3583"/>
                    <a:pt x="5319" y="3584"/>
                  </a:cubicBezTo>
                  <a:cubicBezTo>
                    <a:pt x="5220" y="3599"/>
                    <a:pt x="5124" y="3606"/>
                    <a:pt x="5029" y="3606"/>
                  </a:cubicBezTo>
                  <a:cubicBezTo>
                    <a:pt x="3863" y="3606"/>
                    <a:pt x="3047" y="2515"/>
                    <a:pt x="2395" y="1669"/>
                  </a:cubicBezTo>
                  <a:cubicBezTo>
                    <a:pt x="1814" y="917"/>
                    <a:pt x="1119" y="145"/>
                    <a:pt x="128" y="2"/>
                  </a:cubicBezTo>
                  <a:cubicBezTo>
                    <a:pt x="122" y="1"/>
                    <a:pt x="117" y="1"/>
                    <a:pt x="111" y="1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4"/>
            <p:cNvSpPr/>
            <p:nvPr/>
          </p:nvSpPr>
          <p:spPr>
            <a:xfrm>
              <a:off x="3016450" y="3386600"/>
              <a:ext cx="113300" cy="41900"/>
            </a:xfrm>
            <a:custGeom>
              <a:avLst/>
              <a:gdLst/>
              <a:ahLst/>
              <a:cxnLst/>
              <a:rect l="l" t="t" r="r" b="b"/>
              <a:pathLst>
                <a:path w="4532" h="1676" extrusionOk="0">
                  <a:moveTo>
                    <a:pt x="2627" y="0"/>
                  </a:moveTo>
                  <a:cubicBezTo>
                    <a:pt x="2286" y="0"/>
                    <a:pt x="2008" y="186"/>
                    <a:pt x="1738" y="391"/>
                  </a:cubicBezTo>
                  <a:cubicBezTo>
                    <a:pt x="1586" y="534"/>
                    <a:pt x="1395" y="648"/>
                    <a:pt x="1195" y="705"/>
                  </a:cubicBezTo>
                  <a:cubicBezTo>
                    <a:pt x="1145" y="716"/>
                    <a:pt x="1095" y="721"/>
                    <a:pt x="1045" y="721"/>
                  </a:cubicBezTo>
                  <a:cubicBezTo>
                    <a:pt x="782" y="721"/>
                    <a:pt x="523" y="587"/>
                    <a:pt x="290" y="467"/>
                  </a:cubicBezTo>
                  <a:cubicBezTo>
                    <a:pt x="268" y="455"/>
                    <a:pt x="245" y="450"/>
                    <a:pt x="224" y="450"/>
                  </a:cubicBezTo>
                  <a:cubicBezTo>
                    <a:pt x="92" y="450"/>
                    <a:pt x="0" y="651"/>
                    <a:pt x="148" y="724"/>
                  </a:cubicBezTo>
                  <a:cubicBezTo>
                    <a:pt x="430" y="865"/>
                    <a:pt x="738" y="1013"/>
                    <a:pt x="1061" y="1013"/>
                  </a:cubicBezTo>
                  <a:cubicBezTo>
                    <a:pt x="1131" y="1013"/>
                    <a:pt x="1201" y="1006"/>
                    <a:pt x="1272" y="991"/>
                  </a:cubicBezTo>
                  <a:cubicBezTo>
                    <a:pt x="1605" y="915"/>
                    <a:pt x="1843" y="667"/>
                    <a:pt x="2110" y="486"/>
                  </a:cubicBezTo>
                  <a:cubicBezTo>
                    <a:pt x="2285" y="366"/>
                    <a:pt x="2464" y="314"/>
                    <a:pt x="2642" y="314"/>
                  </a:cubicBezTo>
                  <a:cubicBezTo>
                    <a:pt x="3306" y="314"/>
                    <a:pt x="3944" y="1037"/>
                    <a:pt x="4215" y="1601"/>
                  </a:cubicBezTo>
                  <a:cubicBezTo>
                    <a:pt x="4241" y="1654"/>
                    <a:pt x="4284" y="1676"/>
                    <a:pt x="4329" y="1676"/>
                  </a:cubicBezTo>
                  <a:cubicBezTo>
                    <a:pt x="4427" y="1676"/>
                    <a:pt x="4531" y="1567"/>
                    <a:pt x="4472" y="1448"/>
                  </a:cubicBezTo>
                  <a:lnTo>
                    <a:pt x="4481" y="1448"/>
                  </a:lnTo>
                  <a:cubicBezTo>
                    <a:pt x="4148" y="782"/>
                    <a:pt x="3453" y="39"/>
                    <a:pt x="2653" y="0"/>
                  </a:cubicBezTo>
                  <a:cubicBezTo>
                    <a:pt x="2644" y="0"/>
                    <a:pt x="2636" y="0"/>
                    <a:pt x="2627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4"/>
            <p:cNvSpPr/>
            <p:nvPr/>
          </p:nvSpPr>
          <p:spPr>
            <a:xfrm>
              <a:off x="3057925" y="3423775"/>
              <a:ext cx="104600" cy="68200"/>
            </a:xfrm>
            <a:custGeom>
              <a:avLst/>
              <a:gdLst/>
              <a:ahLst/>
              <a:cxnLst/>
              <a:rect l="l" t="t" r="r" b="b"/>
              <a:pathLst>
                <a:path w="4184" h="2728" extrusionOk="0">
                  <a:moveTo>
                    <a:pt x="3632" y="1"/>
                  </a:moveTo>
                  <a:cubicBezTo>
                    <a:pt x="3464" y="1"/>
                    <a:pt x="3295" y="70"/>
                    <a:pt x="3175" y="209"/>
                  </a:cubicBezTo>
                  <a:cubicBezTo>
                    <a:pt x="2822" y="599"/>
                    <a:pt x="2746" y="1152"/>
                    <a:pt x="2480" y="1590"/>
                  </a:cubicBezTo>
                  <a:cubicBezTo>
                    <a:pt x="2346" y="1828"/>
                    <a:pt x="2137" y="2057"/>
                    <a:pt x="1860" y="2133"/>
                  </a:cubicBezTo>
                  <a:cubicBezTo>
                    <a:pt x="1809" y="2147"/>
                    <a:pt x="1759" y="2152"/>
                    <a:pt x="1708" y="2152"/>
                  </a:cubicBezTo>
                  <a:cubicBezTo>
                    <a:pt x="1476" y="2152"/>
                    <a:pt x="1248" y="2031"/>
                    <a:pt x="1013" y="2000"/>
                  </a:cubicBezTo>
                  <a:cubicBezTo>
                    <a:pt x="974" y="1995"/>
                    <a:pt x="936" y="1993"/>
                    <a:pt x="898" y="1993"/>
                  </a:cubicBezTo>
                  <a:cubicBezTo>
                    <a:pt x="549" y="1993"/>
                    <a:pt x="223" y="2187"/>
                    <a:pt x="60" y="2504"/>
                  </a:cubicBezTo>
                  <a:cubicBezTo>
                    <a:pt x="1" y="2623"/>
                    <a:pt x="106" y="2728"/>
                    <a:pt x="204" y="2728"/>
                  </a:cubicBezTo>
                  <a:cubicBezTo>
                    <a:pt x="248" y="2728"/>
                    <a:pt x="291" y="2707"/>
                    <a:pt x="317" y="2657"/>
                  </a:cubicBezTo>
                  <a:cubicBezTo>
                    <a:pt x="413" y="2447"/>
                    <a:pt x="613" y="2314"/>
                    <a:pt x="832" y="2295"/>
                  </a:cubicBezTo>
                  <a:cubicBezTo>
                    <a:pt x="848" y="2294"/>
                    <a:pt x="864" y="2293"/>
                    <a:pt x="881" y="2293"/>
                  </a:cubicBezTo>
                  <a:cubicBezTo>
                    <a:pt x="1110" y="2293"/>
                    <a:pt x="1324" y="2412"/>
                    <a:pt x="1546" y="2447"/>
                  </a:cubicBezTo>
                  <a:cubicBezTo>
                    <a:pt x="1590" y="2453"/>
                    <a:pt x="1634" y="2456"/>
                    <a:pt x="1677" y="2456"/>
                  </a:cubicBezTo>
                  <a:cubicBezTo>
                    <a:pt x="1935" y="2456"/>
                    <a:pt x="2179" y="2360"/>
                    <a:pt x="2375" y="2181"/>
                  </a:cubicBezTo>
                  <a:cubicBezTo>
                    <a:pt x="2622" y="1942"/>
                    <a:pt x="2822" y="1647"/>
                    <a:pt x="2937" y="1323"/>
                  </a:cubicBezTo>
                  <a:cubicBezTo>
                    <a:pt x="3031" y="1088"/>
                    <a:pt x="3292" y="293"/>
                    <a:pt x="3636" y="293"/>
                  </a:cubicBezTo>
                  <a:cubicBezTo>
                    <a:pt x="3711" y="293"/>
                    <a:pt x="3789" y="330"/>
                    <a:pt x="3870" y="418"/>
                  </a:cubicBezTo>
                  <a:cubicBezTo>
                    <a:pt x="3900" y="449"/>
                    <a:pt x="3934" y="461"/>
                    <a:pt x="3967" y="461"/>
                  </a:cubicBezTo>
                  <a:cubicBezTo>
                    <a:pt x="4081" y="461"/>
                    <a:pt x="4183" y="312"/>
                    <a:pt x="4080" y="209"/>
                  </a:cubicBezTo>
                  <a:lnTo>
                    <a:pt x="4080" y="199"/>
                  </a:lnTo>
                  <a:cubicBezTo>
                    <a:pt x="3962" y="67"/>
                    <a:pt x="3797" y="1"/>
                    <a:pt x="3632" y="1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4"/>
            <p:cNvSpPr/>
            <p:nvPr/>
          </p:nvSpPr>
          <p:spPr>
            <a:xfrm>
              <a:off x="3143950" y="3427525"/>
              <a:ext cx="65750" cy="282950"/>
            </a:xfrm>
            <a:custGeom>
              <a:avLst/>
              <a:gdLst/>
              <a:ahLst/>
              <a:cxnLst/>
              <a:rect l="l" t="t" r="r" b="b"/>
              <a:pathLst>
                <a:path w="2630" h="11318" extrusionOk="0">
                  <a:moveTo>
                    <a:pt x="1843" y="1"/>
                  </a:moveTo>
                  <a:cubicBezTo>
                    <a:pt x="1748" y="1"/>
                    <a:pt x="1644" y="107"/>
                    <a:pt x="1696" y="230"/>
                  </a:cubicBezTo>
                  <a:lnTo>
                    <a:pt x="1706" y="230"/>
                  </a:lnTo>
                  <a:cubicBezTo>
                    <a:pt x="2353" y="1745"/>
                    <a:pt x="2134" y="3497"/>
                    <a:pt x="1125" y="4812"/>
                  </a:cubicBezTo>
                  <a:cubicBezTo>
                    <a:pt x="896" y="5107"/>
                    <a:pt x="705" y="5393"/>
                    <a:pt x="696" y="5783"/>
                  </a:cubicBezTo>
                  <a:cubicBezTo>
                    <a:pt x="686" y="6231"/>
                    <a:pt x="801" y="6698"/>
                    <a:pt x="829" y="7155"/>
                  </a:cubicBezTo>
                  <a:cubicBezTo>
                    <a:pt x="877" y="8069"/>
                    <a:pt x="734" y="9022"/>
                    <a:pt x="77" y="9717"/>
                  </a:cubicBezTo>
                  <a:cubicBezTo>
                    <a:pt x="1" y="9793"/>
                    <a:pt x="39" y="9927"/>
                    <a:pt x="143" y="9965"/>
                  </a:cubicBezTo>
                  <a:cubicBezTo>
                    <a:pt x="667" y="10127"/>
                    <a:pt x="1010" y="10622"/>
                    <a:pt x="982" y="11175"/>
                  </a:cubicBezTo>
                  <a:cubicBezTo>
                    <a:pt x="972" y="11270"/>
                    <a:pt x="1044" y="11317"/>
                    <a:pt x="1119" y="11317"/>
                  </a:cubicBezTo>
                  <a:cubicBezTo>
                    <a:pt x="1194" y="11317"/>
                    <a:pt x="1272" y="11270"/>
                    <a:pt x="1277" y="11175"/>
                  </a:cubicBezTo>
                  <a:cubicBezTo>
                    <a:pt x="1311" y="10566"/>
                    <a:pt x="969" y="10009"/>
                    <a:pt x="432" y="9759"/>
                  </a:cubicBezTo>
                  <a:lnTo>
                    <a:pt x="432" y="9759"/>
                  </a:lnTo>
                  <a:cubicBezTo>
                    <a:pt x="931" y="9133"/>
                    <a:pt x="1117" y="8339"/>
                    <a:pt x="1134" y="7546"/>
                  </a:cubicBezTo>
                  <a:cubicBezTo>
                    <a:pt x="1134" y="7022"/>
                    <a:pt x="1039" y="6507"/>
                    <a:pt x="1001" y="5983"/>
                  </a:cubicBezTo>
                  <a:cubicBezTo>
                    <a:pt x="953" y="5441"/>
                    <a:pt x="1248" y="5145"/>
                    <a:pt x="1544" y="4736"/>
                  </a:cubicBezTo>
                  <a:cubicBezTo>
                    <a:pt x="2477" y="3355"/>
                    <a:pt x="2629" y="1602"/>
                    <a:pt x="1953" y="78"/>
                  </a:cubicBezTo>
                  <a:cubicBezTo>
                    <a:pt x="1929" y="24"/>
                    <a:pt x="1887" y="1"/>
                    <a:pt x="1843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4"/>
            <p:cNvSpPr/>
            <p:nvPr/>
          </p:nvSpPr>
          <p:spPr>
            <a:xfrm>
              <a:off x="3170600" y="3698625"/>
              <a:ext cx="87625" cy="25175"/>
            </a:xfrm>
            <a:custGeom>
              <a:avLst/>
              <a:gdLst/>
              <a:ahLst/>
              <a:cxnLst/>
              <a:rect l="l" t="t" r="r" b="b"/>
              <a:pathLst>
                <a:path w="3505" h="1007" extrusionOk="0">
                  <a:moveTo>
                    <a:pt x="1299" y="1"/>
                  </a:moveTo>
                  <a:cubicBezTo>
                    <a:pt x="914" y="1"/>
                    <a:pt x="527" y="68"/>
                    <a:pt x="154" y="207"/>
                  </a:cubicBezTo>
                  <a:cubicBezTo>
                    <a:pt x="0" y="267"/>
                    <a:pt x="45" y="502"/>
                    <a:pt x="187" y="502"/>
                  </a:cubicBezTo>
                  <a:cubicBezTo>
                    <a:pt x="203" y="502"/>
                    <a:pt x="221" y="499"/>
                    <a:pt x="240" y="492"/>
                  </a:cubicBezTo>
                  <a:cubicBezTo>
                    <a:pt x="582" y="361"/>
                    <a:pt x="941" y="296"/>
                    <a:pt x="1298" y="296"/>
                  </a:cubicBezTo>
                  <a:cubicBezTo>
                    <a:pt x="1973" y="296"/>
                    <a:pt x="2641" y="527"/>
                    <a:pt x="3183" y="969"/>
                  </a:cubicBezTo>
                  <a:cubicBezTo>
                    <a:pt x="3213" y="995"/>
                    <a:pt x="3247" y="1007"/>
                    <a:pt x="3280" y="1007"/>
                  </a:cubicBezTo>
                  <a:cubicBezTo>
                    <a:pt x="3399" y="1007"/>
                    <a:pt x="3504" y="856"/>
                    <a:pt x="3392" y="759"/>
                  </a:cubicBezTo>
                  <a:cubicBezTo>
                    <a:pt x="2793" y="261"/>
                    <a:pt x="2052" y="1"/>
                    <a:pt x="1299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4"/>
            <p:cNvSpPr/>
            <p:nvPr/>
          </p:nvSpPr>
          <p:spPr>
            <a:xfrm>
              <a:off x="3250100" y="3702800"/>
              <a:ext cx="57900" cy="20500"/>
            </a:xfrm>
            <a:custGeom>
              <a:avLst/>
              <a:gdLst/>
              <a:ahLst/>
              <a:cxnLst/>
              <a:rect l="l" t="t" r="r" b="b"/>
              <a:pathLst>
                <a:path w="2316" h="820" extrusionOk="0">
                  <a:moveTo>
                    <a:pt x="1471" y="0"/>
                  </a:moveTo>
                  <a:cubicBezTo>
                    <a:pt x="1230" y="0"/>
                    <a:pt x="989" y="29"/>
                    <a:pt x="755" y="87"/>
                  </a:cubicBezTo>
                  <a:cubicBezTo>
                    <a:pt x="431" y="164"/>
                    <a:pt x="146" y="316"/>
                    <a:pt x="41" y="640"/>
                  </a:cubicBezTo>
                  <a:cubicBezTo>
                    <a:pt x="1" y="749"/>
                    <a:pt x="88" y="819"/>
                    <a:pt x="178" y="819"/>
                  </a:cubicBezTo>
                  <a:cubicBezTo>
                    <a:pt x="238" y="819"/>
                    <a:pt x="300" y="788"/>
                    <a:pt x="327" y="716"/>
                  </a:cubicBezTo>
                  <a:cubicBezTo>
                    <a:pt x="412" y="449"/>
                    <a:pt x="736" y="392"/>
                    <a:pt x="974" y="354"/>
                  </a:cubicBezTo>
                  <a:cubicBezTo>
                    <a:pt x="1148" y="318"/>
                    <a:pt x="1323" y="301"/>
                    <a:pt x="1496" y="301"/>
                  </a:cubicBezTo>
                  <a:cubicBezTo>
                    <a:pt x="1692" y="301"/>
                    <a:pt x="1887" y="323"/>
                    <a:pt x="2079" y="364"/>
                  </a:cubicBezTo>
                  <a:cubicBezTo>
                    <a:pt x="2092" y="366"/>
                    <a:pt x="2103" y="367"/>
                    <a:pt x="2115" y="367"/>
                  </a:cubicBezTo>
                  <a:cubicBezTo>
                    <a:pt x="2268" y="367"/>
                    <a:pt x="2315" y="140"/>
                    <a:pt x="2155" y="78"/>
                  </a:cubicBezTo>
                  <a:cubicBezTo>
                    <a:pt x="1932" y="27"/>
                    <a:pt x="1701" y="0"/>
                    <a:pt x="1471" y="0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4"/>
            <p:cNvSpPr/>
            <p:nvPr/>
          </p:nvSpPr>
          <p:spPr>
            <a:xfrm>
              <a:off x="3311025" y="3673350"/>
              <a:ext cx="11075" cy="101225"/>
            </a:xfrm>
            <a:custGeom>
              <a:avLst/>
              <a:gdLst/>
              <a:ahLst/>
              <a:cxnLst/>
              <a:rect l="l" t="t" r="r" b="b"/>
              <a:pathLst>
                <a:path w="443" h="4049" extrusionOk="0">
                  <a:moveTo>
                    <a:pt x="151" y="1"/>
                  </a:moveTo>
                  <a:cubicBezTo>
                    <a:pt x="96" y="1"/>
                    <a:pt x="49" y="74"/>
                    <a:pt x="99" y="132"/>
                  </a:cubicBezTo>
                  <a:cubicBezTo>
                    <a:pt x="299" y="389"/>
                    <a:pt x="299" y="703"/>
                    <a:pt x="290" y="1018"/>
                  </a:cubicBezTo>
                  <a:cubicBezTo>
                    <a:pt x="280" y="1351"/>
                    <a:pt x="261" y="1684"/>
                    <a:pt x="252" y="2018"/>
                  </a:cubicBezTo>
                  <a:lnTo>
                    <a:pt x="223" y="2961"/>
                  </a:lnTo>
                  <a:cubicBezTo>
                    <a:pt x="214" y="3247"/>
                    <a:pt x="280" y="3713"/>
                    <a:pt x="52" y="3923"/>
                  </a:cubicBezTo>
                  <a:cubicBezTo>
                    <a:pt x="0" y="3974"/>
                    <a:pt x="51" y="4049"/>
                    <a:pt x="112" y="4049"/>
                  </a:cubicBezTo>
                  <a:cubicBezTo>
                    <a:pt x="130" y="4049"/>
                    <a:pt x="149" y="4043"/>
                    <a:pt x="166" y="4028"/>
                  </a:cubicBezTo>
                  <a:cubicBezTo>
                    <a:pt x="347" y="3856"/>
                    <a:pt x="347" y="3608"/>
                    <a:pt x="357" y="3370"/>
                  </a:cubicBezTo>
                  <a:cubicBezTo>
                    <a:pt x="376" y="2923"/>
                    <a:pt x="385" y="2465"/>
                    <a:pt x="404" y="2018"/>
                  </a:cubicBezTo>
                  <a:cubicBezTo>
                    <a:pt x="414" y="1608"/>
                    <a:pt x="442" y="1199"/>
                    <a:pt x="442" y="789"/>
                  </a:cubicBezTo>
                  <a:cubicBezTo>
                    <a:pt x="442" y="513"/>
                    <a:pt x="366" y="246"/>
                    <a:pt x="204" y="27"/>
                  </a:cubicBezTo>
                  <a:cubicBezTo>
                    <a:pt x="188" y="8"/>
                    <a:pt x="169" y="1"/>
                    <a:pt x="151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4"/>
            <p:cNvSpPr/>
            <p:nvPr/>
          </p:nvSpPr>
          <p:spPr>
            <a:xfrm>
              <a:off x="3199650" y="3750475"/>
              <a:ext cx="15300" cy="89900"/>
            </a:xfrm>
            <a:custGeom>
              <a:avLst/>
              <a:gdLst/>
              <a:ahLst/>
              <a:cxnLst/>
              <a:rect l="l" t="t" r="r" b="b"/>
              <a:pathLst>
                <a:path w="612" h="3596" extrusionOk="0">
                  <a:moveTo>
                    <a:pt x="282" y="0"/>
                  </a:moveTo>
                  <a:cubicBezTo>
                    <a:pt x="236" y="0"/>
                    <a:pt x="185" y="55"/>
                    <a:pt x="211" y="114"/>
                  </a:cubicBezTo>
                  <a:lnTo>
                    <a:pt x="201" y="114"/>
                  </a:lnTo>
                  <a:cubicBezTo>
                    <a:pt x="459" y="666"/>
                    <a:pt x="306" y="1247"/>
                    <a:pt x="249" y="1828"/>
                  </a:cubicBezTo>
                  <a:cubicBezTo>
                    <a:pt x="192" y="2371"/>
                    <a:pt x="392" y="3019"/>
                    <a:pt x="40" y="3495"/>
                  </a:cubicBezTo>
                  <a:cubicBezTo>
                    <a:pt x="0" y="3548"/>
                    <a:pt x="47" y="3596"/>
                    <a:pt x="98" y="3596"/>
                  </a:cubicBezTo>
                  <a:cubicBezTo>
                    <a:pt x="121" y="3596"/>
                    <a:pt x="146" y="3586"/>
                    <a:pt x="163" y="3562"/>
                  </a:cubicBezTo>
                  <a:cubicBezTo>
                    <a:pt x="535" y="3067"/>
                    <a:pt x="344" y="2409"/>
                    <a:pt x="401" y="1828"/>
                  </a:cubicBezTo>
                  <a:cubicBezTo>
                    <a:pt x="459" y="1219"/>
                    <a:pt x="611" y="619"/>
                    <a:pt x="335" y="38"/>
                  </a:cubicBezTo>
                  <a:cubicBezTo>
                    <a:pt x="323" y="11"/>
                    <a:pt x="303" y="0"/>
                    <a:pt x="282" y="0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893" y="3430023"/>
            <a:ext cx="1847444" cy="16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p54"/>
          <p:cNvSpPr txBox="1">
            <a:spLocks noGrp="1"/>
          </p:cNvSpPr>
          <p:nvPr>
            <p:ph type="title"/>
          </p:nvPr>
        </p:nvSpPr>
        <p:spPr>
          <a:xfrm>
            <a:off x="660824" y="114819"/>
            <a:ext cx="4006800" cy="439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 smtClean="0"/>
              <a:t>Squares</a:t>
            </a:r>
            <a:endParaRPr sz="3300" dirty="0"/>
          </a:p>
        </p:txBody>
      </p:sp>
      <p:sp>
        <p:nvSpPr>
          <p:cNvPr id="2090" name="Google Shape;2090;p54"/>
          <p:cNvSpPr txBox="1">
            <a:spLocks noGrp="1"/>
          </p:cNvSpPr>
          <p:nvPr>
            <p:ph type="body" idx="1"/>
          </p:nvPr>
        </p:nvSpPr>
        <p:spPr>
          <a:xfrm>
            <a:off x="501798" y="518660"/>
            <a:ext cx="7463709" cy="28610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1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4 + 4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11 – 2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What is the name of the ‘</a:t>
            </a:r>
            <a:r>
              <a:rPr lang="en" sz="1700" b="1" dirty="0" smtClean="0">
                <a:solidFill>
                  <a:schemeClr val="accent3"/>
                </a:solidFill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round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’ clock?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8 + ? = 10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1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0 + 10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Write the number ‘</a:t>
            </a:r>
            <a:r>
              <a:rPr lang="en" sz="1700" b="1" dirty="0" smtClean="0">
                <a:solidFill>
                  <a:schemeClr val="accent3"/>
                </a:solidFill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twenty two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’ in numerals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-GB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14 – 2 =</a:t>
            </a:r>
            <a:endParaRPr lang="en" sz="1700" b="1" dirty="0" smtClean="0">
              <a:latin typeface="Roboto" panose="020B0604020202020204" charset="0"/>
              <a:ea typeface="Roboto" panose="020B0604020202020204" charset="0"/>
              <a:cs typeface="Mali" panose="020B0604020202020204" charset="-34"/>
            </a:endParaRP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What time is it on this clock?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Is 7 an </a:t>
            </a:r>
            <a:r>
              <a:rPr lang="en" sz="1700" b="1" dirty="0" smtClean="0">
                <a:solidFill>
                  <a:schemeClr val="accent3"/>
                </a:solidFill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odd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 or </a:t>
            </a:r>
            <a:r>
              <a:rPr lang="en" sz="1700" b="1" dirty="0" smtClean="0">
                <a:solidFill>
                  <a:schemeClr val="accent3"/>
                </a:solidFill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even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 number?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6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 + 8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endParaRPr lang="en" b="1" dirty="0" smtClean="0">
              <a:latin typeface="Roboto" panose="020B0604020202020204" charset="0"/>
              <a:ea typeface="Roboto" panose="020B0604020202020204" charset="0"/>
            </a:endParaRP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endParaRPr lang="en" dirty="0" smtClean="0"/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endParaRPr sz="1500" dirty="0"/>
          </a:p>
        </p:txBody>
      </p:sp>
      <p:grpSp>
        <p:nvGrpSpPr>
          <p:cNvPr id="2091" name="Google Shape;2091;p54"/>
          <p:cNvGrpSpPr/>
          <p:nvPr/>
        </p:nvGrpSpPr>
        <p:grpSpPr>
          <a:xfrm>
            <a:off x="6541816" y="237570"/>
            <a:ext cx="1787459" cy="3142112"/>
            <a:chOff x="2962975" y="2963425"/>
            <a:chExt cx="498900" cy="876950"/>
          </a:xfrm>
        </p:grpSpPr>
        <p:sp>
          <p:nvSpPr>
            <p:cNvPr id="2092" name="Google Shape;2092;p54"/>
            <p:cNvSpPr/>
            <p:nvPr/>
          </p:nvSpPr>
          <p:spPr>
            <a:xfrm>
              <a:off x="3295150" y="3672075"/>
              <a:ext cx="35050" cy="101725"/>
            </a:xfrm>
            <a:custGeom>
              <a:avLst/>
              <a:gdLst/>
              <a:ahLst/>
              <a:cxnLst/>
              <a:rect l="l" t="t" r="r" b="b"/>
              <a:pathLst>
                <a:path w="1402" h="4069" extrusionOk="0">
                  <a:moveTo>
                    <a:pt x="564" y="0"/>
                  </a:moveTo>
                  <a:cubicBezTo>
                    <a:pt x="464" y="0"/>
                    <a:pt x="363" y="23"/>
                    <a:pt x="268" y="69"/>
                  </a:cubicBezTo>
                  <a:lnTo>
                    <a:pt x="68" y="154"/>
                  </a:lnTo>
                  <a:cubicBezTo>
                    <a:pt x="315" y="659"/>
                    <a:pt x="315" y="1173"/>
                    <a:pt x="201" y="1707"/>
                  </a:cubicBezTo>
                  <a:cubicBezTo>
                    <a:pt x="153" y="1926"/>
                    <a:pt x="68" y="2135"/>
                    <a:pt x="1" y="2355"/>
                  </a:cubicBezTo>
                  <a:cubicBezTo>
                    <a:pt x="49" y="2412"/>
                    <a:pt x="87" y="2488"/>
                    <a:pt x="115" y="2564"/>
                  </a:cubicBezTo>
                  <a:cubicBezTo>
                    <a:pt x="191" y="2812"/>
                    <a:pt x="258" y="3059"/>
                    <a:pt x="315" y="3317"/>
                  </a:cubicBezTo>
                  <a:cubicBezTo>
                    <a:pt x="363" y="3583"/>
                    <a:pt x="506" y="3821"/>
                    <a:pt x="725" y="3993"/>
                  </a:cubicBezTo>
                  <a:cubicBezTo>
                    <a:pt x="791" y="4044"/>
                    <a:pt x="855" y="4069"/>
                    <a:pt x="915" y="4069"/>
                  </a:cubicBezTo>
                  <a:cubicBezTo>
                    <a:pt x="1012" y="4069"/>
                    <a:pt x="1098" y="4005"/>
                    <a:pt x="1163" y="3888"/>
                  </a:cubicBezTo>
                  <a:cubicBezTo>
                    <a:pt x="1192" y="3831"/>
                    <a:pt x="1211" y="3764"/>
                    <a:pt x="1220" y="3698"/>
                  </a:cubicBezTo>
                  <a:cubicBezTo>
                    <a:pt x="1230" y="3574"/>
                    <a:pt x="1239" y="3440"/>
                    <a:pt x="1239" y="3307"/>
                  </a:cubicBezTo>
                  <a:cubicBezTo>
                    <a:pt x="1211" y="2802"/>
                    <a:pt x="1230" y="2288"/>
                    <a:pt x="1287" y="1774"/>
                  </a:cubicBezTo>
                  <a:cubicBezTo>
                    <a:pt x="1315" y="1535"/>
                    <a:pt x="1344" y="1288"/>
                    <a:pt x="1363" y="1050"/>
                  </a:cubicBezTo>
                  <a:cubicBezTo>
                    <a:pt x="1401" y="745"/>
                    <a:pt x="1296" y="440"/>
                    <a:pt x="1077" y="231"/>
                  </a:cubicBezTo>
                  <a:cubicBezTo>
                    <a:pt x="940" y="81"/>
                    <a:pt x="754" y="0"/>
                    <a:pt x="564" y="0"/>
                  </a:cubicBezTo>
                  <a:close/>
                </a:path>
              </a:pathLst>
            </a:custGeom>
            <a:solidFill>
              <a:srgbClr val="419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4"/>
            <p:cNvSpPr/>
            <p:nvPr/>
          </p:nvSpPr>
          <p:spPr>
            <a:xfrm>
              <a:off x="2999175" y="2996275"/>
              <a:ext cx="455075" cy="507825"/>
            </a:xfrm>
            <a:custGeom>
              <a:avLst/>
              <a:gdLst/>
              <a:ahLst/>
              <a:cxnLst/>
              <a:rect l="l" t="t" r="r" b="b"/>
              <a:pathLst>
                <a:path w="18203" h="20313" extrusionOk="0">
                  <a:moveTo>
                    <a:pt x="3757" y="0"/>
                  </a:moveTo>
                  <a:cubicBezTo>
                    <a:pt x="3618" y="0"/>
                    <a:pt x="3214" y="31"/>
                    <a:pt x="2658" y="335"/>
                  </a:cubicBezTo>
                  <a:cubicBezTo>
                    <a:pt x="1782" y="936"/>
                    <a:pt x="1496" y="2136"/>
                    <a:pt x="1677" y="3174"/>
                  </a:cubicBezTo>
                  <a:cubicBezTo>
                    <a:pt x="1858" y="4212"/>
                    <a:pt x="2429" y="5136"/>
                    <a:pt x="3010" y="6022"/>
                  </a:cubicBezTo>
                  <a:cubicBezTo>
                    <a:pt x="3582" y="6908"/>
                    <a:pt x="4182" y="7813"/>
                    <a:pt x="4439" y="8832"/>
                  </a:cubicBezTo>
                  <a:cubicBezTo>
                    <a:pt x="4487" y="8994"/>
                    <a:pt x="4487" y="9175"/>
                    <a:pt x="4439" y="9337"/>
                  </a:cubicBezTo>
                  <a:cubicBezTo>
                    <a:pt x="4363" y="9508"/>
                    <a:pt x="4201" y="9622"/>
                    <a:pt x="4049" y="9737"/>
                  </a:cubicBezTo>
                  <a:cubicBezTo>
                    <a:pt x="2715" y="10765"/>
                    <a:pt x="2658" y="12766"/>
                    <a:pt x="1667" y="14128"/>
                  </a:cubicBezTo>
                  <a:cubicBezTo>
                    <a:pt x="1353" y="14566"/>
                    <a:pt x="934" y="14937"/>
                    <a:pt x="620" y="15375"/>
                  </a:cubicBezTo>
                  <a:cubicBezTo>
                    <a:pt x="219" y="15909"/>
                    <a:pt x="0" y="16595"/>
                    <a:pt x="305" y="17233"/>
                  </a:cubicBezTo>
                  <a:cubicBezTo>
                    <a:pt x="562" y="17757"/>
                    <a:pt x="1096" y="18099"/>
                    <a:pt x="1686" y="18109"/>
                  </a:cubicBezTo>
                  <a:lnTo>
                    <a:pt x="1753" y="18109"/>
                  </a:lnTo>
                  <a:cubicBezTo>
                    <a:pt x="1991" y="18090"/>
                    <a:pt x="2220" y="18023"/>
                    <a:pt x="2458" y="18014"/>
                  </a:cubicBezTo>
                  <a:cubicBezTo>
                    <a:pt x="2696" y="18023"/>
                    <a:pt x="2934" y="18061"/>
                    <a:pt x="3163" y="18138"/>
                  </a:cubicBezTo>
                  <a:cubicBezTo>
                    <a:pt x="4096" y="18376"/>
                    <a:pt x="5020" y="18671"/>
                    <a:pt x="5925" y="19014"/>
                  </a:cubicBezTo>
                  <a:cubicBezTo>
                    <a:pt x="6868" y="19385"/>
                    <a:pt x="7763" y="19862"/>
                    <a:pt x="8744" y="20128"/>
                  </a:cubicBezTo>
                  <a:cubicBezTo>
                    <a:pt x="9163" y="20243"/>
                    <a:pt x="9605" y="20312"/>
                    <a:pt x="10043" y="20312"/>
                  </a:cubicBezTo>
                  <a:cubicBezTo>
                    <a:pt x="10620" y="20312"/>
                    <a:pt x="11189" y="20192"/>
                    <a:pt x="11688" y="19900"/>
                  </a:cubicBezTo>
                  <a:cubicBezTo>
                    <a:pt x="12431" y="19462"/>
                    <a:pt x="12926" y="18652"/>
                    <a:pt x="13078" y="17795"/>
                  </a:cubicBezTo>
                  <a:cubicBezTo>
                    <a:pt x="13212" y="16928"/>
                    <a:pt x="13088" y="16033"/>
                    <a:pt x="12707" y="15242"/>
                  </a:cubicBezTo>
                  <a:cubicBezTo>
                    <a:pt x="12440" y="14671"/>
                    <a:pt x="12078" y="14137"/>
                    <a:pt x="11888" y="13537"/>
                  </a:cubicBezTo>
                  <a:cubicBezTo>
                    <a:pt x="11697" y="12937"/>
                    <a:pt x="11707" y="12213"/>
                    <a:pt x="12135" y="11756"/>
                  </a:cubicBezTo>
                  <a:cubicBezTo>
                    <a:pt x="12373" y="11489"/>
                    <a:pt x="12726" y="11337"/>
                    <a:pt x="13040" y="11156"/>
                  </a:cubicBezTo>
                  <a:cubicBezTo>
                    <a:pt x="13507" y="10899"/>
                    <a:pt x="13916" y="10546"/>
                    <a:pt x="14269" y="10146"/>
                  </a:cubicBezTo>
                  <a:cubicBezTo>
                    <a:pt x="14440" y="9908"/>
                    <a:pt x="14631" y="9698"/>
                    <a:pt x="14831" y="9489"/>
                  </a:cubicBezTo>
                  <a:cubicBezTo>
                    <a:pt x="15231" y="9136"/>
                    <a:pt x="15774" y="8984"/>
                    <a:pt x="16241" y="8727"/>
                  </a:cubicBezTo>
                  <a:cubicBezTo>
                    <a:pt x="16802" y="8422"/>
                    <a:pt x="17269" y="7984"/>
                    <a:pt x="17612" y="7441"/>
                  </a:cubicBezTo>
                  <a:cubicBezTo>
                    <a:pt x="17936" y="6917"/>
                    <a:pt x="18203" y="6279"/>
                    <a:pt x="17822" y="5708"/>
                  </a:cubicBezTo>
                  <a:cubicBezTo>
                    <a:pt x="17774" y="5631"/>
                    <a:pt x="17707" y="5555"/>
                    <a:pt x="17650" y="5488"/>
                  </a:cubicBezTo>
                  <a:cubicBezTo>
                    <a:pt x="17460" y="5317"/>
                    <a:pt x="17231" y="5184"/>
                    <a:pt x="16993" y="5107"/>
                  </a:cubicBezTo>
                  <a:cubicBezTo>
                    <a:pt x="16759" y="5029"/>
                    <a:pt x="16517" y="4991"/>
                    <a:pt x="16276" y="4991"/>
                  </a:cubicBezTo>
                  <a:cubicBezTo>
                    <a:pt x="15988" y="4991"/>
                    <a:pt x="15701" y="5046"/>
                    <a:pt x="15431" y="5155"/>
                  </a:cubicBezTo>
                  <a:cubicBezTo>
                    <a:pt x="14650" y="5479"/>
                    <a:pt x="14116" y="6212"/>
                    <a:pt x="13373" y="6603"/>
                  </a:cubicBezTo>
                  <a:cubicBezTo>
                    <a:pt x="12621" y="6984"/>
                    <a:pt x="11754" y="7012"/>
                    <a:pt x="11087" y="7498"/>
                  </a:cubicBezTo>
                  <a:cubicBezTo>
                    <a:pt x="10687" y="7784"/>
                    <a:pt x="10392" y="8213"/>
                    <a:pt x="9935" y="8384"/>
                  </a:cubicBezTo>
                  <a:cubicBezTo>
                    <a:pt x="9751" y="8445"/>
                    <a:pt x="9561" y="8474"/>
                    <a:pt x="9370" y="8474"/>
                  </a:cubicBezTo>
                  <a:cubicBezTo>
                    <a:pt x="9234" y="8474"/>
                    <a:pt x="9098" y="8459"/>
                    <a:pt x="8963" y="8432"/>
                  </a:cubicBezTo>
                  <a:cubicBezTo>
                    <a:pt x="8068" y="8289"/>
                    <a:pt x="7173" y="7793"/>
                    <a:pt x="6830" y="6965"/>
                  </a:cubicBezTo>
                  <a:cubicBezTo>
                    <a:pt x="6592" y="6393"/>
                    <a:pt x="6649" y="5717"/>
                    <a:pt x="6315" y="5193"/>
                  </a:cubicBezTo>
                  <a:cubicBezTo>
                    <a:pt x="6115" y="4869"/>
                    <a:pt x="5773" y="4622"/>
                    <a:pt x="5639" y="4260"/>
                  </a:cubicBezTo>
                  <a:cubicBezTo>
                    <a:pt x="5449" y="3745"/>
                    <a:pt x="5734" y="3183"/>
                    <a:pt x="5839" y="2650"/>
                  </a:cubicBezTo>
                  <a:cubicBezTo>
                    <a:pt x="5963" y="2021"/>
                    <a:pt x="5820" y="1364"/>
                    <a:pt x="5439" y="850"/>
                  </a:cubicBezTo>
                  <a:cubicBezTo>
                    <a:pt x="5058" y="326"/>
                    <a:pt x="4458" y="21"/>
                    <a:pt x="3810" y="2"/>
                  </a:cubicBezTo>
                  <a:cubicBezTo>
                    <a:pt x="3810" y="2"/>
                    <a:pt x="3792" y="0"/>
                    <a:pt x="3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4"/>
            <p:cNvSpPr/>
            <p:nvPr/>
          </p:nvSpPr>
          <p:spPr>
            <a:xfrm>
              <a:off x="2962975" y="3400650"/>
              <a:ext cx="340075" cy="402075"/>
            </a:xfrm>
            <a:custGeom>
              <a:avLst/>
              <a:gdLst/>
              <a:ahLst/>
              <a:cxnLst/>
              <a:rect l="l" t="t" r="r" b="b"/>
              <a:pathLst>
                <a:path w="13603" h="16083" extrusionOk="0">
                  <a:moveTo>
                    <a:pt x="5296" y="8220"/>
                  </a:moveTo>
                  <a:lnTo>
                    <a:pt x="5296" y="8220"/>
                  </a:lnTo>
                  <a:cubicBezTo>
                    <a:pt x="5268" y="8782"/>
                    <a:pt x="5287" y="9344"/>
                    <a:pt x="5354" y="9906"/>
                  </a:cubicBezTo>
                  <a:cubicBezTo>
                    <a:pt x="5354" y="9945"/>
                    <a:pt x="5344" y="9983"/>
                    <a:pt x="5325" y="10021"/>
                  </a:cubicBezTo>
                  <a:cubicBezTo>
                    <a:pt x="5278" y="10136"/>
                    <a:pt x="5251" y="10194"/>
                    <a:pt x="5208" y="10194"/>
                  </a:cubicBezTo>
                  <a:cubicBezTo>
                    <a:pt x="5172" y="10194"/>
                    <a:pt x="5126" y="10155"/>
                    <a:pt x="5049" y="10078"/>
                  </a:cubicBezTo>
                  <a:cubicBezTo>
                    <a:pt x="4877" y="9906"/>
                    <a:pt x="4706" y="9735"/>
                    <a:pt x="4534" y="9564"/>
                  </a:cubicBezTo>
                  <a:cubicBezTo>
                    <a:pt x="4334" y="9402"/>
                    <a:pt x="4334" y="9106"/>
                    <a:pt x="4534" y="8954"/>
                  </a:cubicBezTo>
                  <a:cubicBezTo>
                    <a:pt x="4639" y="8840"/>
                    <a:pt x="4763" y="8744"/>
                    <a:pt x="4887" y="8621"/>
                  </a:cubicBezTo>
                  <a:cubicBezTo>
                    <a:pt x="5011" y="8506"/>
                    <a:pt x="5135" y="8392"/>
                    <a:pt x="5296" y="8220"/>
                  </a:cubicBezTo>
                  <a:close/>
                  <a:moveTo>
                    <a:pt x="5306" y="0"/>
                  </a:moveTo>
                  <a:cubicBezTo>
                    <a:pt x="5077" y="267"/>
                    <a:pt x="4944" y="581"/>
                    <a:pt x="4811" y="896"/>
                  </a:cubicBezTo>
                  <a:cubicBezTo>
                    <a:pt x="4677" y="1220"/>
                    <a:pt x="4515" y="1524"/>
                    <a:pt x="4315" y="1820"/>
                  </a:cubicBezTo>
                  <a:cubicBezTo>
                    <a:pt x="4287" y="1867"/>
                    <a:pt x="4268" y="1915"/>
                    <a:pt x="4239" y="1972"/>
                  </a:cubicBezTo>
                  <a:cubicBezTo>
                    <a:pt x="3925" y="2515"/>
                    <a:pt x="3639" y="3067"/>
                    <a:pt x="3363" y="3639"/>
                  </a:cubicBezTo>
                  <a:cubicBezTo>
                    <a:pt x="2925" y="4553"/>
                    <a:pt x="2391" y="5430"/>
                    <a:pt x="1782" y="6239"/>
                  </a:cubicBezTo>
                  <a:cubicBezTo>
                    <a:pt x="1467" y="6639"/>
                    <a:pt x="1191" y="7058"/>
                    <a:pt x="905" y="7478"/>
                  </a:cubicBezTo>
                  <a:cubicBezTo>
                    <a:pt x="591" y="7925"/>
                    <a:pt x="353" y="8440"/>
                    <a:pt x="210" y="8973"/>
                  </a:cubicBezTo>
                  <a:cubicBezTo>
                    <a:pt x="1" y="9830"/>
                    <a:pt x="96" y="10640"/>
                    <a:pt x="610" y="11373"/>
                  </a:cubicBezTo>
                  <a:cubicBezTo>
                    <a:pt x="963" y="11869"/>
                    <a:pt x="1401" y="12307"/>
                    <a:pt x="1915" y="12640"/>
                  </a:cubicBezTo>
                  <a:cubicBezTo>
                    <a:pt x="2601" y="13107"/>
                    <a:pt x="3334" y="13507"/>
                    <a:pt x="4087" y="13850"/>
                  </a:cubicBezTo>
                  <a:cubicBezTo>
                    <a:pt x="4496" y="14050"/>
                    <a:pt x="4877" y="14307"/>
                    <a:pt x="5211" y="14621"/>
                  </a:cubicBezTo>
                  <a:cubicBezTo>
                    <a:pt x="5354" y="14755"/>
                    <a:pt x="5487" y="14888"/>
                    <a:pt x="5630" y="15031"/>
                  </a:cubicBezTo>
                  <a:cubicBezTo>
                    <a:pt x="5820" y="15221"/>
                    <a:pt x="6001" y="15421"/>
                    <a:pt x="6192" y="15602"/>
                  </a:cubicBezTo>
                  <a:cubicBezTo>
                    <a:pt x="6515" y="15901"/>
                    <a:pt x="6972" y="16082"/>
                    <a:pt x="7421" y="16082"/>
                  </a:cubicBezTo>
                  <a:cubicBezTo>
                    <a:pt x="7872" y="16082"/>
                    <a:pt x="8315" y="15899"/>
                    <a:pt x="8602" y="15469"/>
                  </a:cubicBezTo>
                  <a:cubicBezTo>
                    <a:pt x="8602" y="15459"/>
                    <a:pt x="8611" y="15459"/>
                    <a:pt x="8621" y="15459"/>
                  </a:cubicBezTo>
                  <a:cubicBezTo>
                    <a:pt x="8830" y="15126"/>
                    <a:pt x="8945" y="14745"/>
                    <a:pt x="8945" y="14355"/>
                  </a:cubicBezTo>
                  <a:cubicBezTo>
                    <a:pt x="8935" y="14278"/>
                    <a:pt x="8992" y="14212"/>
                    <a:pt x="9068" y="14193"/>
                  </a:cubicBezTo>
                  <a:cubicBezTo>
                    <a:pt x="9335" y="14135"/>
                    <a:pt x="9602" y="14059"/>
                    <a:pt x="9868" y="13993"/>
                  </a:cubicBezTo>
                  <a:cubicBezTo>
                    <a:pt x="10004" y="13935"/>
                    <a:pt x="10139" y="13896"/>
                    <a:pt x="10276" y="13896"/>
                  </a:cubicBezTo>
                  <a:cubicBezTo>
                    <a:pt x="10409" y="13896"/>
                    <a:pt x="10542" y="13932"/>
                    <a:pt x="10678" y="14021"/>
                  </a:cubicBezTo>
                  <a:cubicBezTo>
                    <a:pt x="10821" y="14097"/>
                    <a:pt x="10983" y="14164"/>
                    <a:pt x="11154" y="14202"/>
                  </a:cubicBezTo>
                  <a:cubicBezTo>
                    <a:pt x="11317" y="14250"/>
                    <a:pt x="11483" y="14274"/>
                    <a:pt x="11647" y="14274"/>
                  </a:cubicBezTo>
                  <a:cubicBezTo>
                    <a:pt x="12260" y="14274"/>
                    <a:pt x="12848" y="13949"/>
                    <a:pt x="13164" y="13393"/>
                  </a:cubicBezTo>
                  <a:cubicBezTo>
                    <a:pt x="13202" y="13326"/>
                    <a:pt x="13240" y="13269"/>
                    <a:pt x="13288" y="13212"/>
                  </a:cubicBezTo>
                  <a:cubicBezTo>
                    <a:pt x="13345" y="12992"/>
                    <a:pt x="13431" y="12783"/>
                    <a:pt x="13478" y="12545"/>
                  </a:cubicBezTo>
                  <a:cubicBezTo>
                    <a:pt x="13593" y="12021"/>
                    <a:pt x="13602" y="11497"/>
                    <a:pt x="13355" y="11002"/>
                  </a:cubicBezTo>
                  <a:cubicBezTo>
                    <a:pt x="13326" y="10973"/>
                    <a:pt x="13297" y="10945"/>
                    <a:pt x="13269" y="10907"/>
                  </a:cubicBezTo>
                  <a:cubicBezTo>
                    <a:pt x="13033" y="10565"/>
                    <a:pt x="12635" y="10369"/>
                    <a:pt x="12218" y="10369"/>
                  </a:cubicBezTo>
                  <a:cubicBezTo>
                    <a:pt x="12181" y="10369"/>
                    <a:pt x="12144" y="10370"/>
                    <a:pt x="12107" y="10373"/>
                  </a:cubicBezTo>
                  <a:cubicBezTo>
                    <a:pt x="11916" y="10373"/>
                    <a:pt x="11716" y="10411"/>
                    <a:pt x="11535" y="10468"/>
                  </a:cubicBezTo>
                  <a:cubicBezTo>
                    <a:pt x="10926" y="10687"/>
                    <a:pt x="10288" y="10802"/>
                    <a:pt x="9640" y="10830"/>
                  </a:cubicBezTo>
                  <a:cubicBezTo>
                    <a:pt x="9487" y="10830"/>
                    <a:pt x="9478" y="10830"/>
                    <a:pt x="9507" y="10687"/>
                  </a:cubicBezTo>
                  <a:cubicBezTo>
                    <a:pt x="9592" y="10116"/>
                    <a:pt x="9592" y="9535"/>
                    <a:pt x="9497" y="8963"/>
                  </a:cubicBezTo>
                  <a:cubicBezTo>
                    <a:pt x="9430" y="8563"/>
                    <a:pt x="9487" y="8163"/>
                    <a:pt x="9649" y="7792"/>
                  </a:cubicBezTo>
                  <a:cubicBezTo>
                    <a:pt x="9802" y="7458"/>
                    <a:pt x="9973" y="7135"/>
                    <a:pt x="10107" y="6792"/>
                  </a:cubicBezTo>
                  <a:cubicBezTo>
                    <a:pt x="10478" y="5906"/>
                    <a:pt x="10726" y="4992"/>
                    <a:pt x="10697" y="4020"/>
                  </a:cubicBezTo>
                  <a:cubicBezTo>
                    <a:pt x="10630" y="3315"/>
                    <a:pt x="10497" y="2620"/>
                    <a:pt x="10373" y="1915"/>
                  </a:cubicBezTo>
                  <a:cubicBezTo>
                    <a:pt x="10373" y="1886"/>
                    <a:pt x="10373" y="1858"/>
                    <a:pt x="10373" y="1820"/>
                  </a:cubicBezTo>
                  <a:cubicBezTo>
                    <a:pt x="10298" y="1770"/>
                    <a:pt x="10209" y="1742"/>
                    <a:pt x="10118" y="1742"/>
                  </a:cubicBezTo>
                  <a:cubicBezTo>
                    <a:pt x="10105" y="1742"/>
                    <a:pt x="10091" y="1742"/>
                    <a:pt x="10078" y="1744"/>
                  </a:cubicBezTo>
                  <a:cubicBezTo>
                    <a:pt x="9116" y="1667"/>
                    <a:pt x="8192" y="1420"/>
                    <a:pt x="7268" y="1143"/>
                  </a:cubicBezTo>
                  <a:cubicBezTo>
                    <a:pt x="6630" y="943"/>
                    <a:pt x="6030" y="610"/>
                    <a:pt x="5516" y="172"/>
                  </a:cubicBezTo>
                  <a:lnTo>
                    <a:pt x="5306" y="0"/>
                  </a:lnTo>
                  <a:close/>
                </a:path>
              </a:pathLst>
            </a:custGeom>
            <a:solidFill>
              <a:srgbClr val="FC7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3193000" y="3175850"/>
              <a:ext cx="61000" cy="72500"/>
            </a:xfrm>
            <a:custGeom>
              <a:avLst/>
              <a:gdLst/>
              <a:ahLst/>
              <a:cxnLst/>
              <a:rect l="l" t="t" r="r" b="b"/>
              <a:pathLst>
                <a:path w="2440" h="2900" extrusionOk="0">
                  <a:moveTo>
                    <a:pt x="2220" y="1"/>
                  </a:moveTo>
                  <a:cubicBezTo>
                    <a:pt x="2201" y="20"/>
                    <a:pt x="2182" y="29"/>
                    <a:pt x="2163" y="58"/>
                  </a:cubicBezTo>
                  <a:cubicBezTo>
                    <a:pt x="2125" y="153"/>
                    <a:pt x="2058" y="229"/>
                    <a:pt x="1991" y="306"/>
                  </a:cubicBezTo>
                  <a:cubicBezTo>
                    <a:pt x="1951" y="337"/>
                    <a:pt x="1901" y="354"/>
                    <a:pt x="1853" y="354"/>
                  </a:cubicBezTo>
                  <a:cubicBezTo>
                    <a:pt x="1800" y="354"/>
                    <a:pt x="1750" y="332"/>
                    <a:pt x="1725" y="287"/>
                  </a:cubicBezTo>
                  <a:cubicBezTo>
                    <a:pt x="1715" y="258"/>
                    <a:pt x="1706" y="239"/>
                    <a:pt x="1677" y="229"/>
                  </a:cubicBezTo>
                  <a:cubicBezTo>
                    <a:pt x="1673" y="228"/>
                    <a:pt x="1670" y="227"/>
                    <a:pt x="1667" y="227"/>
                  </a:cubicBezTo>
                  <a:cubicBezTo>
                    <a:pt x="1654" y="227"/>
                    <a:pt x="1647" y="241"/>
                    <a:pt x="1639" y="249"/>
                  </a:cubicBezTo>
                  <a:cubicBezTo>
                    <a:pt x="1334" y="515"/>
                    <a:pt x="1010" y="753"/>
                    <a:pt x="648" y="934"/>
                  </a:cubicBezTo>
                  <a:cubicBezTo>
                    <a:pt x="639" y="944"/>
                    <a:pt x="629" y="953"/>
                    <a:pt x="629" y="972"/>
                  </a:cubicBezTo>
                  <a:cubicBezTo>
                    <a:pt x="629" y="982"/>
                    <a:pt x="639" y="991"/>
                    <a:pt x="639" y="1001"/>
                  </a:cubicBezTo>
                  <a:cubicBezTo>
                    <a:pt x="677" y="1068"/>
                    <a:pt x="677" y="1144"/>
                    <a:pt x="639" y="1201"/>
                  </a:cubicBezTo>
                  <a:cubicBezTo>
                    <a:pt x="553" y="1382"/>
                    <a:pt x="439" y="1582"/>
                    <a:pt x="239" y="1630"/>
                  </a:cubicBezTo>
                  <a:cubicBezTo>
                    <a:pt x="201" y="1630"/>
                    <a:pt x="172" y="1639"/>
                    <a:pt x="144" y="1658"/>
                  </a:cubicBezTo>
                  <a:cubicBezTo>
                    <a:pt x="125" y="1677"/>
                    <a:pt x="106" y="1706"/>
                    <a:pt x="96" y="1734"/>
                  </a:cubicBezTo>
                  <a:cubicBezTo>
                    <a:pt x="1" y="2087"/>
                    <a:pt x="106" y="2458"/>
                    <a:pt x="363" y="2706"/>
                  </a:cubicBezTo>
                  <a:cubicBezTo>
                    <a:pt x="481" y="2833"/>
                    <a:pt x="645" y="2900"/>
                    <a:pt x="820" y="2900"/>
                  </a:cubicBezTo>
                  <a:cubicBezTo>
                    <a:pt x="842" y="2900"/>
                    <a:pt x="864" y="2899"/>
                    <a:pt x="887" y="2896"/>
                  </a:cubicBezTo>
                  <a:cubicBezTo>
                    <a:pt x="1001" y="2877"/>
                    <a:pt x="1115" y="2830"/>
                    <a:pt x="1210" y="2754"/>
                  </a:cubicBezTo>
                  <a:cubicBezTo>
                    <a:pt x="1458" y="2554"/>
                    <a:pt x="1810" y="2192"/>
                    <a:pt x="1591" y="1982"/>
                  </a:cubicBezTo>
                  <a:cubicBezTo>
                    <a:pt x="1229" y="1649"/>
                    <a:pt x="1468" y="839"/>
                    <a:pt x="1906" y="620"/>
                  </a:cubicBezTo>
                  <a:cubicBezTo>
                    <a:pt x="1963" y="601"/>
                    <a:pt x="2011" y="582"/>
                    <a:pt x="2077" y="572"/>
                  </a:cubicBezTo>
                  <a:cubicBezTo>
                    <a:pt x="2211" y="553"/>
                    <a:pt x="2334" y="468"/>
                    <a:pt x="2411" y="344"/>
                  </a:cubicBezTo>
                  <a:cubicBezTo>
                    <a:pt x="2439" y="296"/>
                    <a:pt x="2439" y="229"/>
                    <a:pt x="2430" y="172"/>
                  </a:cubicBezTo>
                  <a:cubicBezTo>
                    <a:pt x="2411" y="96"/>
                    <a:pt x="2353" y="29"/>
                    <a:pt x="2277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3178475" y="3750450"/>
              <a:ext cx="38850" cy="88575"/>
            </a:xfrm>
            <a:custGeom>
              <a:avLst/>
              <a:gdLst/>
              <a:ahLst/>
              <a:cxnLst/>
              <a:rect l="l" t="t" r="r" b="b"/>
              <a:pathLst>
                <a:path w="1554" h="3543" extrusionOk="0">
                  <a:moveTo>
                    <a:pt x="1248" y="1"/>
                  </a:moveTo>
                  <a:cubicBezTo>
                    <a:pt x="982" y="67"/>
                    <a:pt x="715" y="143"/>
                    <a:pt x="448" y="201"/>
                  </a:cubicBezTo>
                  <a:cubicBezTo>
                    <a:pt x="372" y="220"/>
                    <a:pt x="315" y="286"/>
                    <a:pt x="325" y="363"/>
                  </a:cubicBezTo>
                  <a:cubicBezTo>
                    <a:pt x="325" y="753"/>
                    <a:pt x="210" y="1134"/>
                    <a:pt x="1" y="1467"/>
                  </a:cubicBezTo>
                  <a:cubicBezTo>
                    <a:pt x="10" y="1496"/>
                    <a:pt x="10" y="1534"/>
                    <a:pt x="20" y="1553"/>
                  </a:cubicBezTo>
                  <a:cubicBezTo>
                    <a:pt x="306" y="1944"/>
                    <a:pt x="486" y="2401"/>
                    <a:pt x="563" y="2877"/>
                  </a:cubicBezTo>
                  <a:cubicBezTo>
                    <a:pt x="601" y="3125"/>
                    <a:pt x="734" y="3344"/>
                    <a:pt x="944" y="3487"/>
                  </a:cubicBezTo>
                  <a:cubicBezTo>
                    <a:pt x="989" y="3525"/>
                    <a:pt x="1045" y="3543"/>
                    <a:pt x="1101" y="3543"/>
                  </a:cubicBezTo>
                  <a:cubicBezTo>
                    <a:pt x="1187" y="3543"/>
                    <a:pt x="1273" y="3501"/>
                    <a:pt x="1325" y="3420"/>
                  </a:cubicBezTo>
                  <a:cubicBezTo>
                    <a:pt x="1391" y="3306"/>
                    <a:pt x="1429" y="3182"/>
                    <a:pt x="1420" y="3049"/>
                  </a:cubicBezTo>
                  <a:cubicBezTo>
                    <a:pt x="1420" y="2849"/>
                    <a:pt x="1401" y="2658"/>
                    <a:pt x="1401" y="2458"/>
                  </a:cubicBezTo>
                  <a:cubicBezTo>
                    <a:pt x="1391" y="2163"/>
                    <a:pt x="1410" y="1858"/>
                    <a:pt x="1439" y="1563"/>
                  </a:cubicBezTo>
                  <a:cubicBezTo>
                    <a:pt x="1487" y="1296"/>
                    <a:pt x="1515" y="1020"/>
                    <a:pt x="1534" y="744"/>
                  </a:cubicBezTo>
                  <a:cubicBezTo>
                    <a:pt x="1553" y="458"/>
                    <a:pt x="1487" y="191"/>
                    <a:pt x="1248" y="1"/>
                  </a:cubicBezTo>
                  <a:close/>
                </a:path>
              </a:pathLst>
            </a:custGeom>
            <a:solidFill>
              <a:srgbClr val="419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4"/>
            <p:cNvSpPr/>
            <p:nvPr/>
          </p:nvSpPr>
          <p:spPr>
            <a:xfrm>
              <a:off x="3091575" y="3215475"/>
              <a:ext cx="168850" cy="230675"/>
            </a:xfrm>
            <a:custGeom>
              <a:avLst/>
              <a:gdLst/>
              <a:ahLst/>
              <a:cxnLst/>
              <a:rect l="l" t="t" r="r" b="b"/>
              <a:pathLst>
                <a:path w="6754" h="9227" extrusionOk="0">
                  <a:moveTo>
                    <a:pt x="1153" y="6207"/>
                  </a:moveTo>
                  <a:cubicBezTo>
                    <a:pt x="1086" y="6274"/>
                    <a:pt x="1010" y="6331"/>
                    <a:pt x="943" y="6388"/>
                  </a:cubicBezTo>
                  <a:cubicBezTo>
                    <a:pt x="886" y="6426"/>
                    <a:pt x="838" y="6464"/>
                    <a:pt x="781" y="6503"/>
                  </a:cubicBezTo>
                  <a:cubicBezTo>
                    <a:pt x="895" y="6398"/>
                    <a:pt x="1019" y="6293"/>
                    <a:pt x="1153" y="6207"/>
                  </a:cubicBezTo>
                  <a:close/>
                  <a:moveTo>
                    <a:pt x="3935" y="0"/>
                  </a:moveTo>
                  <a:cubicBezTo>
                    <a:pt x="3801" y="0"/>
                    <a:pt x="3694" y="73"/>
                    <a:pt x="3572" y="245"/>
                  </a:cubicBezTo>
                  <a:cubicBezTo>
                    <a:pt x="3210" y="740"/>
                    <a:pt x="2791" y="1188"/>
                    <a:pt x="2324" y="1588"/>
                  </a:cubicBezTo>
                  <a:lnTo>
                    <a:pt x="2315" y="1588"/>
                  </a:lnTo>
                  <a:cubicBezTo>
                    <a:pt x="2296" y="1597"/>
                    <a:pt x="2267" y="1616"/>
                    <a:pt x="2248" y="1635"/>
                  </a:cubicBezTo>
                  <a:lnTo>
                    <a:pt x="2172" y="1702"/>
                  </a:lnTo>
                  <a:cubicBezTo>
                    <a:pt x="2172" y="1712"/>
                    <a:pt x="2172" y="1712"/>
                    <a:pt x="2172" y="1712"/>
                  </a:cubicBezTo>
                  <a:cubicBezTo>
                    <a:pt x="2077" y="1816"/>
                    <a:pt x="2019" y="1940"/>
                    <a:pt x="2010" y="2083"/>
                  </a:cubicBezTo>
                  <a:cubicBezTo>
                    <a:pt x="1953" y="2921"/>
                    <a:pt x="2143" y="3845"/>
                    <a:pt x="1715" y="4569"/>
                  </a:cubicBezTo>
                  <a:cubicBezTo>
                    <a:pt x="1505" y="4921"/>
                    <a:pt x="1181" y="5179"/>
                    <a:pt x="867" y="5445"/>
                  </a:cubicBezTo>
                  <a:cubicBezTo>
                    <a:pt x="562" y="5702"/>
                    <a:pt x="257" y="5998"/>
                    <a:pt x="114" y="6388"/>
                  </a:cubicBezTo>
                  <a:cubicBezTo>
                    <a:pt x="0" y="6693"/>
                    <a:pt x="38" y="7046"/>
                    <a:pt x="229" y="7322"/>
                  </a:cubicBezTo>
                  <a:cubicBezTo>
                    <a:pt x="238" y="7379"/>
                    <a:pt x="248" y="7426"/>
                    <a:pt x="257" y="7484"/>
                  </a:cubicBezTo>
                  <a:lnTo>
                    <a:pt x="372" y="7579"/>
                  </a:lnTo>
                  <a:cubicBezTo>
                    <a:pt x="886" y="8017"/>
                    <a:pt x="1486" y="8341"/>
                    <a:pt x="2124" y="8550"/>
                  </a:cubicBezTo>
                  <a:cubicBezTo>
                    <a:pt x="3048" y="8827"/>
                    <a:pt x="3972" y="9074"/>
                    <a:pt x="4934" y="9151"/>
                  </a:cubicBezTo>
                  <a:cubicBezTo>
                    <a:pt x="4947" y="9149"/>
                    <a:pt x="4961" y="9149"/>
                    <a:pt x="4974" y="9149"/>
                  </a:cubicBezTo>
                  <a:cubicBezTo>
                    <a:pt x="5065" y="9149"/>
                    <a:pt x="5154" y="9177"/>
                    <a:pt x="5229" y="9227"/>
                  </a:cubicBezTo>
                  <a:cubicBezTo>
                    <a:pt x="5401" y="9141"/>
                    <a:pt x="5525" y="8989"/>
                    <a:pt x="5591" y="8817"/>
                  </a:cubicBezTo>
                  <a:cubicBezTo>
                    <a:pt x="5753" y="8436"/>
                    <a:pt x="5820" y="8017"/>
                    <a:pt x="5791" y="7598"/>
                  </a:cubicBezTo>
                  <a:cubicBezTo>
                    <a:pt x="5734" y="6941"/>
                    <a:pt x="5744" y="6284"/>
                    <a:pt x="5801" y="5626"/>
                  </a:cubicBezTo>
                  <a:cubicBezTo>
                    <a:pt x="5839" y="5179"/>
                    <a:pt x="5934" y="4731"/>
                    <a:pt x="6068" y="4293"/>
                  </a:cubicBezTo>
                  <a:cubicBezTo>
                    <a:pt x="6229" y="3864"/>
                    <a:pt x="6420" y="3436"/>
                    <a:pt x="6649" y="3035"/>
                  </a:cubicBezTo>
                  <a:cubicBezTo>
                    <a:pt x="6753" y="2874"/>
                    <a:pt x="6753" y="2654"/>
                    <a:pt x="6639" y="2493"/>
                  </a:cubicBezTo>
                  <a:cubicBezTo>
                    <a:pt x="6468" y="2197"/>
                    <a:pt x="6363" y="1864"/>
                    <a:pt x="6344" y="1521"/>
                  </a:cubicBezTo>
                  <a:cubicBezTo>
                    <a:pt x="6334" y="1273"/>
                    <a:pt x="6334" y="1035"/>
                    <a:pt x="6363" y="788"/>
                  </a:cubicBezTo>
                  <a:cubicBezTo>
                    <a:pt x="6372" y="549"/>
                    <a:pt x="6277" y="445"/>
                    <a:pt x="6039" y="426"/>
                  </a:cubicBezTo>
                  <a:cubicBezTo>
                    <a:pt x="5906" y="407"/>
                    <a:pt x="5782" y="407"/>
                    <a:pt x="5648" y="407"/>
                  </a:cubicBezTo>
                  <a:cubicBezTo>
                    <a:pt x="5639" y="730"/>
                    <a:pt x="5477" y="1026"/>
                    <a:pt x="5210" y="1207"/>
                  </a:cubicBezTo>
                  <a:cubicBezTo>
                    <a:pt x="5112" y="1285"/>
                    <a:pt x="4993" y="1323"/>
                    <a:pt x="4874" y="1323"/>
                  </a:cubicBezTo>
                  <a:cubicBezTo>
                    <a:pt x="4762" y="1323"/>
                    <a:pt x="4650" y="1290"/>
                    <a:pt x="4553" y="1226"/>
                  </a:cubicBezTo>
                  <a:cubicBezTo>
                    <a:pt x="4143" y="959"/>
                    <a:pt x="4010" y="397"/>
                    <a:pt x="4191" y="64"/>
                  </a:cubicBezTo>
                  <a:cubicBezTo>
                    <a:pt x="4092" y="23"/>
                    <a:pt x="4009" y="0"/>
                    <a:pt x="3935" y="0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4"/>
            <p:cNvSpPr/>
            <p:nvPr/>
          </p:nvSpPr>
          <p:spPr>
            <a:xfrm>
              <a:off x="3196825" y="3135050"/>
              <a:ext cx="52175" cy="70925"/>
            </a:xfrm>
            <a:custGeom>
              <a:avLst/>
              <a:gdLst/>
              <a:ahLst/>
              <a:cxnLst/>
              <a:rect l="l" t="t" r="r" b="b"/>
              <a:pathLst>
                <a:path w="2087" h="2837" extrusionOk="0">
                  <a:moveTo>
                    <a:pt x="1231" y="1"/>
                  </a:moveTo>
                  <a:cubicBezTo>
                    <a:pt x="781" y="1"/>
                    <a:pt x="320" y="516"/>
                    <a:pt x="172" y="1223"/>
                  </a:cubicBezTo>
                  <a:cubicBezTo>
                    <a:pt x="0" y="2004"/>
                    <a:pt x="48" y="2662"/>
                    <a:pt x="734" y="2824"/>
                  </a:cubicBezTo>
                  <a:cubicBezTo>
                    <a:pt x="773" y="2832"/>
                    <a:pt x="813" y="2836"/>
                    <a:pt x="853" y="2836"/>
                  </a:cubicBezTo>
                  <a:cubicBezTo>
                    <a:pt x="1296" y="2836"/>
                    <a:pt x="1757" y="2320"/>
                    <a:pt x="1915" y="1604"/>
                  </a:cubicBezTo>
                  <a:cubicBezTo>
                    <a:pt x="2086" y="833"/>
                    <a:pt x="1829" y="118"/>
                    <a:pt x="1353" y="14"/>
                  </a:cubicBezTo>
                  <a:cubicBezTo>
                    <a:pt x="1312" y="5"/>
                    <a:pt x="1272" y="1"/>
                    <a:pt x="1231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4"/>
            <p:cNvSpPr/>
            <p:nvPr/>
          </p:nvSpPr>
          <p:spPr>
            <a:xfrm>
              <a:off x="3159675" y="3045700"/>
              <a:ext cx="92650" cy="139200"/>
            </a:xfrm>
            <a:custGeom>
              <a:avLst/>
              <a:gdLst/>
              <a:ahLst/>
              <a:cxnLst/>
              <a:rect l="l" t="t" r="r" b="b"/>
              <a:pathLst>
                <a:path w="3706" h="5568" extrusionOk="0">
                  <a:moveTo>
                    <a:pt x="1503" y="1"/>
                  </a:moveTo>
                  <a:cubicBezTo>
                    <a:pt x="1213" y="1"/>
                    <a:pt x="931" y="107"/>
                    <a:pt x="715" y="302"/>
                  </a:cubicBezTo>
                  <a:cubicBezTo>
                    <a:pt x="172" y="740"/>
                    <a:pt x="0" y="1340"/>
                    <a:pt x="105" y="2006"/>
                  </a:cubicBezTo>
                  <a:cubicBezTo>
                    <a:pt x="248" y="2930"/>
                    <a:pt x="829" y="3483"/>
                    <a:pt x="1696" y="3778"/>
                  </a:cubicBezTo>
                  <a:cubicBezTo>
                    <a:pt x="1867" y="3826"/>
                    <a:pt x="2048" y="3892"/>
                    <a:pt x="2229" y="3950"/>
                  </a:cubicBezTo>
                  <a:cubicBezTo>
                    <a:pt x="2534" y="3997"/>
                    <a:pt x="2839" y="4083"/>
                    <a:pt x="3134" y="4207"/>
                  </a:cubicBezTo>
                  <a:cubicBezTo>
                    <a:pt x="3315" y="4292"/>
                    <a:pt x="3315" y="4312"/>
                    <a:pt x="3191" y="4464"/>
                  </a:cubicBezTo>
                  <a:cubicBezTo>
                    <a:pt x="3048" y="4635"/>
                    <a:pt x="2963" y="4835"/>
                    <a:pt x="2934" y="5054"/>
                  </a:cubicBezTo>
                  <a:cubicBezTo>
                    <a:pt x="2915" y="5207"/>
                    <a:pt x="2953" y="5350"/>
                    <a:pt x="3039" y="5474"/>
                  </a:cubicBezTo>
                  <a:cubicBezTo>
                    <a:pt x="3091" y="5536"/>
                    <a:pt x="3137" y="5567"/>
                    <a:pt x="3187" y="5567"/>
                  </a:cubicBezTo>
                  <a:cubicBezTo>
                    <a:pt x="3228" y="5567"/>
                    <a:pt x="3272" y="5545"/>
                    <a:pt x="3324" y="5502"/>
                  </a:cubicBezTo>
                  <a:cubicBezTo>
                    <a:pt x="3410" y="5416"/>
                    <a:pt x="3477" y="5321"/>
                    <a:pt x="3534" y="5207"/>
                  </a:cubicBezTo>
                  <a:cubicBezTo>
                    <a:pt x="3610" y="4997"/>
                    <a:pt x="3705" y="4788"/>
                    <a:pt x="3648" y="4550"/>
                  </a:cubicBezTo>
                  <a:cubicBezTo>
                    <a:pt x="3620" y="4435"/>
                    <a:pt x="3620" y="4321"/>
                    <a:pt x="3639" y="4216"/>
                  </a:cubicBezTo>
                  <a:cubicBezTo>
                    <a:pt x="3677" y="4045"/>
                    <a:pt x="3629" y="3883"/>
                    <a:pt x="3505" y="3769"/>
                  </a:cubicBezTo>
                  <a:cubicBezTo>
                    <a:pt x="3391" y="3664"/>
                    <a:pt x="3277" y="3578"/>
                    <a:pt x="3143" y="3511"/>
                  </a:cubicBezTo>
                  <a:cubicBezTo>
                    <a:pt x="2658" y="3254"/>
                    <a:pt x="2467" y="2807"/>
                    <a:pt x="2381" y="2302"/>
                  </a:cubicBezTo>
                  <a:cubicBezTo>
                    <a:pt x="2381" y="2235"/>
                    <a:pt x="2391" y="2168"/>
                    <a:pt x="2420" y="2111"/>
                  </a:cubicBezTo>
                  <a:cubicBezTo>
                    <a:pt x="2524" y="1873"/>
                    <a:pt x="2601" y="1625"/>
                    <a:pt x="2648" y="1368"/>
                  </a:cubicBezTo>
                  <a:cubicBezTo>
                    <a:pt x="2724" y="825"/>
                    <a:pt x="2524" y="187"/>
                    <a:pt x="1743" y="25"/>
                  </a:cubicBezTo>
                  <a:cubicBezTo>
                    <a:pt x="1663" y="9"/>
                    <a:pt x="1583" y="1"/>
                    <a:pt x="1503" y="1"/>
                  </a:cubicBezTo>
                  <a:close/>
                </a:path>
              </a:pathLst>
            </a:custGeom>
            <a:solidFill>
              <a:srgbClr val="1A1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4"/>
            <p:cNvSpPr/>
            <p:nvPr/>
          </p:nvSpPr>
          <p:spPr>
            <a:xfrm>
              <a:off x="3238000" y="3167300"/>
              <a:ext cx="21475" cy="26925"/>
            </a:xfrm>
            <a:custGeom>
              <a:avLst/>
              <a:gdLst/>
              <a:ahLst/>
              <a:cxnLst/>
              <a:rect l="l" t="t" r="r" b="b"/>
              <a:pathLst>
                <a:path w="859" h="1077" extrusionOk="0">
                  <a:moveTo>
                    <a:pt x="609" y="0"/>
                  </a:moveTo>
                  <a:cubicBezTo>
                    <a:pt x="455" y="0"/>
                    <a:pt x="263" y="152"/>
                    <a:pt x="144" y="391"/>
                  </a:cubicBezTo>
                  <a:cubicBezTo>
                    <a:pt x="1" y="676"/>
                    <a:pt x="10" y="972"/>
                    <a:pt x="172" y="1057"/>
                  </a:cubicBezTo>
                  <a:cubicBezTo>
                    <a:pt x="198" y="1070"/>
                    <a:pt x="226" y="1076"/>
                    <a:pt x="256" y="1076"/>
                  </a:cubicBezTo>
                  <a:cubicBezTo>
                    <a:pt x="404" y="1076"/>
                    <a:pt x="596" y="924"/>
                    <a:pt x="715" y="686"/>
                  </a:cubicBezTo>
                  <a:cubicBezTo>
                    <a:pt x="858" y="400"/>
                    <a:pt x="849" y="95"/>
                    <a:pt x="696" y="19"/>
                  </a:cubicBezTo>
                  <a:cubicBezTo>
                    <a:pt x="669" y="6"/>
                    <a:pt x="640" y="0"/>
                    <a:pt x="609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4"/>
            <p:cNvSpPr/>
            <p:nvPr/>
          </p:nvSpPr>
          <p:spPr>
            <a:xfrm>
              <a:off x="3191575" y="3155825"/>
              <a:ext cx="16225" cy="26050"/>
            </a:xfrm>
            <a:custGeom>
              <a:avLst/>
              <a:gdLst/>
              <a:ahLst/>
              <a:cxnLst/>
              <a:rect l="l" t="t" r="r" b="b"/>
              <a:pathLst>
                <a:path w="649" h="1042" extrusionOk="0">
                  <a:moveTo>
                    <a:pt x="277" y="1"/>
                  </a:moveTo>
                  <a:cubicBezTo>
                    <a:pt x="271" y="1"/>
                    <a:pt x="264" y="1"/>
                    <a:pt x="258" y="2"/>
                  </a:cubicBezTo>
                  <a:cubicBezTo>
                    <a:pt x="96" y="30"/>
                    <a:pt x="1" y="278"/>
                    <a:pt x="39" y="564"/>
                  </a:cubicBezTo>
                  <a:cubicBezTo>
                    <a:pt x="75" y="829"/>
                    <a:pt x="226" y="1041"/>
                    <a:pt x="372" y="1041"/>
                  </a:cubicBezTo>
                  <a:cubicBezTo>
                    <a:pt x="379" y="1041"/>
                    <a:pt x="385" y="1041"/>
                    <a:pt x="391" y="1040"/>
                  </a:cubicBezTo>
                  <a:cubicBezTo>
                    <a:pt x="553" y="1011"/>
                    <a:pt x="648" y="764"/>
                    <a:pt x="610" y="488"/>
                  </a:cubicBezTo>
                  <a:cubicBezTo>
                    <a:pt x="574" y="213"/>
                    <a:pt x="432" y="1"/>
                    <a:pt x="277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4"/>
            <p:cNvSpPr/>
            <p:nvPr/>
          </p:nvSpPr>
          <p:spPr>
            <a:xfrm>
              <a:off x="3206200" y="3177525"/>
              <a:ext cx="17550" cy="10425"/>
            </a:xfrm>
            <a:custGeom>
              <a:avLst/>
              <a:gdLst/>
              <a:ahLst/>
              <a:cxnLst/>
              <a:rect l="l" t="t" r="r" b="b"/>
              <a:pathLst>
                <a:path w="702" h="417" extrusionOk="0">
                  <a:moveTo>
                    <a:pt x="54" y="1"/>
                  </a:moveTo>
                  <a:cubicBezTo>
                    <a:pt x="0" y="249"/>
                    <a:pt x="197" y="417"/>
                    <a:pt x="395" y="417"/>
                  </a:cubicBezTo>
                  <a:cubicBezTo>
                    <a:pt x="516" y="417"/>
                    <a:pt x="637" y="354"/>
                    <a:pt x="701" y="210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4"/>
            <p:cNvSpPr/>
            <p:nvPr/>
          </p:nvSpPr>
          <p:spPr>
            <a:xfrm>
              <a:off x="3418025" y="3098875"/>
              <a:ext cx="43850" cy="50100"/>
            </a:xfrm>
            <a:custGeom>
              <a:avLst/>
              <a:gdLst/>
              <a:ahLst/>
              <a:cxnLst/>
              <a:rect l="l" t="t" r="r" b="b"/>
              <a:pathLst>
                <a:path w="1754" h="2004" extrusionOk="0">
                  <a:moveTo>
                    <a:pt x="1101" y="0"/>
                  </a:moveTo>
                  <a:cubicBezTo>
                    <a:pt x="944" y="0"/>
                    <a:pt x="401" y="908"/>
                    <a:pt x="401" y="908"/>
                  </a:cubicBezTo>
                  <a:cubicBezTo>
                    <a:pt x="401" y="908"/>
                    <a:pt x="317" y="356"/>
                    <a:pt x="204" y="356"/>
                  </a:cubicBezTo>
                  <a:cubicBezTo>
                    <a:pt x="203" y="356"/>
                    <a:pt x="202" y="356"/>
                    <a:pt x="201" y="356"/>
                  </a:cubicBezTo>
                  <a:cubicBezTo>
                    <a:pt x="1" y="365"/>
                    <a:pt x="134" y="1584"/>
                    <a:pt x="134" y="1584"/>
                  </a:cubicBezTo>
                  <a:lnTo>
                    <a:pt x="649" y="2004"/>
                  </a:lnTo>
                  <a:cubicBezTo>
                    <a:pt x="649" y="2004"/>
                    <a:pt x="1753" y="927"/>
                    <a:pt x="1677" y="822"/>
                  </a:cubicBezTo>
                  <a:cubicBezTo>
                    <a:pt x="1668" y="810"/>
                    <a:pt x="1654" y="804"/>
                    <a:pt x="1635" y="804"/>
                  </a:cubicBezTo>
                  <a:cubicBezTo>
                    <a:pt x="1502" y="804"/>
                    <a:pt x="1163" y="1099"/>
                    <a:pt x="1163" y="1099"/>
                  </a:cubicBezTo>
                  <a:cubicBezTo>
                    <a:pt x="1163" y="1099"/>
                    <a:pt x="1696" y="565"/>
                    <a:pt x="1649" y="470"/>
                  </a:cubicBezTo>
                  <a:cubicBezTo>
                    <a:pt x="1642" y="455"/>
                    <a:pt x="1629" y="449"/>
                    <a:pt x="1612" y="449"/>
                  </a:cubicBezTo>
                  <a:cubicBezTo>
                    <a:pt x="1462" y="449"/>
                    <a:pt x="972" y="946"/>
                    <a:pt x="972" y="946"/>
                  </a:cubicBezTo>
                  <a:cubicBezTo>
                    <a:pt x="972" y="946"/>
                    <a:pt x="1620" y="260"/>
                    <a:pt x="1477" y="156"/>
                  </a:cubicBezTo>
                  <a:cubicBezTo>
                    <a:pt x="1469" y="150"/>
                    <a:pt x="1458" y="147"/>
                    <a:pt x="1447" y="147"/>
                  </a:cubicBezTo>
                  <a:cubicBezTo>
                    <a:pt x="1269" y="147"/>
                    <a:pt x="772" y="803"/>
                    <a:pt x="772" y="803"/>
                  </a:cubicBezTo>
                  <a:cubicBezTo>
                    <a:pt x="772" y="803"/>
                    <a:pt x="1249" y="70"/>
                    <a:pt x="1115" y="3"/>
                  </a:cubicBezTo>
                  <a:cubicBezTo>
                    <a:pt x="1111" y="1"/>
                    <a:pt x="1106" y="0"/>
                    <a:pt x="1101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4"/>
            <p:cNvSpPr/>
            <p:nvPr/>
          </p:nvSpPr>
          <p:spPr>
            <a:xfrm>
              <a:off x="3050125" y="2963425"/>
              <a:ext cx="45750" cy="51475"/>
            </a:xfrm>
            <a:custGeom>
              <a:avLst/>
              <a:gdLst/>
              <a:ahLst/>
              <a:cxnLst/>
              <a:rect l="l" t="t" r="r" b="b"/>
              <a:pathLst>
                <a:path w="1830" h="2059" extrusionOk="0">
                  <a:moveTo>
                    <a:pt x="800" y="1"/>
                  </a:moveTo>
                  <a:cubicBezTo>
                    <a:pt x="797" y="1"/>
                    <a:pt x="794" y="1"/>
                    <a:pt x="791" y="2"/>
                  </a:cubicBezTo>
                  <a:cubicBezTo>
                    <a:pt x="648" y="40"/>
                    <a:pt x="982" y="859"/>
                    <a:pt x="982" y="859"/>
                  </a:cubicBezTo>
                  <a:cubicBezTo>
                    <a:pt x="982" y="859"/>
                    <a:pt x="603" y="84"/>
                    <a:pt x="438" y="84"/>
                  </a:cubicBezTo>
                  <a:cubicBezTo>
                    <a:pt x="432" y="84"/>
                    <a:pt x="426" y="85"/>
                    <a:pt x="420" y="87"/>
                  </a:cubicBezTo>
                  <a:cubicBezTo>
                    <a:pt x="258" y="164"/>
                    <a:pt x="763" y="954"/>
                    <a:pt x="763" y="954"/>
                  </a:cubicBezTo>
                  <a:cubicBezTo>
                    <a:pt x="763" y="954"/>
                    <a:pt x="356" y="356"/>
                    <a:pt x="214" y="356"/>
                  </a:cubicBezTo>
                  <a:cubicBezTo>
                    <a:pt x="201" y="356"/>
                    <a:pt x="190" y="362"/>
                    <a:pt x="182" y="373"/>
                  </a:cubicBezTo>
                  <a:cubicBezTo>
                    <a:pt x="125" y="449"/>
                    <a:pt x="553" y="1068"/>
                    <a:pt x="553" y="1068"/>
                  </a:cubicBezTo>
                  <a:cubicBezTo>
                    <a:pt x="553" y="1068"/>
                    <a:pt x="252" y="696"/>
                    <a:pt x="127" y="696"/>
                  </a:cubicBezTo>
                  <a:cubicBezTo>
                    <a:pt x="115" y="696"/>
                    <a:pt x="104" y="699"/>
                    <a:pt x="96" y="706"/>
                  </a:cubicBezTo>
                  <a:cubicBezTo>
                    <a:pt x="1" y="802"/>
                    <a:pt x="887" y="2059"/>
                    <a:pt x="887" y="2059"/>
                  </a:cubicBezTo>
                  <a:lnTo>
                    <a:pt x="1477" y="1735"/>
                  </a:lnTo>
                  <a:cubicBezTo>
                    <a:pt x="1477" y="1735"/>
                    <a:pt x="1830" y="573"/>
                    <a:pt x="1639" y="516"/>
                  </a:cubicBezTo>
                  <a:cubicBezTo>
                    <a:pt x="1636" y="515"/>
                    <a:pt x="1633" y="515"/>
                    <a:pt x="1630" y="515"/>
                  </a:cubicBezTo>
                  <a:cubicBezTo>
                    <a:pt x="1515" y="515"/>
                    <a:pt x="1334" y="1030"/>
                    <a:pt x="1334" y="1030"/>
                  </a:cubicBezTo>
                  <a:cubicBezTo>
                    <a:pt x="1334" y="1030"/>
                    <a:pt x="957" y="1"/>
                    <a:pt x="800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4"/>
            <p:cNvSpPr/>
            <p:nvPr/>
          </p:nvSpPr>
          <p:spPr>
            <a:xfrm>
              <a:off x="3413100" y="3134425"/>
              <a:ext cx="29475" cy="19100"/>
            </a:xfrm>
            <a:custGeom>
              <a:avLst/>
              <a:gdLst/>
              <a:ahLst/>
              <a:cxnLst/>
              <a:rect l="l" t="t" r="r" b="b"/>
              <a:pathLst>
                <a:path w="1179" h="764" extrusionOk="0">
                  <a:moveTo>
                    <a:pt x="211" y="0"/>
                  </a:moveTo>
                  <a:cubicBezTo>
                    <a:pt x="99" y="0"/>
                    <a:pt x="1" y="149"/>
                    <a:pt x="103" y="258"/>
                  </a:cubicBezTo>
                  <a:cubicBezTo>
                    <a:pt x="360" y="524"/>
                    <a:pt x="617" y="715"/>
                    <a:pt x="988" y="763"/>
                  </a:cubicBezTo>
                  <a:cubicBezTo>
                    <a:pt x="994" y="763"/>
                    <a:pt x="1000" y="763"/>
                    <a:pt x="1006" y="763"/>
                  </a:cubicBezTo>
                  <a:cubicBezTo>
                    <a:pt x="1179" y="763"/>
                    <a:pt x="1173" y="485"/>
                    <a:pt x="988" y="458"/>
                  </a:cubicBezTo>
                  <a:cubicBezTo>
                    <a:pt x="703" y="429"/>
                    <a:pt x="512" y="248"/>
                    <a:pt x="312" y="48"/>
                  </a:cubicBezTo>
                  <a:cubicBezTo>
                    <a:pt x="281" y="14"/>
                    <a:pt x="245" y="0"/>
                    <a:pt x="211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4"/>
            <p:cNvSpPr/>
            <p:nvPr/>
          </p:nvSpPr>
          <p:spPr>
            <a:xfrm>
              <a:off x="3063175" y="3005050"/>
              <a:ext cx="36275" cy="19300"/>
            </a:xfrm>
            <a:custGeom>
              <a:avLst/>
              <a:gdLst/>
              <a:ahLst/>
              <a:cxnLst/>
              <a:rect l="l" t="t" r="r" b="b"/>
              <a:pathLst>
                <a:path w="1451" h="772" extrusionOk="0">
                  <a:moveTo>
                    <a:pt x="1175" y="1"/>
                  </a:moveTo>
                  <a:cubicBezTo>
                    <a:pt x="741" y="1"/>
                    <a:pt x="339" y="207"/>
                    <a:pt x="88" y="556"/>
                  </a:cubicBezTo>
                  <a:cubicBezTo>
                    <a:pt x="1" y="664"/>
                    <a:pt x="108" y="771"/>
                    <a:pt x="219" y="771"/>
                  </a:cubicBezTo>
                  <a:cubicBezTo>
                    <a:pt x="265" y="771"/>
                    <a:pt x="312" y="753"/>
                    <a:pt x="346" y="708"/>
                  </a:cubicBezTo>
                  <a:cubicBezTo>
                    <a:pt x="539" y="453"/>
                    <a:pt x="846" y="296"/>
                    <a:pt x="1178" y="296"/>
                  </a:cubicBezTo>
                  <a:cubicBezTo>
                    <a:pt x="1205" y="296"/>
                    <a:pt x="1232" y="297"/>
                    <a:pt x="1260" y="299"/>
                  </a:cubicBezTo>
                  <a:cubicBezTo>
                    <a:pt x="1263" y="299"/>
                    <a:pt x="1266" y="299"/>
                    <a:pt x="1269" y="299"/>
                  </a:cubicBezTo>
                  <a:cubicBezTo>
                    <a:pt x="1450" y="299"/>
                    <a:pt x="1447" y="13"/>
                    <a:pt x="1260" y="3"/>
                  </a:cubicBezTo>
                  <a:cubicBezTo>
                    <a:pt x="1232" y="2"/>
                    <a:pt x="1203" y="1"/>
                    <a:pt x="1175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4"/>
            <p:cNvSpPr/>
            <p:nvPr/>
          </p:nvSpPr>
          <p:spPr>
            <a:xfrm>
              <a:off x="3074775" y="3203500"/>
              <a:ext cx="117875" cy="107050"/>
            </a:xfrm>
            <a:custGeom>
              <a:avLst/>
              <a:gdLst/>
              <a:ahLst/>
              <a:cxnLst/>
              <a:rect l="l" t="t" r="r" b="b"/>
              <a:pathLst>
                <a:path w="4715" h="4282" extrusionOk="0">
                  <a:moveTo>
                    <a:pt x="4613" y="0"/>
                  </a:moveTo>
                  <a:cubicBezTo>
                    <a:pt x="4591" y="0"/>
                    <a:pt x="4570" y="11"/>
                    <a:pt x="4558" y="38"/>
                  </a:cubicBezTo>
                  <a:lnTo>
                    <a:pt x="4558" y="47"/>
                  </a:lnTo>
                  <a:cubicBezTo>
                    <a:pt x="4034" y="1067"/>
                    <a:pt x="3187" y="1886"/>
                    <a:pt x="2139" y="2352"/>
                  </a:cubicBezTo>
                  <a:cubicBezTo>
                    <a:pt x="1272" y="2743"/>
                    <a:pt x="139" y="3114"/>
                    <a:pt x="5" y="4210"/>
                  </a:cubicBezTo>
                  <a:cubicBezTo>
                    <a:pt x="1" y="4257"/>
                    <a:pt x="34" y="4281"/>
                    <a:pt x="71" y="4281"/>
                  </a:cubicBezTo>
                  <a:cubicBezTo>
                    <a:pt x="108" y="4281"/>
                    <a:pt x="148" y="4257"/>
                    <a:pt x="158" y="4210"/>
                  </a:cubicBezTo>
                  <a:cubicBezTo>
                    <a:pt x="301" y="2972"/>
                    <a:pt x="1844" y="2733"/>
                    <a:pt x="2729" y="2219"/>
                  </a:cubicBezTo>
                  <a:cubicBezTo>
                    <a:pt x="3568" y="1714"/>
                    <a:pt x="4244" y="981"/>
                    <a:pt x="4682" y="114"/>
                  </a:cubicBezTo>
                  <a:cubicBezTo>
                    <a:pt x="4715" y="55"/>
                    <a:pt x="4662" y="0"/>
                    <a:pt x="4613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4"/>
            <p:cNvSpPr/>
            <p:nvPr/>
          </p:nvSpPr>
          <p:spPr>
            <a:xfrm>
              <a:off x="3066600" y="3319025"/>
              <a:ext cx="12175" cy="21850"/>
            </a:xfrm>
            <a:custGeom>
              <a:avLst/>
              <a:gdLst/>
              <a:ahLst/>
              <a:cxnLst/>
              <a:rect l="l" t="t" r="r" b="b"/>
              <a:pathLst>
                <a:path w="487" h="874" extrusionOk="0">
                  <a:moveTo>
                    <a:pt x="397" y="0"/>
                  </a:moveTo>
                  <a:cubicBezTo>
                    <a:pt x="368" y="0"/>
                    <a:pt x="340" y="17"/>
                    <a:pt x="332" y="56"/>
                  </a:cubicBezTo>
                  <a:cubicBezTo>
                    <a:pt x="256" y="303"/>
                    <a:pt x="151" y="541"/>
                    <a:pt x="28" y="770"/>
                  </a:cubicBezTo>
                  <a:cubicBezTo>
                    <a:pt x="0" y="824"/>
                    <a:pt x="46" y="873"/>
                    <a:pt x="95" y="873"/>
                  </a:cubicBezTo>
                  <a:cubicBezTo>
                    <a:pt x="114" y="873"/>
                    <a:pt x="135" y="865"/>
                    <a:pt x="151" y="846"/>
                  </a:cubicBezTo>
                  <a:cubicBezTo>
                    <a:pt x="285" y="608"/>
                    <a:pt x="399" y="351"/>
                    <a:pt x="475" y="94"/>
                  </a:cubicBezTo>
                  <a:cubicBezTo>
                    <a:pt x="487" y="37"/>
                    <a:pt x="440" y="0"/>
                    <a:pt x="397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4"/>
            <p:cNvSpPr/>
            <p:nvPr/>
          </p:nvSpPr>
          <p:spPr>
            <a:xfrm>
              <a:off x="3248975" y="3216100"/>
              <a:ext cx="26675" cy="111100"/>
            </a:xfrm>
            <a:custGeom>
              <a:avLst/>
              <a:gdLst/>
              <a:ahLst/>
              <a:cxnLst/>
              <a:rect l="l" t="t" r="r" b="b"/>
              <a:pathLst>
                <a:path w="1067" h="4444" extrusionOk="0">
                  <a:moveTo>
                    <a:pt x="104" y="0"/>
                  </a:moveTo>
                  <a:cubicBezTo>
                    <a:pt x="58" y="0"/>
                    <a:pt x="11" y="37"/>
                    <a:pt x="29" y="96"/>
                  </a:cubicBezTo>
                  <a:cubicBezTo>
                    <a:pt x="162" y="534"/>
                    <a:pt x="0" y="963"/>
                    <a:pt x="0" y="1410"/>
                  </a:cubicBezTo>
                  <a:cubicBezTo>
                    <a:pt x="19" y="1744"/>
                    <a:pt x="95" y="2068"/>
                    <a:pt x="229" y="2363"/>
                  </a:cubicBezTo>
                  <a:cubicBezTo>
                    <a:pt x="495" y="3010"/>
                    <a:pt x="924" y="3639"/>
                    <a:pt x="838" y="4373"/>
                  </a:cubicBezTo>
                  <a:cubicBezTo>
                    <a:pt x="834" y="4420"/>
                    <a:pt x="867" y="4444"/>
                    <a:pt x="904" y="4444"/>
                  </a:cubicBezTo>
                  <a:cubicBezTo>
                    <a:pt x="941" y="4444"/>
                    <a:pt x="981" y="4420"/>
                    <a:pt x="991" y="4373"/>
                  </a:cubicBezTo>
                  <a:cubicBezTo>
                    <a:pt x="1067" y="3677"/>
                    <a:pt x="705" y="3077"/>
                    <a:pt x="438" y="2468"/>
                  </a:cubicBezTo>
                  <a:cubicBezTo>
                    <a:pt x="267" y="2096"/>
                    <a:pt x="133" y="1715"/>
                    <a:pt x="153" y="1306"/>
                  </a:cubicBezTo>
                  <a:cubicBezTo>
                    <a:pt x="172" y="877"/>
                    <a:pt x="305" y="477"/>
                    <a:pt x="172" y="48"/>
                  </a:cubicBezTo>
                  <a:cubicBezTo>
                    <a:pt x="161" y="15"/>
                    <a:pt x="132" y="0"/>
                    <a:pt x="104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4"/>
            <p:cNvSpPr/>
            <p:nvPr/>
          </p:nvSpPr>
          <p:spPr>
            <a:xfrm>
              <a:off x="3273250" y="3344900"/>
              <a:ext cx="6425" cy="17200"/>
            </a:xfrm>
            <a:custGeom>
              <a:avLst/>
              <a:gdLst/>
              <a:ahLst/>
              <a:cxnLst/>
              <a:rect l="l" t="t" r="r" b="b"/>
              <a:pathLst>
                <a:path w="257" h="688" extrusionOk="0">
                  <a:moveTo>
                    <a:pt x="106" y="0"/>
                  </a:moveTo>
                  <a:cubicBezTo>
                    <a:pt x="67" y="0"/>
                    <a:pt x="25" y="24"/>
                    <a:pt x="20" y="68"/>
                  </a:cubicBezTo>
                  <a:cubicBezTo>
                    <a:pt x="1" y="259"/>
                    <a:pt x="29" y="459"/>
                    <a:pt x="96" y="640"/>
                  </a:cubicBezTo>
                  <a:cubicBezTo>
                    <a:pt x="107" y="673"/>
                    <a:pt x="135" y="688"/>
                    <a:pt x="164" y="688"/>
                  </a:cubicBezTo>
                  <a:cubicBezTo>
                    <a:pt x="209" y="688"/>
                    <a:pt x="256" y="651"/>
                    <a:pt x="239" y="592"/>
                  </a:cubicBezTo>
                  <a:cubicBezTo>
                    <a:pt x="172" y="430"/>
                    <a:pt x="153" y="249"/>
                    <a:pt x="172" y="68"/>
                  </a:cubicBezTo>
                  <a:cubicBezTo>
                    <a:pt x="177" y="22"/>
                    <a:pt x="143" y="0"/>
                    <a:pt x="106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4"/>
            <p:cNvSpPr/>
            <p:nvPr/>
          </p:nvSpPr>
          <p:spPr>
            <a:xfrm>
              <a:off x="3239200" y="3400250"/>
              <a:ext cx="56450" cy="91625"/>
            </a:xfrm>
            <a:custGeom>
              <a:avLst/>
              <a:gdLst/>
              <a:ahLst/>
              <a:cxnLst/>
              <a:rect l="l" t="t" r="r" b="b"/>
              <a:pathLst>
                <a:path w="2258" h="3665" extrusionOk="0">
                  <a:moveTo>
                    <a:pt x="1539" y="1"/>
                  </a:moveTo>
                  <a:cubicBezTo>
                    <a:pt x="1494" y="1"/>
                    <a:pt x="1442" y="54"/>
                    <a:pt x="1467" y="112"/>
                  </a:cubicBezTo>
                  <a:cubicBezTo>
                    <a:pt x="1753" y="797"/>
                    <a:pt x="2058" y="1540"/>
                    <a:pt x="1867" y="2293"/>
                  </a:cubicBezTo>
                  <a:cubicBezTo>
                    <a:pt x="1667" y="3036"/>
                    <a:pt x="858" y="3503"/>
                    <a:pt x="96" y="3522"/>
                  </a:cubicBezTo>
                  <a:cubicBezTo>
                    <a:pt x="1" y="3522"/>
                    <a:pt x="1" y="3665"/>
                    <a:pt x="96" y="3665"/>
                  </a:cubicBezTo>
                  <a:cubicBezTo>
                    <a:pt x="839" y="3655"/>
                    <a:pt x="1687" y="3226"/>
                    <a:pt x="1953" y="2493"/>
                  </a:cubicBezTo>
                  <a:cubicBezTo>
                    <a:pt x="2258" y="1664"/>
                    <a:pt x="1915" y="807"/>
                    <a:pt x="1591" y="45"/>
                  </a:cubicBezTo>
                  <a:cubicBezTo>
                    <a:pt x="1582" y="14"/>
                    <a:pt x="1561" y="1"/>
                    <a:pt x="1539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4"/>
            <p:cNvSpPr/>
            <p:nvPr/>
          </p:nvSpPr>
          <p:spPr>
            <a:xfrm>
              <a:off x="3032275" y="3363150"/>
              <a:ext cx="38750" cy="68825"/>
            </a:xfrm>
            <a:custGeom>
              <a:avLst/>
              <a:gdLst/>
              <a:ahLst/>
              <a:cxnLst/>
              <a:rect l="l" t="t" r="r" b="b"/>
              <a:pathLst>
                <a:path w="1550" h="2753" extrusionOk="0">
                  <a:moveTo>
                    <a:pt x="1159" y="1"/>
                  </a:moveTo>
                  <a:cubicBezTo>
                    <a:pt x="1148" y="1"/>
                    <a:pt x="1136" y="5"/>
                    <a:pt x="1124" y="15"/>
                  </a:cubicBezTo>
                  <a:lnTo>
                    <a:pt x="1115" y="15"/>
                  </a:lnTo>
                  <a:cubicBezTo>
                    <a:pt x="553" y="415"/>
                    <a:pt x="96" y="1053"/>
                    <a:pt x="29" y="1758"/>
                  </a:cubicBezTo>
                  <a:cubicBezTo>
                    <a:pt x="0" y="2053"/>
                    <a:pt x="77" y="2386"/>
                    <a:pt x="343" y="2558"/>
                  </a:cubicBezTo>
                  <a:cubicBezTo>
                    <a:pt x="459" y="2634"/>
                    <a:pt x="585" y="2651"/>
                    <a:pt x="714" y="2651"/>
                  </a:cubicBezTo>
                  <a:cubicBezTo>
                    <a:pt x="823" y="2651"/>
                    <a:pt x="934" y="2639"/>
                    <a:pt x="1042" y="2639"/>
                  </a:cubicBezTo>
                  <a:cubicBezTo>
                    <a:pt x="1172" y="2639"/>
                    <a:pt x="1298" y="2657"/>
                    <a:pt x="1410" y="2739"/>
                  </a:cubicBezTo>
                  <a:cubicBezTo>
                    <a:pt x="1423" y="2748"/>
                    <a:pt x="1436" y="2753"/>
                    <a:pt x="1448" y="2753"/>
                  </a:cubicBezTo>
                  <a:cubicBezTo>
                    <a:pt x="1508" y="2753"/>
                    <a:pt x="1549" y="2653"/>
                    <a:pt x="1486" y="2605"/>
                  </a:cubicBezTo>
                  <a:cubicBezTo>
                    <a:pt x="1364" y="2521"/>
                    <a:pt x="1246" y="2499"/>
                    <a:pt x="1114" y="2499"/>
                  </a:cubicBezTo>
                  <a:cubicBezTo>
                    <a:pt x="1051" y="2499"/>
                    <a:pt x="985" y="2504"/>
                    <a:pt x="915" y="2510"/>
                  </a:cubicBezTo>
                  <a:cubicBezTo>
                    <a:pt x="864" y="2512"/>
                    <a:pt x="815" y="2514"/>
                    <a:pt x="767" y="2514"/>
                  </a:cubicBezTo>
                  <a:cubicBezTo>
                    <a:pt x="606" y="2514"/>
                    <a:pt x="459" y="2490"/>
                    <a:pt x="334" y="2358"/>
                  </a:cubicBezTo>
                  <a:cubicBezTo>
                    <a:pt x="181" y="2196"/>
                    <a:pt x="153" y="1939"/>
                    <a:pt x="191" y="1720"/>
                  </a:cubicBezTo>
                  <a:cubicBezTo>
                    <a:pt x="296" y="1081"/>
                    <a:pt x="658" y="510"/>
                    <a:pt x="1191" y="138"/>
                  </a:cubicBezTo>
                  <a:cubicBezTo>
                    <a:pt x="1262" y="99"/>
                    <a:pt x="1215" y="1"/>
                    <a:pt x="1159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4"/>
            <p:cNvSpPr/>
            <p:nvPr/>
          </p:nvSpPr>
          <p:spPr>
            <a:xfrm>
              <a:off x="3108525" y="3145425"/>
              <a:ext cx="58825" cy="87150"/>
            </a:xfrm>
            <a:custGeom>
              <a:avLst/>
              <a:gdLst/>
              <a:ahLst/>
              <a:cxnLst/>
              <a:rect l="l" t="t" r="r" b="b"/>
              <a:pathLst>
                <a:path w="2353" h="3486" extrusionOk="0">
                  <a:moveTo>
                    <a:pt x="2263" y="1"/>
                  </a:moveTo>
                  <a:cubicBezTo>
                    <a:pt x="2234" y="1"/>
                    <a:pt x="2206" y="17"/>
                    <a:pt x="2199" y="56"/>
                  </a:cubicBezTo>
                  <a:cubicBezTo>
                    <a:pt x="1961" y="1389"/>
                    <a:pt x="1189" y="2580"/>
                    <a:pt x="65" y="3342"/>
                  </a:cubicBezTo>
                  <a:cubicBezTo>
                    <a:pt x="1" y="3390"/>
                    <a:pt x="45" y="3486"/>
                    <a:pt x="106" y="3486"/>
                  </a:cubicBezTo>
                  <a:cubicBezTo>
                    <a:pt x="117" y="3486"/>
                    <a:pt x="129" y="3483"/>
                    <a:pt x="141" y="3475"/>
                  </a:cubicBezTo>
                  <a:cubicBezTo>
                    <a:pt x="1303" y="2685"/>
                    <a:pt x="2094" y="1466"/>
                    <a:pt x="2342" y="94"/>
                  </a:cubicBezTo>
                  <a:cubicBezTo>
                    <a:pt x="2353" y="37"/>
                    <a:pt x="2307" y="1"/>
                    <a:pt x="2263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4"/>
            <p:cNvSpPr/>
            <p:nvPr/>
          </p:nvSpPr>
          <p:spPr>
            <a:xfrm>
              <a:off x="3274925" y="3178300"/>
              <a:ext cx="35750" cy="108500"/>
            </a:xfrm>
            <a:custGeom>
              <a:avLst/>
              <a:gdLst/>
              <a:ahLst/>
              <a:cxnLst/>
              <a:rect l="l" t="t" r="r" b="b"/>
              <a:pathLst>
                <a:path w="1430" h="4340" extrusionOk="0">
                  <a:moveTo>
                    <a:pt x="218" y="0"/>
                  </a:moveTo>
                  <a:cubicBezTo>
                    <a:pt x="188" y="0"/>
                    <a:pt x="160" y="17"/>
                    <a:pt x="153" y="55"/>
                  </a:cubicBezTo>
                  <a:cubicBezTo>
                    <a:pt x="0" y="913"/>
                    <a:pt x="48" y="1798"/>
                    <a:pt x="296" y="2637"/>
                  </a:cubicBezTo>
                  <a:cubicBezTo>
                    <a:pt x="467" y="3275"/>
                    <a:pt x="686" y="3989"/>
                    <a:pt x="1296" y="4332"/>
                  </a:cubicBezTo>
                  <a:cubicBezTo>
                    <a:pt x="1306" y="4337"/>
                    <a:pt x="1317" y="4340"/>
                    <a:pt x="1326" y="4340"/>
                  </a:cubicBezTo>
                  <a:cubicBezTo>
                    <a:pt x="1388" y="4340"/>
                    <a:pt x="1429" y="4248"/>
                    <a:pt x="1372" y="4199"/>
                  </a:cubicBezTo>
                  <a:cubicBezTo>
                    <a:pt x="762" y="3865"/>
                    <a:pt x="572" y="3113"/>
                    <a:pt x="400" y="2494"/>
                  </a:cubicBezTo>
                  <a:cubicBezTo>
                    <a:pt x="191" y="1713"/>
                    <a:pt x="153" y="893"/>
                    <a:pt x="296" y="93"/>
                  </a:cubicBezTo>
                  <a:cubicBezTo>
                    <a:pt x="307" y="37"/>
                    <a:pt x="261" y="0"/>
                    <a:pt x="218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4"/>
            <p:cNvSpPr/>
            <p:nvPr/>
          </p:nvSpPr>
          <p:spPr>
            <a:xfrm>
              <a:off x="3181350" y="3223375"/>
              <a:ext cx="56325" cy="37550"/>
            </a:xfrm>
            <a:custGeom>
              <a:avLst/>
              <a:gdLst/>
              <a:ahLst/>
              <a:cxnLst/>
              <a:rect l="l" t="t" r="r" b="b"/>
              <a:pathLst>
                <a:path w="2253" h="1502" extrusionOk="0">
                  <a:moveTo>
                    <a:pt x="174" y="0"/>
                  </a:moveTo>
                  <a:cubicBezTo>
                    <a:pt x="138" y="0"/>
                    <a:pt x="100" y="24"/>
                    <a:pt x="95" y="72"/>
                  </a:cubicBezTo>
                  <a:cubicBezTo>
                    <a:pt x="0" y="653"/>
                    <a:pt x="324" y="1215"/>
                    <a:pt x="867" y="1424"/>
                  </a:cubicBezTo>
                  <a:cubicBezTo>
                    <a:pt x="1006" y="1477"/>
                    <a:pt x="1136" y="1501"/>
                    <a:pt x="1256" y="1501"/>
                  </a:cubicBezTo>
                  <a:cubicBezTo>
                    <a:pt x="1679" y="1501"/>
                    <a:pt x="1990" y="1203"/>
                    <a:pt x="2219" y="795"/>
                  </a:cubicBezTo>
                  <a:cubicBezTo>
                    <a:pt x="2252" y="736"/>
                    <a:pt x="2199" y="682"/>
                    <a:pt x="2147" y="682"/>
                  </a:cubicBezTo>
                  <a:cubicBezTo>
                    <a:pt x="2124" y="682"/>
                    <a:pt x="2101" y="693"/>
                    <a:pt x="2086" y="719"/>
                  </a:cubicBezTo>
                  <a:cubicBezTo>
                    <a:pt x="1981" y="919"/>
                    <a:pt x="1867" y="1129"/>
                    <a:pt x="1667" y="1253"/>
                  </a:cubicBezTo>
                  <a:cubicBezTo>
                    <a:pt x="1538" y="1319"/>
                    <a:pt x="1398" y="1353"/>
                    <a:pt x="1257" y="1353"/>
                  </a:cubicBezTo>
                  <a:cubicBezTo>
                    <a:pt x="1117" y="1353"/>
                    <a:pt x="976" y="1319"/>
                    <a:pt x="848" y="1253"/>
                  </a:cubicBezTo>
                  <a:cubicBezTo>
                    <a:pt x="410" y="1034"/>
                    <a:pt x="162" y="557"/>
                    <a:pt x="238" y="72"/>
                  </a:cubicBezTo>
                  <a:cubicBezTo>
                    <a:pt x="243" y="24"/>
                    <a:pt x="210" y="0"/>
                    <a:pt x="174" y="0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4"/>
            <p:cNvSpPr/>
            <p:nvPr/>
          </p:nvSpPr>
          <p:spPr>
            <a:xfrm>
              <a:off x="3092275" y="3316600"/>
              <a:ext cx="76175" cy="86475"/>
            </a:xfrm>
            <a:custGeom>
              <a:avLst/>
              <a:gdLst/>
              <a:ahLst/>
              <a:cxnLst/>
              <a:rect l="l" t="t" r="r" b="b"/>
              <a:pathLst>
                <a:path w="3047" h="3459" extrusionOk="0">
                  <a:moveTo>
                    <a:pt x="2946" y="1"/>
                  </a:moveTo>
                  <a:cubicBezTo>
                    <a:pt x="2924" y="1"/>
                    <a:pt x="2901" y="12"/>
                    <a:pt x="2887" y="38"/>
                  </a:cubicBezTo>
                  <a:cubicBezTo>
                    <a:pt x="2506" y="772"/>
                    <a:pt x="1982" y="1429"/>
                    <a:pt x="1353" y="1972"/>
                  </a:cubicBezTo>
                  <a:cubicBezTo>
                    <a:pt x="1058" y="2219"/>
                    <a:pt x="734" y="2410"/>
                    <a:pt x="429" y="2639"/>
                  </a:cubicBezTo>
                  <a:cubicBezTo>
                    <a:pt x="172" y="2829"/>
                    <a:pt x="1" y="3096"/>
                    <a:pt x="115" y="3410"/>
                  </a:cubicBezTo>
                  <a:cubicBezTo>
                    <a:pt x="126" y="3444"/>
                    <a:pt x="155" y="3458"/>
                    <a:pt x="184" y="3458"/>
                  </a:cubicBezTo>
                  <a:cubicBezTo>
                    <a:pt x="229" y="3458"/>
                    <a:pt x="275" y="3424"/>
                    <a:pt x="258" y="3372"/>
                  </a:cubicBezTo>
                  <a:cubicBezTo>
                    <a:pt x="86" y="2886"/>
                    <a:pt x="753" y="2620"/>
                    <a:pt x="1067" y="2391"/>
                  </a:cubicBezTo>
                  <a:cubicBezTo>
                    <a:pt x="1325" y="2191"/>
                    <a:pt x="1582" y="1981"/>
                    <a:pt x="1810" y="1753"/>
                  </a:cubicBezTo>
                  <a:cubicBezTo>
                    <a:pt x="2296" y="1267"/>
                    <a:pt x="2696" y="715"/>
                    <a:pt x="3020" y="114"/>
                  </a:cubicBezTo>
                  <a:cubicBezTo>
                    <a:pt x="3046" y="55"/>
                    <a:pt x="2996" y="1"/>
                    <a:pt x="2946" y="1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4"/>
            <p:cNvSpPr/>
            <p:nvPr/>
          </p:nvSpPr>
          <p:spPr>
            <a:xfrm>
              <a:off x="3167225" y="3293600"/>
              <a:ext cx="7700" cy="14525"/>
            </a:xfrm>
            <a:custGeom>
              <a:avLst/>
              <a:gdLst/>
              <a:ahLst/>
              <a:cxnLst/>
              <a:rect l="l" t="t" r="r" b="b"/>
              <a:pathLst>
                <a:path w="308" h="581" extrusionOk="0">
                  <a:moveTo>
                    <a:pt x="232" y="1"/>
                  </a:moveTo>
                  <a:cubicBezTo>
                    <a:pt x="194" y="1"/>
                    <a:pt x="155" y="25"/>
                    <a:pt x="155" y="72"/>
                  </a:cubicBezTo>
                  <a:cubicBezTo>
                    <a:pt x="165" y="215"/>
                    <a:pt x="117" y="358"/>
                    <a:pt x="41" y="472"/>
                  </a:cubicBezTo>
                  <a:cubicBezTo>
                    <a:pt x="1" y="526"/>
                    <a:pt x="56" y="580"/>
                    <a:pt x="108" y="580"/>
                  </a:cubicBezTo>
                  <a:cubicBezTo>
                    <a:pt x="130" y="580"/>
                    <a:pt x="151" y="571"/>
                    <a:pt x="165" y="549"/>
                  </a:cubicBezTo>
                  <a:cubicBezTo>
                    <a:pt x="260" y="406"/>
                    <a:pt x="308" y="244"/>
                    <a:pt x="308" y="72"/>
                  </a:cubicBezTo>
                  <a:cubicBezTo>
                    <a:pt x="308" y="25"/>
                    <a:pt x="270" y="1"/>
                    <a:pt x="232" y="1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4"/>
            <p:cNvSpPr/>
            <p:nvPr/>
          </p:nvSpPr>
          <p:spPr>
            <a:xfrm>
              <a:off x="3164425" y="3434225"/>
              <a:ext cx="138025" cy="264375"/>
            </a:xfrm>
            <a:custGeom>
              <a:avLst/>
              <a:gdLst/>
              <a:ahLst/>
              <a:cxnLst/>
              <a:rect l="l" t="t" r="r" b="b"/>
              <a:pathLst>
                <a:path w="5521" h="10575" extrusionOk="0">
                  <a:moveTo>
                    <a:pt x="1532" y="1"/>
                  </a:moveTo>
                  <a:cubicBezTo>
                    <a:pt x="1483" y="1"/>
                    <a:pt x="1432" y="56"/>
                    <a:pt x="1458" y="115"/>
                  </a:cubicBezTo>
                  <a:cubicBezTo>
                    <a:pt x="2201" y="1734"/>
                    <a:pt x="1763" y="3563"/>
                    <a:pt x="887" y="5039"/>
                  </a:cubicBezTo>
                  <a:cubicBezTo>
                    <a:pt x="734" y="5296"/>
                    <a:pt x="439" y="5592"/>
                    <a:pt x="429" y="5906"/>
                  </a:cubicBezTo>
                  <a:cubicBezTo>
                    <a:pt x="410" y="6249"/>
                    <a:pt x="591" y="6639"/>
                    <a:pt x="639" y="6992"/>
                  </a:cubicBezTo>
                  <a:cubicBezTo>
                    <a:pt x="772" y="7849"/>
                    <a:pt x="687" y="8773"/>
                    <a:pt x="39" y="9411"/>
                  </a:cubicBezTo>
                  <a:cubicBezTo>
                    <a:pt x="1" y="9449"/>
                    <a:pt x="20" y="9516"/>
                    <a:pt x="67" y="9535"/>
                  </a:cubicBezTo>
                  <a:cubicBezTo>
                    <a:pt x="448" y="9649"/>
                    <a:pt x="696" y="10021"/>
                    <a:pt x="658" y="10421"/>
                  </a:cubicBezTo>
                  <a:cubicBezTo>
                    <a:pt x="658" y="10463"/>
                    <a:pt x="689" y="10489"/>
                    <a:pt x="724" y="10489"/>
                  </a:cubicBezTo>
                  <a:cubicBezTo>
                    <a:pt x="737" y="10489"/>
                    <a:pt x="750" y="10486"/>
                    <a:pt x="763" y="10478"/>
                  </a:cubicBezTo>
                  <a:cubicBezTo>
                    <a:pt x="1125" y="10272"/>
                    <a:pt x="1525" y="10169"/>
                    <a:pt x="1924" y="10169"/>
                  </a:cubicBezTo>
                  <a:cubicBezTo>
                    <a:pt x="2375" y="10169"/>
                    <a:pt x="2826" y="10301"/>
                    <a:pt x="3220" y="10564"/>
                  </a:cubicBezTo>
                  <a:cubicBezTo>
                    <a:pt x="3231" y="10571"/>
                    <a:pt x="3242" y="10574"/>
                    <a:pt x="3253" y="10574"/>
                  </a:cubicBezTo>
                  <a:cubicBezTo>
                    <a:pt x="3271" y="10574"/>
                    <a:pt x="3288" y="10566"/>
                    <a:pt x="3306" y="10554"/>
                  </a:cubicBezTo>
                  <a:cubicBezTo>
                    <a:pt x="3640" y="10269"/>
                    <a:pt x="4057" y="10123"/>
                    <a:pt x="4478" y="10123"/>
                  </a:cubicBezTo>
                  <a:cubicBezTo>
                    <a:pt x="4788" y="10123"/>
                    <a:pt x="5100" y="10202"/>
                    <a:pt x="5382" y="10364"/>
                  </a:cubicBezTo>
                  <a:cubicBezTo>
                    <a:pt x="5397" y="10373"/>
                    <a:pt x="5411" y="10378"/>
                    <a:pt x="5424" y="10378"/>
                  </a:cubicBezTo>
                  <a:cubicBezTo>
                    <a:pt x="5486" y="10378"/>
                    <a:pt x="5520" y="10279"/>
                    <a:pt x="5449" y="10240"/>
                  </a:cubicBezTo>
                  <a:cubicBezTo>
                    <a:pt x="5145" y="10063"/>
                    <a:pt x="4803" y="9973"/>
                    <a:pt x="4459" y="9973"/>
                  </a:cubicBezTo>
                  <a:cubicBezTo>
                    <a:pt x="4210" y="9973"/>
                    <a:pt x="3961" y="10020"/>
                    <a:pt x="3725" y="10116"/>
                  </a:cubicBezTo>
                  <a:cubicBezTo>
                    <a:pt x="3570" y="10185"/>
                    <a:pt x="3384" y="10370"/>
                    <a:pt x="3230" y="10370"/>
                  </a:cubicBezTo>
                  <a:cubicBezTo>
                    <a:pt x="3214" y="10370"/>
                    <a:pt x="3198" y="10368"/>
                    <a:pt x="3182" y="10364"/>
                  </a:cubicBezTo>
                  <a:cubicBezTo>
                    <a:pt x="2982" y="10306"/>
                    <a:pt x="2801" y="10173"/>
                    <a:pt x="2592" y="10106"/>
                  </a:cubicBezTo>
                  <a:cubicBezTo>
                    <a:pt x="2382" y="10049"/>
                    <a:pt x="2172" y="10021"/>
                    <a:pt x="1953" y="10021"/>
                  </a:cubicBezTo>
                  <a:cubicBezTo>
                    <a:pt x="1936" y="10020"/>
                    <a:pt x="1920" y="10020"/>
                    <a:pt x="1903" y="10020"/>
                  </a:cubicBezTo>
                  <a:cubicBezTo>
                    <a:pt x="1525" y="10020"/>
                    <a:pt x="1149" y="10112"/>
                    <a:pt x="805" y="10289"/>
                  </a:cubicBezTo>
                  <a:lnTo>
                    <a:pt x="805" y="10289"/>
                  </a:lnTo>
                  <a:cubicBezTo>
                    <a:pt x="792" y="9913"/>
                    <a:pt x="561" y="9574"/>
                    <a:pt x="217" y="9423"/>
                  </a:cubicBezTo>
                  <a:lnTo>
                    <a:pt x="217" y="9423"/>
                  </a:lnTo>
                  <a:cubicBezTo>
                    <a:pt x="714" y="8894"/>
                    <a:pt x="875" y="8154"/>
                    <a:pt x="839" y="7449"/>
                  </a:cubicBezTo>
                  <a:cubicBezTo>
                    <a:pt x="801" y="7001"/>
                    <a:pt x="725" y="6563"/>
                    <a:pt x="610" y="6135"/>
                  </a:cubicBezTo>
                  <a:cubicBezTo>
                    <a:pt x="553" y="5839"/>
                    <a:pt x="667" y="5658"/>
                    <a:pt x="820" y="5420"/>
                  </a:cubicBezTo>
                  <a:cubicBezTo>
                    <a:pt x="944" y="5230"/>
                    <a:pt x="1058" y="5039"/>
                    <a:pt x="1172" y="4839"/>
                  </a:cubicBezTo>
                  <a:cubicBezTo>
                    <a:pt x="1972" y="3372"/>
                    <a:pt x="2306" y="1610"/>
                    <a:pt x="1591" y="39"/>
                  </a:cubicBezTo>
                  <a:cubicBezTo>
                    <a:pt x="1577" y="12"/>
                    <a:pt x="1555" y="1"/>
                    <a:pt x="1532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4"/>
            <p:cNvSpPr/>
            <p:nvPr/>
          </p:nvSpPr>
          <p:spPr>
            <a:xfrm>
              <a:off x="3074175" y="3564600"/>
              <a:ext cx="23975" cy="42950"/>
            </a:xfrm>
            <a:custGeom>
              <a:avLst/>
              <a:gdLst/>
              <a:ahLst/>
              <a:cxnLst/>
              <a:rect l="l" t="t" r="r" b="b"/>
              <a:pathLst>
                <a:path w="959" h="1718" extrusionOk="0">
                  <a:moveTo>
                    <a:pt x="154" y="0"/>
                  </a:moveTo>
                  <a:cubicBezTo>
                    <a:pt x="117" y="0"/>
                    <a:pt x="77" y="24"/>
                    <a:pt x="67" y="72"/>
                  </a:cubicBezTo>
                  <a:cubicBezTo>
                    <a:pt x="1" y="720"/>
                    <a:pt x="401" y="1234"/>
                    <a:pt x="810" y="1691"/>
                  </a:cubicBezTo>
                  <a:cubicBezTo>
                    <a:pt x="824" y="1710"/>
                    <a:pt x="841" y="1718"/>
                    <a:pt x="858" y="1718"/>
                  </a:cubicBezTo>
                  <a:cubicBezTo>
                    <a:pt x="909" y="1718"/>
                    <a:pt x="958" y="1644"/>
                    <a:pt x="915" y="1586"/>
                  </a:cubicBezTo>
                  <a:cubicBezTo>
                    <a:pt x="534" y="1148"/>
                    <a:pt x="153" y="681"/>
                    <a:pt x="220" y="72"/>
                  </a:cubicBezTo>
                  <a:cubicBezTo>
                    <a:pt x="225" y="24"/>
                    <a:pt x="191" y="0"/>
                    <a:pt x="154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4"/>
            <p:cNvSpPr/>
            <p:nvPr/>
          </p:nvSpPr>
          <p:spPr>
            <a:xfrm>
              <a:off x="3088950" y="3603175"/>
              <a:ext cx="25550" cy="100475"/>
            </a:xfrm>
            <a:custGeom>
              <a:avLst/>
              <a:gdLst/>
              <a:ahLst/>
              <a:cxnLst/>
              <a:rect l="l" t="t" r="r" b="b"/>
              <a:pathLst>
                <a:path w="1022" h="4019" extrusionOk="0">
                  <a:moveTo>
                    <a:pt x="335" y="0"/>
                  </a:moveTo>
                  <a:cubicBezTo>
                    <a:pt x="298" y="0"/>
                    <a:pt x="257" y="24"/>
                    <a:pt x="248" y="72"/>
                  </a:cubicBezTo>
                  <a:cubicBezTo>
                    <a:pt x="96" y="1434"/>
                    <a:pt x="0" y="2825"/>
                    <a:pt x="858" y="3987"/>
                  </a:cubicBezTo>
                  <a:cubicBezTo>
                    <a:pt x="874" y="4009"/>
                    <a:pt x="897" y="4018"/>
                    <a:pt x="919" y="4018"/>
                  </a:cubicBezTo>
                  <a:cubicBezTo>
                    <a:pt x="972" y="4018"/>
                    <a:pt x="1022" y="3964"/>
                    <a:pt x="981" y="3910"/>
                  </a:cubicBezTo>
                  <a:cubicBezTo>
                    <a:pt x="143" y="2767"/>
                    <a:pt x="248" y="1405"/>
                    <a:pt x="400" y="72"/>
                  </a:cubicBezTo>
                  <a:cubicBezTo>
                    <a:pt x="405" y="24"/>
                    <a:pt x="372" y="0"/>
                    <a:pt x="335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4"/>
            <p:cNvSpPr/>
            <p:nvPr/>
          </p:nvSpPr>
          <p:spPr>
            <a:xfrm>
              <a:off x="3130950" y="3722925"/>
              <a:ext cx="100500" cy="32450"/>
            </a:xfrm>
            <a:custGeom>
              <a:avLst/>
              <a:gdLst/>
              <a:ahLst/>
              <a:cxnLst/>
              <a:rect l="l" t="t" r="r" b="b"/>
              <a:pathLst>
                <a:path w="4020" h="1298" extrusionOk="0">
                  <a:moveTo>
                    <a:pt x="104" y="0"/>
                  </a:moveTo>
                  <a:cubicBezTo>
                    <a:pt x="52" y="0"/>
                    <a:pt x="1" y="79"/>
                    <a:pt x="44" y="130"/>
                  </a:cubicBezTo>
                  <a:cubicBezTo>
                    <a:pt x="244" y="378"/>
                    <a:pt x="482" y="606"/>
                    <a:pt x="759" y="778"/>
                  </a:cubicBezTo>
                  <a:cubicBezTo>
                    <a:pt x="1064" y="940"/>
                    <a:pt x="1397" y="1054"/>
                    <a:pt x="1730" y="1140"/>
                  </a:cubicBezTo>
                  <a:cubicBezTo>
                    <a:pt x="1978" y="1209"/>
                    <a:pt x="2232" y="1298"/>
                    <a:pt x="2492" y="1298"/>
                  </a:cubicBezTo>
                  <a:cubicBezTo>
                    <a:pt x="2552" y="1298"/>
                    <a:pt x="2613" y="1293"/>
                    <a:pt x="2673" y="1283"/>
                  </a:cubicBezTo>
                  <a:cubicBezTo>
                    <a:pt x="2909" y="1247"/>
                    <a:pt x="3283" y="1051"/>
                    <a:pt x="3584" y="1051"/>
                  </a:cubicBezTo>
                  <a:cubicBezTo>
                    <a:pt x="3685" y="1051"/>
                    <a:pt x="3778" y="1073"/>
                    <a:pt x="3854" y="1130"/>
                  </a:cubicBezTo>
                  <a:cubicBezTo>
                    <a:pt x="3870" y="1142"/>
                    <a:pt x="3886" y="1147"/>
                    <a:pt x="3903" y="1147"/>
                  </a:cubicBezTo>
                  <a:cubicBezTo>
                    <a:pt x="3966" y="1147"/>
                    <a:pt x="4020" y="1071"/>
                    <a:pt x="3959" y="1025"/>
                  </a:cubicBezTo>
                  <a:cubicBezTo>
                    <a:pt x="3852" y="944"/>
                    <a:pt x="3736" y="917"/>
                    <a:pt x="3615" y="917"/>
                  </a:cubicBezTo>
                  <a:cubicBezTo>
                    <a:pt x="3511" y="917"/>
                    <a:pt x="3403" y="937"/>
                    <a:pt x="3292" y="959"/>
                  </a:cubicBezTo>
                  <a:cubicBezTo>
                    <a:pt x="2977" y="1030"/>
                    <a:pt x="2721" y="1129"/>
                    <a:pt x="2428" y="1129"/>
                  </a:cubicBezTo>
                  <a:cubicBezTo>
                    <a:pt x="2331" y="1129"/>
                    <a:pt x="2230" y="1118"/>
                    <a:pt x="2121" y="1092"/>
                  </a:cubicBezTo>
                  <a:cubicBezTo>
                    <a:pt x="1768" y="1006"/>
                    <a:pt x="1416" y="902"/>
                    <a:pt x="1073" y="778"/>
                  </a:cubicBezTo>
                  <a:cubicBezTo>
                    <a:pt x="692" y="616"/>
                    <a:pt x="425" y="330"/>
                    <a:pt x="149" y="25"/>
                  </a:cubicBezTo>
                  <a:cubicBezTo>
                    <a:pt x="136" y="7"/>
                    <a:pt x="120" y="0"/>
                    <a:pt x="104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4"/>
            <p:cNvSpPr/>
            <p:nvPr/>
          </p:nvSpPr>
          <p:spPr>
            <a:xfrm>
              <a:off x="3039900" y="3585950"/>
              <a:ext cx="43725" cy="95650"/>
            </a:xfrm>
            <a:custGeom>
              <a:avLst/>
              <a:gdLst/>
              <a:ahLst/>
              <a:cxnLst/>
              <a:rect l="l" t="t" r="r" b="b"/>
              <a:pathLst>
                <a:path w="1749" h="3826" extrusionOk="0">
                  <a:moveTo>
                    <a:pt x="1648" y="1"/>
                  </a:moveTo>
                  <a:cubicBezTo>
                    <a:pt x="1631" y="1"/>
                    <a:pt x="1614" y="9"/>
                    <a:pt x="1600" y="27"/>
                  </a:cubicBezTo>
                  <a:cubicBezTo>
                    <a:pt x="1143" y="608"/>
                    <a:pt x="619" y="1142"/>
                    <a:pt x="29" y="1599"/>
                  </a:cubicBezTo>
                  <a:cubicBezTo>
                    <a:pt x="10" y="1628"/>
                    <a:pt x="0" y="1666"/>
                    <a:pt x="19" y="1694"/>
                  </a:cubicBezTo>
                  <a:cubicBezTo>
                    <a:pt x="353" y="2323"/>
                    <a:pt x="429" y="3047"/>
                    <a:pt x="248" y="3733"/>
                  </a:cubicBezTo>
                  <a:cubicBezTo>
                    <a:pt x="231" y="3789"/>
                    <a:pt x="275" y="3826"/>
                    <a:pt x="319" y="3826"/>
                  </a:cubicBezTo>
                  <a:cubicBezTo>
                    <a:pt x="349" y="3826"/>
                    <a:pt x="379" y="3809"/>
                    <a:pt x="391" y="3771"/>
                  </a:cubicBezTo>
                  <a:cubicBezTo>
                    <a:pt x="486" y="3428"/>
                    <a:pt x="515" y="3075"/>
                    <a:pt x="486" y="2733"/>
                  </a:cubicBezTo>
                  <a:cubicBezTo>
                    <a:pt x="448" y="2390"/>
                    <a:pt x="314" y="2113"/>
                    <a:pt x="238" y="1790"/>
                  </a:cubicBezTo>
                  <a:cubicBezTo>
                    <a:pt x="200" y="1656"/>
                    <a:pt x="181" y="1694"/>
                    <a:pt x="295" y="1580"/>
                  </a:cubicBezTo>
                  <a:cubicBezTo>
                    <a:pt x="353" y="1523"/>
                    <a:pt x="429" y="1475"/>
                    <a:pt x="486" y="1418"/>
                  </a:cubicBezTo>
                  <a:cubicBezTo>
                    <a:pt x="629" y="1294"/>
                    <a:pt x="772" y="1170"/>
                    <a:pt x="896" y="1037"/>
                  </a:cubicBezTo>
                  <a:cubicBezTo>
                    <a:pt x="1191" y="751"/>
                    <a:pt x="1457" y="447"/>
                    <a:pt x="1705" y="132"/>
                  </a:cubicBezTo>
                  <a:cubicBezTo>
                    <a:pt x="1748" y="75"/>
                    <a:pt x="1699" y="1"/>
                    <a:pt x="1648" y="1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4"/>
            <p:cNvSpPr/>
            <p:nvPr/>
          </p:nvSpPr>
          <p:spPr>
            <a:xfrm>
              <a:off x="3047650" y="3680875"/>
              <a:ext cx="136175" cy="93875"/>
            </a:xfrm>
            <a:custGeom>
              <a:avLst/>
              <a:gdLst/>
              <a:ahLst/>
              <a:cxnLst/>
              <a:rect l="l" t="t" r="r" b="b"/>
              <a:pathLst>
                <a:path w="5447" h="3755" extrusionOk="0">
                  <a:moveTo>
                    <a:pt x="111" y="1"/>
                  </a:moveTo>
                  <a:cubicBezTo>
                    <a:pt x="29" y="1"/>
                    <a:pt x="0" y="127"/>
                    <a:pt x="81" y="145"/>
                  </a:cubicBezTo>
                  <a:cubicBezTo>
                    <a:pt x="2235" y="453"/>
                    <a:pt x="2781" y="3755"/>
                    <a:pt x="4996" y="3755"/>
                  </a:cubicBezTo>
                  <a:cubicBezTo>
                    <a:pt x="5112" y="3755"/>
                    <a:pt x="5232" y="3746"/>
                    <a:pt x="5358" y="3727"/>
                  </a:cubicBezTo>
                  <a:cubicBezTo>
                    <a:pt x="5447" y="3709"/>
                    <a:pt x="5419" y="3582"/>
                    <a:pt x="5337" y="3582"/>
                  </a:cubicBezTo>
                  <a:cubicBezTo>
                    <a:pt x="5331" y="3582"/>
                    <a:pt x="5325" y="3583"/>
                    <a:pt x="5319" y="3584"/>
                  </a:cubicBezTo>
                  <a:cubicBezTo>
                    <a:pt x="5220" y="3599"/>
                    <a:pt x="5124" y="3606"/>
                    <a:pt x="5029" y="3606"/>
                  </a:cubicBezTo>
                  <a:cubicBezTo>
                    <a:pt x="3863" y="3606"/>
                    <a:pt x="3047" y="2515"/>
                    <a:pt x="2395" y="1669"/>
                  </a:cubicBezTo>
                  <a:cubicBezTo>
                    <a:pt x="1814" y="917"/>
                    <a:pt x="1119" y="145"/>
                    <a:pt x="128" y="2"/>
                  </a:cubicBezTo>
                  <a:cubicBezTo>
                    <a:pt x="122" y="1"/>
                    <a:pt x="117" y="1"/>
                    <a:pt x="111" y="1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4"/>
            <p:cNvSpPr/>
            <p:nvPr/>
          </p:nvSpPr>
          <p:spPr>
            <a:xfrm>
              <a:off x="3016450" y="3386600"/>
              <a:ext cx="113300" cy="41900"/>
            </a:xfrm>
            <a:custGeom>
              <a:avLst/>
              <a:gdLst/>
              <a:ahLst/>
              <a:cxnLst/>
              <a:rect l="l" t="t" r="r" b="b"/>
              <a:pathLst>
                <a:path w="4532" h="1676" extrusionOk="0">
                  <a:moveTo>
                    <a:pt x="2627" y="0"/>
                  </a:moveTo>
                  <a:cubicBezTo>
                    <a:pt x="2286" y="0"/>
                    <a:pt x="2008" y="186"/>
                    <a:pt x="1738" y="391"/>
                  </a:cubicBezTo>
                  <a:cubicBezTo>
                    <a:pt x="1586" y="534"/>
                    <a:pt x="1395" y="648"/>
                    <a:pt x="1195" y="705"/>
                  </a:cubicBezTo>
                  <a:cubicBezTo>
                    <a:pt x="1145" y="716"/>
                    <a:pt x="1095" y="721"/>
                    <a:pt x="1045" y="721"/>
                  </a:cubicBezTo>
                  <a:cubicBezTo>
                    <a:pt x="782" y="721"/>
                    <a:pt x="523" y="587"/>
                    <a:pt x="290" y="467"/>
                  </a:cubicBezTo>
                  <a:cubicBezTo>
                    <a:pt x="268" y="455"/>
                    <a:pt x="245" y="450"/>
                    <a:pt x="224" y="450"/>
                  </a:cubicBezTo>
                  <a:cubicBezTo>
                    <a:pt x="92" y="450"/>
                    <a:pt x="0" y="651"/>
                    <a:pt x="148" y="724"/>
                  </a:cubicBezTo>
                  <a:cubicBezTo>
                    <a:pt x="430" y="865"/>
                    <a:pt x="738" y="1013"/>
                    <a:pt x="1061" y="1013"/>
                  </a:cubicBezTo>
                  <a:cubicBezTo>
                    <a:pt x="1131" y="1013"/>
                    <a:pt x="1201" y="1006"/>
                    <a:pt x="1272" y="991"/>
                  </a:cubicBezTo>
                  <a:cubicBezTo>
                    <a:pt x="1605" y="915"/>
                    <a:pt x="1843" y="667"/>
                    <a:pt x="2110" y="486"/>
                  </a:cubicBezTo>
                  <a:cubicBezTo>
                    <a:pt x="2285" y="366"/>
                    <a:pt x="2464" y="314"/>
                    <a:pt x="2642" y="314"/>
                  </a:cubicBezTo>
                  <a:cubicBezTo>
                    <a:pt x="3306" y="314"/>
                    <a:pt x="3944" y="1037"/>
                    <a:pt x="4215" y="1601"/>
                  </a:cubicBezTo>
                  <a:cubicBezTo>
                    <a:pt x="4241" y="1654"/>
                    <a:pt x="4284" y="1676"/>
                    <a:pt x="4329" y="1676"/>
                  </a:cubicBezTo>
                  <a:cubicBezTo>
                    <a:pt x="4427" y="1676"/>
                    <a:pt x="4531" y="1567"/>
                    <a:pt x="4472" y="1448"/>
                  </a:cubicBezTo>
                  <a:lnTo>
                    <a:pt x="4481" y="1448"/>
                  </a:lnTo>
                  <a:cubicBezTo>
                    <a:pt x="4148" y="782"/>
                    <a:pt x="3453" y="39"/>
                    <a:pt x="2653" y="0"/>
                  </a:cubicBezTo>
                  <a:cubicBezTo>
                    <a:pt x="2644" y="0"/>
                    <a:pt x="2636" y="0"/>
                    <a:pt x="2627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4"/>
            <p:cNvSpPr/>
            <p:nvPr/>
          </p:nvSpPr>
          <p:spPr>
            <a:xfrm>
              <a:off x="3057925" y="3423775"/>
              <a:ext cx="104600" cy="68200"/>
            </a:xfrm>
            <a:custGeom>
              <a:avLst/>
              <a:gdLst/>
              <a:ahLst/>
              <a:cxnLst/>
              <a:rect l="l" t="t" r="r" b="b"/>
              <a:pathLst>
                <a:path w="4184" h="2728" extrusionOk="0">
                  <a:moveTo>
                    <a:pt x="3632" y="1"/>
                  </a:moveTo>
                  <a:cubicBezTo>
                    <a:pt x="3464" y="1"/>
                    <a:pt x="3295" y="70"/>
                    <a:pt x="3175" y="209"/>
                  </a:cubicBezTo>
                  <a:cubicBezTo>
                    <a:pt x="2822" y="599"/>
                    <a:pt x="2746" y="1152"/>
                    <a:pt x="2480" y="1590"/>
                  </a:cubicBezTo>
                  <a:cubicBezTo>
                    <a:pt x="2346" y="1828"/>
                    <a:pt x="2137" y="2057"/>
                    <a:pt x="1860" y="2133"/>
                  </a:cubicBezTo>
                  <a:cubicBezTo>
                    <a:pt x="1809" y="2147"/>
                    <a:pt x="1759" y="2152"/>
                    <a:pt x="1708" y="2152"/>
                  </a:cubicBezTo>
                  <a:cubicBezTo>
                    <a:pt x="1476" y="2152"/>
                    <a:pt x="1248" y="2031"/>
                    <a:pt x="1013" y="2000"/>
                  </a:cubicBezTo>
                  <a:cubicBezTo>
                    <a:pt x="974" y="1995"/>
                    <a:pt x="936" y="1993"/>
                    <a:pt x="898" y="1993"/>
                  </a:cubicBezTo>
                  <a:cubicBezTo>
                    <a:pt x="549" y="1993"/>
                    <a:pt x="223" y="2187"/>
                    <a:pt x="60" y="2504"/>
                  </a:cubicBezTo>
                  <a:cubicBezTo>
                    <a:pt x="1" y="2623"/>
                    <a:pt x="106" y="2728"/>
                    <a:pt x="204" y="2728"/>
                  </a:cubicBezTo>
                  <a:cubicBezTo>
                    <a:pt x="248" y="2728"/>
                    <a:pt x="291" y="2707"/>
                    <a:pt x="317" y="2657"/>
                  </a:cubicBezTo>
                  <a:cubicBezTo>
                    <a:pt x="413" y="2447"/>
                    <a:pt x="613" y="2314"/>
                    <a:pt x="832" y="2295"/>
                  </a:cubicBezTo>
                  <a:cubicBezTo>
                    <a:pt x="848" y="2294"/>
                    <a:pt x="864" y="2293"/>
                    <a:pt x="881" y="2293"/>
                  </a:cubicBezTo>
                  <a:cubicBezTo>
                    <a:pt x="1110" y="2293"/>
                    <a:pt x="1324" y="2412"/>
                    <a:pt x="1546" y="2447"/>
                  </a:cubicBezTo>
                  <a:cubicBezTo>
                    <a:pt x="1590" y="2453"/>
                    <a:pt x="1634" y="2456"/>
                    <a:pt x="1677" y="2456"/>
                  </a:cubicBezTo>
                  <a:cubicBezTo>
                    <a:pt x="1935" y="2456"/>
                    <a:pt x="2179" y="2360"/>
                    <a:pt x="2375" y="2181"/>
                  </a:cubicBezTo>
                  <a:cubicBezTo>
                    <a:pt x="2622" y="1942"/>
                    <a:pt x="2822" y="1647"/>
                    <a:pt x="2937" y="1323"/>
                  </a:cubicBezTo>
                  <a:cubicBezTo>
                    <a:pt x="3031" y="1088"/>
                    <a:pt x="3292" y="293"/>
                    <a:pt x="3636" y="293"/>
                  </a:cubicBezTo>
                  <a:cubicBezTo>
                    <a:pt x="3711" y="293"/>
                    <a:pt x="3789" y="330"/>
                    <a:pt x="3870" y="418"/>
                  </a:cubicBezTo>
                  <a:cubicBezTo>
                    <a:pt x="3900" y="449"/>
                    <a:pt x="3934" y="461"/>
                    <a:pt x="3967" y="461"/>
                  </a:cubicBezTo>
                  <a:cubicBezTo>
                    <a:pt x="4081" y="461"/>
                    <a:pt x="4183" y="312"/>
                    <a:pt x="4080" y="209"/>
                  </a:cubicBezTo>
                  <a:lnTo>
                    <a:pt x="4080" y="199"/>
                  </a:lnTo>
                  <a:cubicBezTo>
                    <a:pt x="3962" y="67"/>
                    <a:pt x="3797" y="1"/>
                    <a:pt x="3632" y="1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4"/>
            <p:cNvSpPr/>
            <p:nvPr/>
          </p:nvSpPr>
          <p:spPr>
            <a:xfrm>
              <a:off x="3143950" y="3427525"/>
              <a:ext cx="65750" cy="282950"/>
            </a:xfrm>
            <a:custGeom>
              <a:avLst/>
              <a:gdLst/>
              <a:ahLst/>
              <a:cxnLst/>
              <a:rect l="l" t="t" r="r" b="b"/>
              <a:pathLst>
                <a:path w="2630" h="11318" extrusionOk="0">
                  <a:moveTo>
                    <a:pt x="1843" y="1"/>
                  </a:moveTo>
                  <a:cubicBezTo>
                    <a:pt x="1748" y="1"/>
                    <a:pt x="1644" y="107"/>
                    <a:pt x="1696" y="230"/>
                  </a:cubicBezTo>
                  <a:lnTo>
                    <a:pt x="1706" y="230"/>
                  </a:lnTo>
                  <a:cubicBezTo>
                    <a:pt x="2353" y="1745"/>
                    <a:pt x="2134" y="3497"/>
                    <a:pt x="1125" y="4812"/>
                  </a:cubicBezTo>
                  <a:cubicBezTo>
                    <a:pt x="896" y="5107"/>
                    <a:pt x="705" y="5393"/>
                    <a:pt x="696" y="5783"/>
                  </a:cubicBezTo>
                  <a:cubicBezTo>
                    <a:pt x="686" y="6231"/>
                    <a:pt x="801" y="6698"/>
                    <a:pt x="829" y="7155"/>
                  </a:cubicBezTo>
                  <a:cubicBezTo>
                    <a:pt x="877" y="8069"/>
                    <a:pt x="734" y="9022"/>
                    <a:pt x="77" y="9717"/>
                  </a:cubicBezTo>
                  <a:cubicBezTo>
                    <a:pt x="1" y="9793"/>
                    <a:pt x="39" y="9927"/>
                    <a:pt x="143" y="9965"/>
                  </a:cubicBezTo>
                  <a:cubicBezTo>
                    <a:pt x="667" y="10127"/>
                    <a:pt x="1010" y="10622"/>
                    <a:pt x="982" y="11175"/>
                  </a:cubicBezTo>
                  <a:cubicBezTo>
                    <a:pt x="972" y="11270"/>
                    <a:pt x="1044" y="11317"/>
                    <a:pt x="1119" y="11317"/>
                  </a:cubicBezTo>
                  <a:cubicBezTo>
                    <a:pt x="1194" y="11317"/>
                    <a:pt x="1272" y="11270"/>
                    <a:pt x="1277" y="11175"/>
                  </a:cubicBezTo>
                  <a:cubicBezTo>
                    <a:pt x="1311" y="10566"/>
                    <a:pt x="969" y="10009"/>
                    <a:pt x="432" y="9759"/>
                  </a:cubicBezTo>
                  <a:lnTo>
                    <a:pt x="432" y="9759"/>
                  </a:lnTo>
                  <a:cubicBezTo>
                    <a:pt x="931" y="9133"/>
                    <a:pt x="1117" y="8339"/>
                    <a:pt x="1134" y="7546"/>
                  </a:cubicBezTo>
                  <a:cubicBezTo>
                    <a:pt x="1134" y="7022"/>
                    <a:pt x="1039" y="6507"/>
                    <a:pt x="1001" y="5983"/>
                  </a:cubicBezTo>
                  <a:cubicBezTo>
                    <a:pt x="953" y="5441"/>
                    <a:pt x="1248" y="5145"/>
                    <a:pt x="1544" y="4736"/>
                  </a:cubicBezTo>
                  <a:cubicBezTo>
                    <a:pt x="2477" y="3355"/>
                    <a:pt x="2629" y="1602"/>
                    <a:pt x="1953" y="78"/>
                  </a:cubicBezTo>
                  <a:cubicBezTo>
                    <a:pt x="1929" y="24"/>
                    <a:pt x="1887" y="1"/>
                    <a:pt x="1843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4"/>
            <p:cNvSpPr/>
            <p:nvPr/>
          </p:nvSpPr>
          <p:spPr>
            <a:xfrm>
              <a:off x="3170600" y="3698625"/>
              <a:ext cx="87625" cy="25175"/>
            </a:xfrm>
            <a:custGeom>
              <a:avLst/>
              <a:gdLst/>
              <a:ahLst/>
              <a:cxnLst/>
              <a:rect l="l" t="t" r="r" b="b"/>
              <a:pathLst>
                <a:path w="3505" h="1007" extrusionOk="0">
                  <a:moveTo>
                    <a:pt x="1299" y="1"/>
                  </a:moveTo>
                  <a:cubicBezTo>
                    <a:pt x="914" y="1"/>
                    <a:pt x="527" y="68"/>
                    <a:pt x="154" y="207"/>
                  </a:cubicBezTo>
                  <a:cubicBezTo>
                    <a:pt x="0" y="267"/>
                    <a:pt x="45" y="502"/>
                    <a:pt x="187" y="502"/>
                  </a:cubicBezTo>
                  <a:cubicBezTo>
                    <a:pt x="203" y="502"/>
                    <a:pt x="221" y="499"/>
                    <a:pt x="240" y="492"/>
                  </a:cubicBezTo>
                  <a:cubicBezTo>
                    <a:pt x="582" y="361"/>
                    <a:pt x="941" y="296"/>
                    <a:pt x="1298" y="296"/>
                  </a:cubicBezTo>
                  <a:cubicBezTo>
                    <a:pt x="1973" y="296"/>
                    <a:pt x="2641" y="527"/>
                    <a:pt x="3183" y="969"/>
                  </a:cubicBezTo>
                  <a:cubicBezTo>
                    <a:pt x="3213" y="995"/>
                    <a:pt x="3247" y="1007"/>
                    <a:pt x="3280" y="1007"/>
                  </a:cubicBezTo>
                  <a:cubicBezTo>
                    <a:pt x="3399" y="1007"/>
                    <a:pt x="3504" y="856"/>
                    <a:pt x="3392" y="759"/>
                  </a:cubicBezTo>
                  <a:cubicBezTo>
                    <a:pt x="2793" y="261"/>
                    <a:pt x="2052" y="1"/>
                    <a:pt x="1299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4"/>
            <p:cNvSpPr/>
            <p:nvPr/>
          </p:nvSpPr>
          <p:spPr>
            <a:xfrm>
              <a:off x="3250100" y="3702800"/>
              <a:ext cx="57900" cy="20500"/>
            </a:xfrm>
            <a:custGeom>
              <a:avLst/>
              <a:gdLst/>
              <a:ahLst/>
              <a:cxnLst/>
              <a:rect l="l" t="t" r="r" b="b"/>
              <a:pathLst>
                <a:path w="2316" h="820" extrusionOk="0">
                  <a:moveTo>
                    <a:pt x="1471" y="0"/>
                  </a:moveTo>
                  <a:cubicBezTo>
                    <a:pt x="1230" y="0"/>
                    <a:pt x="989" y="29"/>
                    <a:pt x="755" y="87"/>
                  </a:cubicBezTo>
                  <a:cubicBezTo>
                    <a:pt x="431" y="164"/>
                    <a:pt x="146" y="316"/>
                    <a:pt x="41" y="640"/>
                  </a:cubicBezTo>
                  <a:cubicBezTo>
                    <a:pt x="1" y="749"/>
                    <a:pt x="88" y="819"/>
                    <a:pt x="178" y="819"/>
                  </a:cubicBezTo>
                  <a:cubicBezTo>
                    <a:pt x="238" y="819"/>
                    <a:pt x="300" y="788"/>
                    <a:pt x="327" y="716"/>
                  </a:cubicBezTo>
                  <a:cubicBezTo>
                    <a:pt x="412" y="449"/>
                    <a:pt x="736" y="392"/>
                    <a:pt x="974" y="354"/>
                  </a:cubicBezTo>
                  <a:cubicBezTo>
                    <a:pt x="1148" y="318"/>
                    <a:pt x="1323" y="301"/>
                    <a:pt x="1496" y="301"/>
                  </a:cubicBezTo>
                  <a:cubicBezTo>
                    <a:pt x="1692" y="301"/>
                    <a:pt x="1887" y="323"/>
                    <a:pt x="2079" y="364"/>
                  </a:cubicBezTo>
                  <a:cubicBezTo>
                    <a:pt x="2092" y="366"/>
                    <a:pt x="2103" y="367"/>
                    <a:pt x="2115" y="367"/>
                  </a:cubicBezTo>
                  <a:cubicBezTo>
                    <a:pt x="2268" y="367"/>
                    <a:pt x="2315" y="140"/>
                    <a:pt x="2155" y="78"/>
                  </a:cubicBezTo>
                  <a:cubicBezTo>
                    <a:pt x="1932" y="27"/>
                    <a:pt x="1701" y="0"/>
                    <a:pt x="1471" y="0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4"/>
            <p:cNvSpPr/>
            <p:nvPr/>
          </p:nvSpPr>
          <p:spPr>
            <a:xfrm>
              <a:off x="3311025" y="3673350"/>
              <a:ext cx="11075" cy="101225"/>
            </a:xfrm>
            <a:custGeom>
              <a:avLst/>
              <a:gdLst/>
              <a:ahLst/>
              <a:cxnLst/>
              <a:rect l="l" t="t" r="r" b="b"/>
              <a:pathLst>
                <a:path w="443" h="4049" extrusionOk="0">
                  <a:moveTo>
                    <a:pt x="151" y="1"/>
                  </a:moveTo>
                  <a:cubicBezTo>
                    <a:pt x="96" y="1"/>
                    <a:pt x="49" y="74"/>
                    <a:pt x="99" y="132"/>
                  </a:cubicBezTo>
                  <a:cubicBezTo>
                    <a:pt x="299" y="389"/>
                    <a:pt x="299" y="703"/>
                    <a:pt x="290" y="1018"/>
                  </a:cubicBezTo>
                  <a:cubicBezTo>
                    <a:pt x="280" y="1351"/>
                    <a:pt x="261" y="1684"/>
                    <a:pt x="252" y="2018"/>
                  </a:cubicBezTo>
                  <a:lnTo>
                    <a:pt x="223" y="2961"/>
                  </a:lnTo>
                  <a:cubicBezTo>
                    <a:pt x="214" y="3247"/>
                    <a:pt x="280" y="3713"/>
                    <a:pt x="52" y="3923"/>
                  </a:cubicBezTo>
                  <a:cubicBezTo>
                    <a:pt x="0" y="3974"/>
                    <a:pt x="51" y="4049"/>
                    <a:pt x="112" y="4049"/>
                  </a:cubicBezTo>
                  <a:cubicBezTo>
                    <a:pt x="130" y="4049"/>
                    <a:pt x="149" y="4043"/>
                    <a:pt x="166" y="4028"/>
                  </a:cubicBezTo>
                  <a:cubicBezTo>
                    <a:pt x="347" y="3856"/>
                    <a:pt x="347" y="3608"/>
                    <a:pt x="357" y="3370"/>
                  </a:cubicBezTo>
                  <a:cubicBezTo>
                    <a:pt x="376" y="2923"/>
                    <a:pt x="385" y="2465"/>
                    <a:pt x="404" y="2018"/>
                  </a:cubicBezTo>
                  <a:cubicBezTo>
                    <a:pt x="414" y="1608"/>
                    <a:pt x="442" y="1199"/>
                    <a:pt x="442" y="789"/>
                  </a:cubicBezTo>
                  <a:cubicBezTo>
                    <a:pt x="442" y="513"/>
                    <a:pt x="366" y="246"/>
                    <a:pt x="204" y="27"/>
                  </a:cubicBezTo>
                  <a:cubicBezTo>
                    <a:pt x="188" y="8"/>
                    <a:pt x="169" y="1"/>
                    <a:pt x="151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4"/>
            <p:cNvSpPr/>
            <p:nvPr/>
          </p:nvSpPr>
          <p:spPr>
            <a:xfrm>
              <a:off x="3199650" y="3750475"/>
              <a:ext cx="15300" cy="89900"/>
            </a:xfrm>
            <a:custGeom>
              <a:avLst/>
              <a:gdLst/>
              <a:ahLst/>
              <a:cxnLst/>
              <a:rect l="l" t="t" r="r" b="b"/>
              <a:pathLst>
                <a:path w="612" h="3596" extrusionOk="0">
                  <a:moveTo>
                    <a:pt x="282" y="0"/>
                  </a:moveTo>
                  <a:cubicBezTo>
                    <a:pt x="236" y="0"/>
                    <a:pt x="185" y="55"/>
                    <a:pt x="211" y="114"/>
                  </a:cubicBezTo>
                  <a:lnTo>
                    <a:pt x="201" y="114"/>
                  </a:lnTo>
                  <a:cubicBezTo>
                    <a:pt x="459" y="666"/>
                    <a:pt x="306" y="1247"/>
                    <a:pt x="249" y="1828"/>
                  </a:cubicBezTo>
                  <a:cubicBezTo>
                    <a:pt x="192" y="2371"/>
                    <a:pt x="392" y="3019"/>
                    <a:pt x="40" y="3495"/>
                  </a:cubicBezTo>
                  <a:cubicBezTo>
                    <a:pt x="0" y="3548"/>
                    <a:pt x="47" y="3596"/>
                    <a:pt x="98" y="3596"/>
                  </a:cubicBezTo>
                  <a:cubicBezTo>
                    <a:pt x="121" y="3596"/>
                    <a:pt x="146" y="3586"/>
                    <a:pt x="163" y="3562"/>
                  </a:cubicBezTo>
                  <a:cubicBezTo>
                    <a:pt x="535" y="3067"/>
                    <a:pt x="344" y="2409"/>
                    <a:pt x="401" y="1828"/>
                  </a:cubicBezTo>
                  <a:cubicBezTo>
                    <a:pt x="459" y="1219"/>
                    <a:pt x="611" y="619"/>
                    <a:pt x="335" y="38"/>
                  </a:cubicBezTo>
                  <a:cubicBezTo>
                    <a:pt x="323" y="11"/>
                    <a:pt x="303" y="0"/>
                    <a:pt x="282" y="0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893" y="3430023"/>
            <a:ext cx="1847444" cy="16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474"/>
          <a:stretch/>
        </p:blipFill>
        <p:spPr>
          <a:xfrm>
            <a:off x="791729" y="18580"/>
            <a:ext cx="6924524" cy="51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41"/>
          <p:cNvSpPr txBox="1">
            <a:spLocks noGrp="1"/>
          </p:cNvSpPr>
          <p:nvPr>
            <p:ph type="title"/>
          </p:nvPr>
        </p:nvSpPr>
        <p:spPr>
          <a:xfrm>
            <a:off x="714173" y="365760"/>
            <a:ext cx="5742773" cy="20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Monday 01.2.21</a:t>
            </a:r>
            <a:br>
              <a:rPr lang="en" dirty="0" smtClean="0"/>
            </a:br>
            <a:r>
              <a:rPr lang="en" dirty="0" smtClean="0"/>
              <a:t>There are 3 jobs today</a:t>
            </a:r>
            <a:endParaRPr dirty="0"/>
          </a:p>
        </p:txBody>
      </p:sp>
      <p:sp>
        <p:nvSpPr>
          <p:cNvPr id="1268" name="Google Shape;1268;p41"/>
          <p:cNvSpPr txBox="1">
            <a:spLocks noGrp="1"/>
          </p:cNvSpPr>
          <p:nvPr>
            <p:ph type="subTitle" idx="1"/>
          </p:nvPr>
        </p:nvSpPr>
        <p:spPr>
          <a:xfrm>
            <a:off x="842355" y="1757217"/>
            <a:ext cx="7916634" cy="27185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2500" dirty="0" smtClean="0">
                <a:solidFill>
                  <a:schemeClr val="accent4"/>
                </a:solidFill>
              </a:rPr>
              <a:t>Complete the sums for the </a:t>
            </a:r>
            <a:r>
              <a:rPr lang="en" sz="2500" dirty="0" smtClean="0">
                <a:solidFill>
                  <a:schemeClr val="accent6"/>
                </a:solidFill>
              </a:rPr>
              <a:t>Triangles</a:t>
            </a:r>
            <a:r>
              <a:rPr lang="en" sz="2500" dirty="0" smtClean="0">
                <a:solidFill>
                  <a:schemeClr val="accent4"/>
                </a:solidFill>
              </a:rPr>
              <a:t>, </a:t>
            </a:r>
            <a:r>
              <a:rPr lang="en" sz="2500" dirty="0" smtClean="0">
                <a:solidFill>
                  <a:schemeClr val="accent6"/>
                </a:solidFill>
              </a:rPr>
              <a:t>Circles</a:t>
            </a:r>
            <a:r>
              <a:rPr lang="en" sz="2500" dirty="0" smtClean="0">
                <a:solidFill>
                  <a:schemeClr val="accent4"/>
                </a:solidFill>
              </a:rPr>
              <a:t> or </a:t>
            </a:r>
            <a:r>
              <a:rPr lang="en" sz="2500" dirty="0" smtClean="0">
                <a:solidFill>
                  <a:schemeClr val="accent6"/>
                </a:solidFill>
              </a:rPr>
              <a:t>Squares</a:t>
            </a:r>
            <a:r>
              <a:rPr lang="en" sz="2500" dirty="0" smtClean="0">
                <a:solidFill>
                  <a:schemeClr val="accent4"/>
                </a:solidFill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2500" dirty="0" smtClean="0">
                <a:solidFill>
                  <a:schemeClr val="accent4"/>
                </a:solidFill>
              </a:rPr>
              <a:t>Complete the </a:t>
            </a:r>
            <a:r>
              <a:rPr lang="en" sz="2500" dirty="0" smtClean="0">
                <a:solidFill>
                  <a:schemeClr val="accent6"/>
                </a:solidFill>
              </a:rPr>
              <a:t>Time Worksheet </a:t>
            </a:r>
            <a:r>
              <a:rPr lang="en" sz="2500" dirty="0" smtClean="0">
                <a:solidFill>
                  <a:schemeClr val="accent4"/>
                </a:solidFill>
              </a:rPr>
              <a:t>for half past the hour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2500" dirty="0" smtClean="0">
                <a:solidFill>
                  <a:schemeClr val="accent4"/>
                </a:solidFill>
              </a:rPr>
              <a:t>Log into </a:t>
            </a:r>
            <a:r>
              <a:rPr lang="en" sz="2500" dirty="0" smtClean="0">
                <a:solidFill>
                  <a:schemeClr val="accent6"/>
                </a:solidFill>
              </a:rPr>
              <a:t>S</a:t>
            </a:r>
            <a:r>
              <a:rPr lang="en-GB" sz="2500" dirty="0" smtClean="0">
                <a:solidFill>
                  <a:schemeClr val="accent6"/>
                </a:solidFill>
              </a:rPr>
              <a:t>u</a:t>
            </a:r>
            <a:r>
              <a:rPr lang="en" sz="2500" dirty="0" smtClean="0">
                <a:solidFill>
                  <a:schemeClr val="accent6"/>
                </a:solidFill>
              </a:rPr>
              <a:t>mdog</a:t>
            </a:r>
            <a:r>
              <a:rPr lang="en" sz="2500" dirty="0" smtClean="0">
                <a:solidFill>
                  <a:schemeClr val="accent4"/>
                </a:solidFill>
              </a:rPr>
              <a:t>. There are 200 coins waiting on you! </a:t>
            </a:r>
            <a:endParaRPr sz="2500" dirty="0">
              <a:solidFill>
                <a:schemeClr val="accent4"/>
              </a:solidFill>
            </a:endParaRPr>
          </a:p>
        </p:txBody>
      </p:sp>
      <p:sp>
        <p:nvSpPr>
          <p:cNvPr id="1270" name="Google Shape;1270;p41"/>
          <p:cNvSpPr txBox="1">
            <a:spLocks noGrp="1"/>
          </p:cNvSpPr>
          <p:nvPr>
            <p:ph type="subTitle" idx="1"/>
          </p:nvPr>
        </p:nvSpPr>
        <p:spPr>
          <a:xfrm>
            <a:off x="794413" y="4363650"/>
            <a:ext cx="1184700" cy="1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Click to start</a:t>
            </a:r>
            <a:endParaRPr sz="1200">
              <a:solidFill>
                <a:schemeClr val="lt1"/>
              </a:solidFill>
            </a:endParaRPr>
          </a:p>
        </p:txBody>
      </p:sp>
      <p:grpSp>
        <p:nvGrpSpPr>
          <p:cNvPr id="1272" name="Google Shape;1272;p41"/>
          <p:cNvGrpSpPr/>
          <p:nvPr/>
        </p:nvGrpSpPr>
        <p:grpSpPr>
          <a:xfrm>
            <a:off x="6991536" y="314987"/>
            <a:ext cx="1399852" cy="1426188"/>
            <a:chOff x="596837" y="2906844"/>
            <a:chExt cx="1460004" cy="1487472"/>
          </a:xfrm>
        </p:grpSpPr>
        <p:sp>
          <p:nvSpPr>
            <p:cNvPr id="1273" name="Google Shape;1273;p41"/>
            <p:cNvSpPr/>
            <p:nvPr/>
          </p:nvSpPr>
          <p:spPr>
            <a:xfrm rot="-3380441">
              <a:off x="1782731" y="3396043"/>
              <a:ext cx="122362" cy="152978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4" name="Google Shape;1274;p41"/>
            <p:cNvSpPr/>
            <p:nvPr/>
          </p:nvSpPr>
          <p:spPr>
            <a:xfrm rot="-3380492">
              <a:off x="1825069" y="3343667"/>
              <a:ext cx="178634" cy="223350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5" name="Google Shape;1275;p41"/>
            <p:cNvSpPr/>
            <p:nvPr/>
          </p:nvSpPr>
          <p:spPr>
            <a:xfrm rot="934973" flipH="1">
              <a:off x="721909" y="3895955"/>
              <a:ext cx="122353" cy="152967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6" name="Google Shape;1276;p41"/>
            <p:cNvSpPr/>
            <p:nvPr/>
          </p:nvSpPr>
          <p:spPr>
            <a:xfrm rot="934972" flipH="1">
              <a:off x="623551" y="3898588"/>
              <a:ext cx="178637" cy="223348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277" name="Google Shape;1277;p41"/>
            <p:cNvGrpSpPr/>
            <p:nvPr/>
          </p:nvGrpSpPr>
          <p:grpSpPr>
            <a:xfrm rot="-59849">
              <a:off x="805919" y="2916047"/>
              <a:ext cx="1061662" cy="495758"/>
              <a:chOff x="-226721" y="-2604849"/>
              <a:chExt cx="1514915" cy="707412"/>
            </a:xfrm>
          </p:grpSpPr>
          <p:sp>
            <p:nvSpPr>
              <p:cNvPr id="1278" name="Google Shape;1278;p41"/>
              <p:cNvSpPr/>
              <p:nvPr/>
            </p:nvSpPr>
            <p:spPr>
              <a:xfrm rot="2849554">
                <a:off x="408287" y="-2384559"/>
                <a:ext cx="249300" cy="213856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664" extrusionOk="0">
                    <a:moveTo>
                      <a:pt x="426" y="0"/>
                    </a:moveTo>
                    <a:cubicBezTo>
                      <a:pt x="190" y="0"/>
                      <a:pt x="0" y="320"/>
                      <a:pt x="232" y="530"/>
                    </a:cubicBezTo>
                    <a:lnTo>
                      <a:pt x="3670" y="3587"/>
                    </a:lnTo>
                    <a:cubicBezTo>
                      <a:pt x="3728" y="3635"/>
                      <a:pt x="3794" y="3663"/>
                      <a:pt x="3870" y="3663"/>
                    </a:cubicBezTo>
                    <a:cubicBezTo>
                      <a:pt x="4147" y="3663"/>
                      <a:pt x="4270" y="3320"/>
                      <a:pt x="4070" y="3139"/>
                    </a:cubicBezTo>
                    <a:lnTo>
                      <a:pt x="622" y="82"/>
                    </a:lnTo>
                    <a:cubicBezTo>
                      <a:pt x="559" y="24"/>
                      <a:pt x="490" y="0"/>
                      <a:pt x="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1"/>
              <p:cNvSpPr/>
              <p:nvPr/>
            </p:nvSpPr>
            <p:spPr>
              <a:xfrm rot="2849554">
                <a:off x="473779" y="-2457296"/>
                <a:ext cx="115048" cy="91694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571" extrusionOk="0">
                    <a:moveTo>
                      <a:pt x="985" y="0"/>
                    </a:moveTo>
                    <a:cubicBezTo>
                      <a:pt x="858" y="0"/>
                      <a:pt x="729" y="32"/>
                      <a:pt x="610" y="97"/>
                    </a:cubicBezTo>
                    <a:cubicBezTo>
                      <a:pt x="0" y="431"/>
                      <a:pt x="96" y="1335"/>
                      <a:pt x="762" y="1535"/>
                    </a:cubicBezTo>
                    <a:cubicBezTo>
                      <a:pt x="841" y="1559"/>
                      <a:pt x="919" y="1570"/>
                      <a:pt x="994" y="1570"/>
                    </a:cubicBezTo>
                    <a:cubicBezTo>
                      <a:pt x="1554" y="1570"/>
                      <a:pt x="1971" y="957"/>
                      <a:pt x="1677" y="411"/>
                    </a:cubicBezTo>
                    <a:cubicBezTo>
                      <a:pt x="1533" y="150"/>
                      <a:pt x="1263" y="0"/>
                      <a:pt x="985" y="0"/>
                    </a:cubicBezTo>
                    <a:close/>
                  </a:path>
                </a:pathLst>
              </a:custGeom>
              <a:solidFill>
                <a:srgbClr val="FFCF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1"/>
              <p:cNvSpPr/>
              <p:nvPr/>
            </p:nvSpPr>
            <p:spPr>
              <a:xfrm rot="1530947">
                <a:off x="845674" y="-2365764"/>
                <a:ext cx="119012" cy="355913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6098" extrusionOk="0">
                    <a:moveTo>
                      <a:pt x="961" y="1"/>
                    </a:moveTo>
                    <a:cubicBezTo>
                      <a:pt x="955" y="1"/>
                      <a:pt x="949" y="1"/>
                      <a:pt x="943" y="1"/>
                    </a:cubicBezTo>
                    <a:cubicBezTo>
                      <a:pt x="419" y="11"/>
                      <a:pt x="0" y="449"/>
                      <a:pt x="19" y="982"/>
                    </a:cubicBezTo>
                    <a:lnTo>
                      <a:pt x="124" y="5164"/>
                    </a:lnTo>
                    <a:cubicBezTo>
                      <a:pt x="134" y="5678"/>
                      <a:pt x="562" y="6097"/>
                      <a:pt x="1077" y="6097"/>
                    </a:cubicBezTo>
                    <a:lnTo>
                      <a:pt x="1105" y="6097"/>
                    </a:lnTo>
                    <a:cubicBezTo>
                      <a:pt x="1629" y="6078"/>
                      <a:pt x="2039" y="5640"/>
                      <a:pt x="2029" y="5116"/>
                    </a:cubicBezTo>
                    <a:lnTo>
                      <a:pt x="1924" y="925"/>
                    </a:lnTo>
                    <a:cubicBezTo>
                      <a:pt x="1906" y="407"/>
                      <a:pt x="1477" y="1"/>
                      <a:pt x="9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1"/>
              <p:cNvSpPr/>
              <p:nvPr/>
            </p:nvSpPr>
            <p:spPr>
              <a:xfrm rot="1530947">
                <a:off x="678467" y="-2481359"/>
                <a:ext cx="556128" cy="374765"/>
              </a:xfrm>
              <a:custGeom>
                <a:avLst/>
                <a:gdLst/>
                <a:ahLst/>
                <a:cxnLst/>
                <a:rect l="l" t="t" r="r" b="b"/>
                <a:pathLst>
                  <a:path w="9528" h="6421" extrusionOk="0">
                    <a:moveTo>
                      <a:pt x="4778" y="1"/>
                    </a:moveTo>
                    <a:cubicBezTo>
                      <a:pt x="4745" y="1"/>
                      <a:pt x="4711" y="1"/>
                      <a:pt x="4677" y="2"/>
                    </a:cubicBezTo>
                    <a:cubicBezTo>
                      <a:pt x="2068" y="59"/>
                      <a:pt x="1" y="2135"/>
                      <a:pt x="58" y="4679"/>
                    </a:cubicBezTo>
                    <a:cubicBezTo>
                      <a:pt x="85" y="5875"/>
                      <a:pt x="2172" y="6421"/>
                      <a:pt x="4377" y="6421"/>
                    </a:cubicBezTo>
                    <a:cubicBezTo>
                      <a:pt x="6877" y="6421"/>
                      <a:pt x="9527" y="5719"/>
                      <a:pt x="9497" y="4469"/>
                    </a:cubicBezTo>
                    <a:cubicBezTo>
                      <a:pt x="9450" y="2147"/>
                      <a:pt x="7343" y="1"/>
                      <a:pt x="47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1"/>
              <p:cNvSpPr/>
              <p:nvPr/>
            </p:nvSpPr>
            <p:spPr>
              <a:xfrm rot="1530947">
                <a:off x="7462" y="-2294892"/>
                <a:ext cx="341393" cy="250505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4292" extrusionOk="0">
                    <a:moveTo>
                      <a:pt x="1086" y="0"/>
                    </a:moveTo>
                    <a:cubicBezTo>
                      <a:pt x="782" y="0"/>
                      <a:pt x="484" y="144"/>
                      <a:pt x="295" y="415"/>
                    </a:cubicBezTo>
                    <a:cubicBezTo>
                      <a:pt x="0" y="843"/>
                      <a:pt x="115" y="1434"/>
                      <a:pt x="543" y="1739"/>
                    </a:cubicBezTo>
                    <a:lnTo>
                      <a:pt x="4001" y="4120"/>
                    </a:lnTo>
                    <a:cubicBezTo>
                      <a:pt x="4153" y="4225"/>
                      <a:pt x="4344" y="4292"/>
                      <a:pt x="4534" y="4292"/>
                    </a:cubicBezTo>
                    <a:lnTo>
                      <a:pt x="4534" y="4282"/>
                    </a:lnTo>
                    <a:cubicBezTo>
                      <a:pt x="5468" y="4282"/>
                      <a:pt x="5849" y="3082"/>
                      <a:pt x="5077" y="2548"/>
                    </a:cubicBezTo>
                    <a:lnTo>
                      <a:pt x="1629" y="167"/>
                    </a:lnTo>
                    <a:cubicBezTo>
                      <a:pt x="1462" y="55"/>
                      <a:pt x="1273" y="0"/>
                      <a:pt x="10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1"/>
              <p:cNvSpPr/>
              <p:nvPr/>
            </p:nvSpPr>
            <p:spPr>
              <a:xfrm rot="1530947">
                <a:off x="-144984" y="-2505938"/>
                <a:ext cx="574631" cy="509590"/>
              </a:xfrm>
              <a:custGeom>
                <a:avLst/>
                <a:gdLst/>
                <a:ahLst/>
                <a:cxnLst/>
                <a:rect l="l" t="t" r="r" b="b"/>
                <a:pathLst>
                  <a:path w="9845" h="8731" extrusionOk="0">
                    <a:moveTo>
                      <a:pt x="5375" y="1"/>
                    </a:moveTo>
                    <a:cubicBezTo>
                      <a:pt x="3880" y="1"/>
                      <a:pt x="2399" y="741"/>
                      <a:pt x="1467" y="2099"/>
                    </a:cubicBezTo>
                    <a:cubicBezTo>
                      <a:pt x="0" y="4252"/>
                      <a:pt x="639" y="7252"/>
                      <a:pt x="2582" y="8576"/>
                    </a:cubicBezTo>
                    <a:cubicBezTo>
                      <a:pt x="2736" y="8682"/>
                      <a:pt x="2912" y="8731"/>
                      <a:pt x="3105" y="8731"/>
                    </a:cubicBezTo>
                    <a:cubicBezTo>
                      <a:pt x="5346" y="8731"/>
                      <a:pt x="9844" y="2109"/>
                      <a:pt x="7906" y="785"/>
                    </a:cubicBezTo>
                    <a:cubicBezTo>
                      <a:pt x="7129" y="254"/>
                      <a:pt x="6250" y="1"/>
                      <a:pt x="53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4" name="Google Shape;1284;p41"/>
            <p:cNvSpPr/>
            <p:nvPr/>
          </p:nvSpPr>
          <p:spPr>
            <a:xfrm rot="1471246">
              <a:off x="1327692" y="4027815"/>
              <a:ext cx="48918" cy="39061"/>
            </a:xfrm>
            <a:custGeom>
              <a:avLst/>
              <a:gdLst/>
              <a:ahLst/>
              <a:cxnLst/>
              <a:rect l="l" t="t" r="r" b="b"/>
              <a:pathLst>
                <a:path w="1196" h="955" extrusionOk="0">
                  <a:moveTo>
                    <a:pt x="593" y="0"/>
                  </a:moveTo>
                  <a:cubicBezTo>
                    <a:pt x="518" y="0"/>
                    <a:pt x="442" y="19"/>
                    <a:pt x="372" y="57"/>
                  </a:cubicBezTo>
                  <a:cubicBezTo>
                    <a:pt x="0" y="266"/>
                    <a:pt x="57" y="819"/>
                    <a:pt x="457" y="933"/>
                  </a:cubicBezTo>
                  <a:cubicBezTo>
                    <a:pt x="506" y="948"/>
                    <a:pt x="555" y="955"/>
                    <a:pt x="601" y="955"/>
                  </a:cubicBezTo>
                  <a:cubicBezTo>
                    <a:pt x="943" y="955"/>
                    <a:pt x="1195" y="584"/>
                    <a:pt x="1019" y="257"/>
                  </a:cubicBezTo>
                  <a:cubicBezTo>
                    <a:pt x="927" y="92"/>
                    <a:pt x="762" y="0"/>
                    <a:pt x="593" y="0"/>
                  </a:cubicBezTo>
                  <a:close/>
                </a:path>
              </a:pathLst>
            </a:custGeom>
            <a:solidFill>
              <a:srgbClr val="BC3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5" name="Google Shape;1285;p41"/>
            <p:cNvGrpSpPr/>
            <p:nvPr/>
          </p:nvGrpSpPr>
          <p:grpSpPr>
            <a:xfrm rot="-59849">
              <a:off x="848418" y="3843175"/>
              <a:ext cx="1015913" cy="425289"/>
              <a:chOff x="1069238" y="2104157"/>
              <a:chExt cx="1449635" cy="606857"/>
            </a:xfrm>
          </p:grpSpPr>
          <p:sp>
            <p:nvSpPr>
              <p:cNvPr id="1286" name="Google Shape;1286;p41"/>
              <p:cNvSpPr/>
              <p:nvPr/>
            </p:nvSpPr>
            <p:spPr>
              <a:xfrm rot="1530947">
                <a:off x="1172133" y="2131535"/>
                <a:ext cx="248005" cy="53387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9147" extrusionOk="0">
                    <a:moveTo>
                      <a:pt x="2706" y="1"/>
                    </a:moveTo>
                    <a:cubicBezTo>
                      <a:pt x="2021" y="1"/>
                      <a:pt x="1415" y="485"/>
                      <a:pt x="1296" y="1174"/>
                    </a:cubicBezTo>
                    <a:lnTo>
                      <a:pt x="162" y="7461"/>
                    </a:lnTo>
                    <a:cubicBezTo>
                      <a:pt x="0" y="8337"/>
                      <a:pt x="677" y="9147"/>
                      <a:pt x="1563" y="9147"/>
                    </a:cubicBezTo>
                    <a:cubicBezTo>
                      <a:pt x="2258" y="9147"/>
                      <a:pt x="2848" y="8651"/>
                      <a:pt x="2972" y="7966"/>
                    </a:cubicBezTo>
                    <a:lnTo>
                      <a:pt x="4106" y="1679"/>
                    </a:lnTo>
                    <a:cubicBezTo>
                      <a:pt x="4249" y="908"/>
                      <a:pt x="3734" y="165"/>
                      <a:pt x="2953" y="22"/>
                    </a:cubicBezTo>
                    <a:cubicBezTo>
                      <a:pt x="2870" y="8"/>
                      <a:pt x="2788" y="1"/>
                      <a:pt x="2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1"/>
              <p:cNvSpPr/>
              <p:nvPr/>
            </p:nvSpPr>
            <p:spPr>
              <a:xfrm rot="-1530947" flipH="1">
                <a:off x="2167973" y="2149766"/>
                <a:ext cx="248005" cy="53387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9147" extrusionOk="0">
                    <a:moveTo>
                      <a:pt x="2706" y="1"/>
                    </a:moveTo>
                    <a:cubicBezTo>
                      <a:pt x="2021" y="1"/>
                      <a:pt x="1415" y="485"/>
                      <a:pt x="1296" y="1174"/>
                    </a:cubicBezTo>
                    <a:lnTo>
                      <a:pt x="162" y="7461"/>
                    </a:lnTo>
                    <a:cubicBezTo>
                      <a:pt x="0" y="8337"/>
                      <a:pt x="677" y="9147"/>
                      <a:pt x="1563" y="9147"/>
                    </a:cubicBezTo>
                    <a:cubicBezTo>
                      <a:pt x="2258" y="9147"/>
                      <a:pt x="2848" y="8651"/>
                      <a:pt x="2972" y="7966"/>
                    </a:cubicBezTo>
                    <a:lnTo>
                      <a:pt x="4106" y="1679"/>
                    </a:lnTo>
                    <a:cubicBezTo>
                      <a:pt x="4249" y="908"/>
                      <a:pt x="3734" y="165"/>
                      <a:pt x="2953" y="22"/>
                    </a:cubicBezTo>
                    <a:cubicBezTo>
                      <a:pt x="2870" y="8"/>
                      <a:pt x="2788" y="1"/>
                      <a:pt x="2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8" name="Google Shape;1288;p41"/>
            <p:cNvSpPr/>
            <p:nvPr/>
          </p:nvSpPr>
          <p:spPr>
            <a:xfrm rot="1471158">
              <a:off x="823641" y="3230135"/>
              <a:ext cx="1045742" cy="991913"/>
            </a:xfrm>
            <a:custGeom>
              <a:avLst/>
              <a:gdLst/>
              <a:ahLst/>
              <a:cxnLst/>
              <a:rect l="l" t="t" r="r" b="b"/>
              <a:pathLst>
                <a:path w="25566" h="24250" extrusionOk="0">
                  <a:moveTo>
                    <a:pt x="12554" y="1"/>
                  </a:moveTo>
                  <a:cubicBezTo>
                    <a:pt x="10605" y="1"/>
                    <a:pt x="8627" y="472"/>
                    <a:pt x="6792" y="1467"/>
                  </a:cubicBezTo>
                  <a:cubicBezTo>
                    <a:pt x="2486" y="3801"/>
                    <a:pt x="0" y="8506"/>
                    <a:pt x="515" y="13383"/>
                  </a:cubicBezTo>
                  <a:cubicBezTo>
                    <a:pt x="1019" y="18260"/>
                    <a:pt x="4420" y="22346"/>
                    <a:pt x="9116" y="23746"/>
                  </a:cubicBezTo>
                  <a:cubicBezTo>
                    <a:pt x="10256" y="24085"/>
                    <a:pt x="11418" y="24250"/>
                    <a:pt x="12568" y="24250"/>
                  </a:cubicBezTo>
                  <a:cubicBezTo>
                    <a:pt x="16165" y="24250"/>
                    <a:pt x="19646" y="22644"/>
                    <a:pt x="21984" y="19765"/>
                  </a:cubicBezTo>
                  <a:cubicBezTo>
                    <a:pt x="25070" y="15955"/>
                    <a:pt x="25565" y="10659"/>
                    <a:pt x="23222" y="6344"/>
                  </a:cubicBezTo>
                  <a:cubicBezTo>
                    <a:pt x="21026" y="2299"/>
                    <a:pt x="16858" y="1"/>
                    <a:pt x="12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1"/>
            <p:cNvSpPr/>
            <p:nvPr/>
          </p:nvSpPr>
          <p:spPr>
            <a:xfrm rot="1471158">
              <a:off x="922506" y="3339152"/>
              <a:ext cx="835743" cy="767884"/>
            </a:xfrm>
            <a:custGeom>
              <a:avLst/>
              <a:gdLst/>
              <a:ahLst/>
              <a:cxnLst/>
              <a:rect l="l" t="t" r="r" b="b"/>
              <a:pathLst>
                <a:path w="20432" h="18773" extrusionOk="0">
                  <a:moveTo>
                    <a:pt x="10183" y="362"/>
                  </a:moveTo>
                  <a:cubicBezTo>
                    <a:pt x="14727" y="362"/>
                    <a:pt x="18566" y="3750"/>
                    <a:pt x="19136" y="8258"/>
                  </a:cubicBezTo>
                  <a:cubicBezTo>
                    <a:pt x="19698" y="12773"/>
                    <a:pt x="16812" y="17012"/>
                    <a:pt x="12402" y="18136"/>
                  </a:cubicBezTo>
                  <a:cubicBezTo>
                    <a:pt x="11659" y="18325"/>
                    <a:pt x="10911" y="18416"/>
                    <a:pt x="10174" y="18416"/>
                  </a:cubicBezTo>
                  <a:cubicBezTo>
                    <a:pt x="6537" y="18416"/>
                    <a:pt x="3150" y="16202"/>
                    <a:pt x="1772" y="12678"/>
                  </a:cubicBezTo>
                  <a:cubicBezTo>
                    <a:pt x="115" y="8439"/>
                    <a:pt x="1867" y="3629"/>
                    <a:pt x="5877" y="1457"/>
                  </a:cubicBezTo>
                  <a:cubicBezTo>
                    <a:pt x="7192" y="743"/>
                    <a:pt x="8659" y="371"/>
                    <a:pt x="10164" y="362"/>
                  </a:cubicBezTo>
                  <a:cubicBezTo>
                    <a:pt x="10170" y="362"/>
                    <a:pt x="10176" y="362"/>
                    <a:pt x="10183" y="362"/>
                  </a:cubicBezTo>
                  <a:close/>
                  <a:moveTo>
                    <a:pt x="10164" y="0"/>
                  </a:moveTo>
                  <a:lnTo>
                    <a:pt x="10164" y="10"/>
                  </a:lnTo>
                  <a:cubicBezTo>
                    <a:pt x="5935" y="10"/>
                    <a:pt x="2239" y="2838"/>
                    <a:pt x="1115" y="6906"/>
                  </a:cubicBezTo>
                  <a:cubicBezTo>
                    <a:pt x="0" y="10982"/>
                    <a:pt x="1744" y="15297"/>
                    <a:pt x="5373" y="17459"/>
                  </a:cubicBezTo>
                  <a:cubicBezTo>
                    <a:pt x="6860" y="18342"/>
                    <a:pt x="8516" y="18773"/>
                    <a:pt x="10161" y="18773"/>
                  </a:cubicBezTo>
                  <a:cubicBezTo>
                    <a:pt x="12530" y="18773"/>
                    <a:pt x="14876" y="17880"/>
                    <a:pt x="16669" y="16154"/>
                  </a:cubicBezTo>
                  <a:cubicBezTo>
                    <a:pt x="19717" y="13230"/>
                    <a:pt x="20432" y="8630"/>
                    <a:pt x="18412" y="4915"/>
                  </a:cubicBezTo>
                  <a:cubicBezTo>
                    <a:pt x="16774" y="1895"/>
                    <a:pt x="13602" y="10"/>
                    <a:pt x="10164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1321938" y="4027900"/>
              <a:ext cx="36900" cy="36900"/>
            </a:xfrm>
            <a:prstGeom prst="ellipse">
              <a:avLst/>
            </a:prstGeom>
            <a:solidFill>
              <a:srgbClr val="BC3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1" name="Google Shape;1291;p41"/>
            <p:cNvGrpSpPr/>
            <p:nvPr/>
          </p:nvGrpSpPr>
          <p:grpSpPr>
            <a:xfrm>
              <a:off x="992838" y="3379225"/>
              <a:ext cx="687813" cy="360438"/>
              <a:chOff x="870613" y="3768925"/>
              <a:chExt cx="687813" cy="360438"/>
            </a:xfrm>
          </p:grpSpPr>
          <p:sp>
            <p:nvSpPr>
              <p:cNvPr id="1292" name="Google Shape;1292;p41"/>
              <p:cNvSpPr/>
              <p:nvPr/>
            </p:nvSpPr>
            <p:spPr>
              <a:xfrm>
                <a:off x="1196138" y="3768925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1"/>
              <p:cNvSpPr/>
              <p:nvPr/>
            </p:nvSpPr>
            <p:spPr>
              <a:xfrm>
                <a:off x="870613" y="4092463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1"/>
              <p:cNvSpPr/>
              <p:nvPr/>
            </p:nvSpPr>
            <p:spPr>
              <a:xfrm>
                <a:off x="960363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1"/>
              <p:cNvSpPr/>
              <p:nvPr/>
            </p:nvSpPr>
            <p:spPr>
              <a:xfrm>
                <a:off x="1069513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1"/>
              <p:cNvSpPr/>
              <p:nvPr/>
            </p:nvSpPr>
            <p:spPr>
              <a:xfrm>
                <a:off x="897413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1"/>
              <p:cNvSpPr/>
              <p:nvPr/>
            </p:nvSpPr>
            <p:spPr>
              <a:xfrm flipH="1">
                <a:off x="1521525" y="4092463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1"/>
              <p:cNvSpPr/>
              <p:nvPr/>
            </p:nvSpPr>
            <p:spPr>
              <a:xfrm flipH="1">
                <a:off x="1431775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1"/>
              <p:cNvSpPr/>
              <p:nvPr/>
            </p:nvSpPr>
            <p:spPr>
              <a:xfrm flipH="1">
                <a:off x="1322625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1"/>
              <p:cNvSpPr/>
              <p:nvPr/>
            </p:nvSpPr>
            <p:spPr>
              <a:xfrm flipH="1">
                <a:off x="1494725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1" name="Google Shape;1301;p41"/>
            <p:cNvGrpSpPr/>
            <p:nvPr/>
          </p:nvGrpSpPr>
          <p:grpSpPr>
            <a:xfrm rot="10800000">
              <a:off x="1019638" y="3833569"/>
              <a:ext cx="634213" cy="228969"/>
              <a:chOff x="897413" y="3768925"/>
              <a:chExt cx="634213" cy="228969"/>
            </a:xfrm>
          </p:grpSpPr>
          <p:sp>
            <p:nvSpPr>
              <p:cNvPr id="1302" name="Google Shape;1302;p41"/>
              <p:cNvSpPr/>
              <p:nvPr/>
            </p:nvSpPr>
            <p:spPr>
              <a:xfrm>
                <a:off x="1196138" y="3768925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1"/>
              <p:cNvSpPr/>
              <p:nvPr/>
            </p:nvSpPr>
            <p:spPr>
              <a:xfrm>
                <a:off x="960363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1"/>
              <p:cNvSpPr/>
              <p:nvPr/>
            </p:nvSpPr>
            <p:spPr>
              <a:xfrm>
                <a:off x="1069513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1"/>
              <p:cNvSpPr/>
              <p:nvPr/>
            </p:nvSpPr>
            <p:spPr>
              <a:xfrm>
                <a:off x="897413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1"/>
              <p:cNvSpPr/>
              <p:nvPr/>
            </p:nvSpPr>
            <p:spPr>
              <a:xfrm flipH="1">
                <a:off x="1431775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1"/>
              <p:cNvSpPr/>
              <p:nvPr/>
            </p:nvSpPr>
            <p:spPr>
              <a:xfrm flipH="1">
                <a:off x="1322625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1"/>
              <p:cNvSpPr/>
              <p:nvPr/>
            </p:nvSpPr>
            <p:spPr>
              <a:xfrm flipH="1">
                <a:off x="1494725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0" name="Google Shape;1310;p41"/>
          <p:cNvGrpSpPr/>
          <p:nvPr/>
        </p:nvGrpSpPr>
        <p:grpSpPr>
          <a:xfrm>
            <a:off x="7683908" y="912344"/>
            <a:ext cx="65582" cy="472364"/>
            <a:chOff x="1350978" y="3246825"/>
            <a:chExt cx="71581" cy="515568"/>
          </a:xfrm>
        </p:grpSpPr>
        <p:sp>
          <p:nvSpPr>
            <p:cNvPr id="1311" name="Google Shape;1311;p41"/>
            <p:cNvSpPr/>
            <p:nvPr/>
          </p:nvSpPr>
          <p:spPr>
            <a:xfrm>
              <a:off x="1378075" y="3246825"/>
              <a:ext cx="17400" cy="254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2" name="Google Shape;1312;p41"/>
            <p:cNvGrpSpPr/>
            <p:nvPr/>
          </p:nvGrpSpPr>
          <p:grpSpPr>
            <a:xfrm>
              <a:off x="1350978" y="3472984"/>
              <a:ext cx="71581" cy="289410"/>
              <a:chOff x="1176738" y="4075075"/>
              <a:chExt cx="68400" cy="276550"/>
            </a:xfrm>
          </p:grpSpPr>
          <p:sp>
            <p:nvSpPr>
              <p:cNvPr id="1313" name="Google Shape;1313;p41"/>
              <p:cNvSpPr/>
              <p:nvPr/>
            </p:nvSpPr>
            <p:spPr>
              <a:xfrm>
                <a:off x="1176738" y="4075075"/>
                <a:ext cx="68400" cy="684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14" name="Google Shape;1314;p41"/>
              <p:cNvCxnSpPr/>
              <p:nvPr/>
            </p:nvCxnSpPr>
            <p:spPr>
              <a:xfrm rot="10800000">
                <a:off x="1210950" y="4143425"/>
                <a:ext cx="0" cy="20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15" name="Google Shape;1315;p41"/>
          <p:cNvGrpSpPr/>
          <p:nvPr/>
        </p:nvGrpSpPr>
        <p:grpSpPr>
          <a:xfrm>
            <a:off x="8614462" y="4162825"/>
            <a:ext cx="399038" cy="372165"/>
            <a:chOff x="-38542250" y="3220175"/>
            <a:chExt cx="341525" cy="318525"/>
          </a:xfrm>
        </p:grpSpPr>
        <p:sp>
          <p:nvSpPr>
            <p:cNvPr id="1316" name="Google Shape;1316;p41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1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1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41"/>
          <p:cNvGrpSpPr/>
          <p:nvPr/>
        </p:nvGrpSpPr>
        <p:grpSpPr>
          <a:xfrm>
            <a:off x="4382968" y="530617"/>
            <a:ext cx="266921" cy="369039"/>
            <a:chOff x="-38129425" y="3222550"/>
            <a:chExt cx="228450" cy="315850"/>
          </a:xfrm>
        </p:grpSpPr>
        <p:sp>
          <p:nvSpPr>
            <p:cNvPr id="1320" name="Google Shape;1320;p41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1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1936" y="259612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p54"/>
          <p:cNvSpPr txBox="1">
            <a:spLocks noGrp="1"/>
          </p:cNvSpPr>
          <p:nvPr>
            <p:ph type="title"/>
          </p:nvPr>
        </p:nvSpPr>
        <p:spPr>
          <a:xfrm>
            <a:off x="660824" y="114819"/>
            <a:ext cx="4006800" cy="439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 smtClean="0"/>
              <a:t>Triangles</a:t>
            </a:r>
            <a:endParaRPr sz="3300" dirty="0"/>
          </a:p>
        </p:txBody>
      </p:sp>
      <p:sp>
        <p:nvSpPr>
          <p:cNvPr id="2090" name="Google Shape;2090;p54"/>
          <p:cNvSpPr txBox="1">
            <a:spLocks noGrp="1"/>
          </p:cNvSpPr>
          <p:nvPr>
            <p:ph type="body" idx="1"/>
          </p:nvPr>
        </p:nvSpPr>
        <p:spPr>
          <a:xfrm>
            <a:off x="501798" y="518660"/>
            <a:ext cx="7463709" cy="28610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32 + 7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36 – 4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How many days are in February?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18 + ? = 21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How many 10s in 70?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Complete: 14, 16, 18, 20, 22, ____, ____, _____.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W</a:t>
            </a:r>
            <a:r>
              <a:rPr lang="en-GB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h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at’s missing: 500, 600, 700, 900?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Round 87 to the nearest 10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10p + 2p + 5p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Name a 2D shape with 4 vertices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endParaRPr lang="en" b="1" dirty="0" smtClean="0">
              <a:latin typeface="Roboto" panose="020B0604020202020204" charset="0"/>
              <a:ea typeface="Roboto" panose="020B0604020202020204" charset="0"/>
            </a:endParaRP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endParaRPr lang="en" dirty="0" smtClean="0"/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endParaRPr sz="1500" dirty="0"/>
          </a:p>
        </p:txBody>
      </p:sp>
      <p:grpSp>
        <p:nvGrpSpPr>
          <p:cNvPr id="2091" name="Google Shape;2091;p54"/>
          <p:cNvGrpSpPr/>
          <p:nvPr/>
        </p:nvGrpSpPr>
        <p:grpSpPr>
          <a:xfrm>
            <a:off x="6468940" y="1244430"/>
            <a:ext cx="1787459" cy="3142112"/>
            <a:chOff x="2962975" y="2963425"/>
            <a:chExt cx="498900" cy="876950"/>
          </a:xfrm>
        </p:grpSpPr>
        <p:sp>
          <p:nvSpPr>
            <p:cNvPr id="2092" name="Google Shape;2092;p54"/>
            <p:cNvSpPr/>
            <p:nvPr/>
          </p:nvSpPr>
          <p:spPr>
            <a:xfrm>
              <a:off x="3295150" y="3672075"/>
              <a:ext cx="35050" cy="101725"/>
            </a:xfrm>
            <a:custGeom>
              <a:avLst/>
              <a:gdLst/>
              <a:ahLst/>
              <a:cxnLst/>
              <a:rect l="l" t="t" r="r" b="b"/>
              <a:pathLst>
                <a:path w="1402" h="4069" extrusionOk="0">
                  <a:moveTo>
                    <a:pt x="564" y="0"/>
                  </a:moveTo>
                  <a:cubicBezTo>
                    <a:pt x="464" y="0"/>
                    <a:pt x="363" y="23"/>
                    <a:pt x="268" y="69"/>
                  </a:cubicBezTo>
                  <a:lnTo>
                    <a:pt x="68" y="154"/>
                  </a:lnTo>
                  <a:cubicBezTo>
                    <a:pt x="315" y="659"/>
                    <a:pt x="315" y="1173"/>
                    <a:pt x="201" y="1707"/>
                  </a:cubicBezTo>
                  <a:cubicBezTo>
                    <a:pt x="153" y="1926"/>
                    <a:pt x="68" y="2135"/>
                    <a:pt x="1" y="2355"/>
                  </a:cubicBezTo>
                  <a:cubicBezTo>
                    <a:pt x="49" y="2412"/>
                    <a:pt x="87" y="2488"/>
                    <a:pt x="115" y="2564"/>
                  </a:cubicBezTo>
                  <a:cubicBezTo>
                    <a:pt x="191" y="2812"/>
                    <a:pt x="258" y="3059"/>
                    <a:pt x="315" y="3317"/>
                  </a:cubicBezTo>
                  <a:cubicBezTo>
                    <a:pt x="363" y="3583"/>
                    <a:pt x="506" y="3821"/>
                    <a:pt x="725" y="3993"/>
                  </a:cubicBezTo>
                  <a:cubicBezTo>
                    <a:pt x="791" y="4044"/>
                    <a:pt x="855" y="4069"/>
                    <a:pt x="915" y="4069"/>
                  </a:cubicBezTo>
                  <a:cubicBezTo>
                    <a:pt x="1012" y="4069"/>
                    <a:pt x="1098" y="4005"/>
                    <a:pt x="1163" y="3888"/>
                  </a:cubicBezTo>
                  <a:cubicBezTo>
                    <a:pt x="1192" y="3831"/>
                    <a:pt x="1211" y="3764"/>
                    <a:pt x="1220" y="3698"/>
                  </a:cubicBezTo>
                  <a:cubicBezTo>
                    <a:pt x="1230" y="3574"/>
                    <a:pt x="1239" y="3440"/>
                    <a:pt x="1239" y="3307"/>
                  </a:cubicBezTo>
                  <a:cubicBezTo>
                    <a:pt x="1211" y="2802"/>
                    <a:pt x="1230" y="2288"/>
                    <a:pt x="1287" y="1774"/>
                  </a:cubicBezTo>
                  <a:cubicBezTo>
                    <a:pt x="1315" y="1535"/>
                    <a:pt x="1344" y="1288"/>
                    <a:pt x="1363" y="1050"/>
                  </a:cubicBezTo>
                  <a:cubicBezTo>
                    <a:pt x="1401" y="745"/>
                    <a:pt x="1296" y="440"/>
                    <a:pt x="1077" y="231"/>
                  </a:cubicBezTo>
                  <a:cubicBezTo>
                    <a:pt x="940" y="81"/>
                    <a:pt x="754" y="0"/>
                    <a:pt x="564" y="0"/>
                  </a:cubicBezTo>
                  <a:close/>
                </a:path>
              </a:pathLst>
            </a:custGeom>
            <a:solidFill>
              <a:srgbClr val="419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4"/>
            <p:cNvSpPr/>
            <p:nvPr/>
          </p:nvSpPr>
          <p:spPr>
            <a:xfrm>
              <a:off x="2999175" y="2996275"/>
              <a:ext cx="455075" cy="507825"/>
            </a:xfrm>
            <a:custGeom>
              <a:avLst/>
              <a:gdLst/>
              <a:ahLst/>
              <a:cxnLst/>
              <a:rect l="l" t="t" r="r" b="b"/>
              <a:pathLst>
                <a:path w="18203" h="20313" extrusionOk="0">
                  <a:moveTo>
                    <a:pt x="3757" y="0"/>
                  </a:moveTo>
                  <a:cubicBezTo>
                    <a:pt x="3618" y="0"/>
                    <a:pt x="3214" y="31"/>
                    <a:pt x="2658" y="335"/>
                  </a:cubicBezTo>
                  <a:cubicBezTo>
                    <a:pt x="1782" y="936"/>
                    <a:pt x="1496" y="2136"/>
                    <a:pt x="1677" y="3174"/>
                  </a:cubicBezTo>
                  <a:cubicBezTo>
                    <a:pt x="1858" y="4212"/>
                    <a:pt x="2429" y="5136"/>
                    <a:pt x="3010" y="6022"/>
                  </a:cubicBezTo>
                  <a:cubicBezTo>
                    <a:pt x="3582" y="6908"/>
                    <a:pt x="4182" y="7813"/>
                    <a:pt x="4439" y="8832"/>
                  </a:cubicBezTo>
                  <a:cubicBezTo>
                    <a:pt x="4487" y="8994"/>
                    <a:pt x="4487" y="9175"/>
                    <a:pt x="4439" y="9337"/>
                  </a:cubicBezTo>
                  <a:cubicBezTo>
                    <a:pt x="4363" y="9508"/>
                    <a:pt x="4201" y="9622"/>
                    <a:pt x="4049" y="9737"/>
                  </a:cubicBezTo>
                  <a:cubicBezTo>
                    <a:pt x="2715" y="10765"/>
                    <a:pt x="2658" y="12766"/>
                    <a:pt x="1667" y="14128"/>
                  </a:cubicBezTo>
                  <a:cubicBezTo>
                    <a:pt x="1353" y="14566"/>
                    <a:pt x="934" y="14937"/>
                    <a:pt x="620" y="15375"/>
                  </a:cubicBezTo>
                  <a:cubicBezTo>
                    <a:pt x="219" y="15909"/>
                    <a:pt x="0" y="16595"/>
                    <a:pt x="305" y="17233"/>
                  </a:cubicBezTo>
                  <a:cubicBezTo>
                    <a:pt x="562" y="17757"/>
                    <a:pt x="1096" y="18099"/>
                    <a:pt x="1686" y="18109"/>
                  </a:cubicBezTo>
                  <a:lnTo>
                    <a:pt x="1753" y="18109"/>
                  </a:lnTo>
                  <a:cubicBezTo>
                    <a:pt x="1991" y="18090"/>
                    <a:pt x="2220" y="18023"/>
                    <a:pt x="2458" y="18014"/>
                  </a:cubicBezTo>
                  <a:cubicBezTo>
                    <a:pt x="2696" y="18023"/>
                    <a:pt x="2934" y="18061"/>
                    <a:pt x="3163" y="18138"/>
                  </a:cubicBezTo>
                  <a:cubicBezTo>
                    <a:pt x="4096" y="18376"/>
                    <a:pt x="5020" y="18671"/>
                    <a:pt x="5925" y="19014"/>
                  </a:cubicBezTo>
                  <a:cubicBezTo>
                    <a:pt x="6868" y="19385"/>
                    <a:pt x="7763" y="19862"/>
                    <a:pt x="8744" y="20128"/>
                  </a:cubicBezTo>
                  <a:cubicBezTo>
                    <a:pt x="9163" y="20243"/>
                    <a:pt x="9605" y="20312"/>
                    <a:pt x="10043" y="20312"/>
                  </a:cubicBezTo>
                  <a:cubicBezTo>
                    <a:pt x="10620" y="20312"/>
                    <a:pt x="11189" y="20192"/>
                    <a:pt x="11688" y="19900"/>
                  </a:cubicBezTo>
                  <a:cubicBezTo>
                    <a:pt x="12431" y="19462"/>
                    <a:pt x="12926" y="18652"/>
                    <a:pt x="13078" y="17795"/>
                  </a:cubicBezTo>
                  <a:cubicBezTo>
                    <a:pt x="13212" y="16928"/>
                    <a:pt x="13088" y="16033"/>
                    <a:pt x="12707" y="15242"/>
                  </a:cubicBezTo>
                  <a:cubicBezTo>
                    <a:pt x="12440" y="14671"/>
                    <a:pt x="12078" y="14137"/>
                    <a:pt x="11888" y="13537"/>
                  </a:cubicBezTo>
                  <a:cubicBezTo>
                    <a:pt x="11697" y="12937"/>
                    <a:pt x="11707" y="12213"/>
                    <a:pt x="12135" y="11756"/>
                  </a:cubicBezTo>
                  <a:cubicBezTo>
                    <a:pt x="12373" y="11489"/>
                    <a:pt x="12726" y="11337"/>
                    <a:pt x="13040" y="11156"/>
                  </a:cubicBezTo>
                  <a:cubicBezTo>
                    <a:pt x="13507" y="10899"/>
                    <a:pt x="13916" y="10546"/>
                    <a:pt x="14269" y="10146"/>
                  </a:cubicBezTo>
                  <a:cubicBezTo>
                    <a:pt x="14440" y="9908"/>
                    <a:pt x="14631" y="9698"/>
                    <a:pt x="14831" y="9489"/>
                  </a:cubicBezTo>
                  <a:cubicBezTo>
                    <a:pt x="15231" y="9136"/>
                    <a:pt x="15774" y="8984"/>
                    <a:pt x="16241" y="8727"/>
                  </a:cubicBezTo>
                  <a:cubicBezTo>
                    <a:pt x="16802" y="8422"/>
                    <a:pt x="17269" y="7984"/>
                    <a:pt x="17612" y="7441"/>
                  </a:cubicBezTo>
                  <a:cubicBezTo>
                    <a:pt x="17936" y="6917"/>
                    <a:pt x="18203" y="6279"/>
                    <a:pt x="17822" y="5708"/>
                  </a:cubicBezTo>
                  <a:cubicBezTo>
                    <a:pt x="17774" y="5631"/>
                    <a:pt x="17707" y="5555"/>
                    <a:pt x="17650" y="5488"/>
                  </a:cubicBezTo>
                  <a:cubicBezTo>
                    <a:pt x="17460" y="5317"/>
                    <a:pt x="17231" y="5184"/>
                    <a:pt x="16993" y="5107"/>
                  </a:cubicBezTo>
                  <a:cubicBezTo>
                    <a:pt x="16759" y="5029"/>
                    <a:pt x="16517" y="4991"/>
                    <a:pt x="16276" y="4991"/>
                  </a:cubicBezTo>
                  <a:cubicBezTo>
                    <a:pt x="15988" y="4991"/>
                    <a:pt x="15701" y="5046"/>
                    <a:pt x="15431" y="5155"/>
                  </a:cubicBezTo>
                  <a:cubicBezTo>
                    <a:pt x="14650" y="5479"/>
                    <a:pt x="14116" y="6212"/>
                    <a:pt x="13373" y="6603"/>
                  </a:cubicBezTo>
                  <a:cubicBezTo>
                    <a:pt x="12621" y="6984"/>
                    <a:pt x="11754" y="7012"/>
                    <a:pt x="11087" y="7498"/>
                  </a:cubicBezTo>
                  <a:cubicBezTo>
                    <a:pt x="10687" y="7784"/>
                    <a:pt x="10392" y="8213"/>
                    <a:pt x="9935" y="8384"/>
                  </a:cubicBezTo>
                  <a:cubicBezTo>
                    <a:pt x="9751" y="8445"/>
                    <a:pt x="9561" y="8474"/>
                    <a:pt x="9370" y="8474"/>
                  </a:cubicBezTo>
                  <a:cubicBezTo>
                    <a:pt x="9234" y="8474"/>
                    <a:pt x="9098" y="8459"/>
                    <a:pt x="8963" y="8432"/>
                  </a:cubicBezTo>
                  <a:cubicBezTo>
                    <a:pt x="8068" y="8289"/>
                    <a:pt x="7173" y="7793"/>
                    <a:pt x="6830" y="6965"/>
                  </a:cubicBezTo>
                  <a:cubicBezTo>
                    <a:pt x="6592" y="6393"/>
                    <a:pt x="6649" y="5717"/>
                    <a:pt x="6315" y="5193"/>
                  </a:cubicBezTo>
                  <a:cubicBezTo>
                    <a:pt x="6115" y="4869"/>
                    <a:pt x="5773" y="4622"/>
                    <a:pt x="5639" y="4260"/>
                  </a:cubicBezTo>
                  <a:cubicBezTo>
                    <a:pt x="5449" y="3745"/>
                    <a:pt x="5734" y="3183"/>
                    <a:pt x="5839" y="2650"/>
                  </a:cubicBezTo>
                  <a:cubicBezTo>
                    <a:pt x="5963" y="2021"/>
                    <a:pt x="5820" y="1364"/>
                    <a:pt x="5439" y="850"/>
                  </a:cubicBezTo>
                  <a:cubicBezTo>
                    <a:pt x="5058" y="326"/>
                    <a:pt x="4458" y="21"/>
                    <a:pt x="3810" y="2"/>
                  </a:cubicBezTo>
                  <a:cubicBezTo>
                    <a:pt x="3810" y="2"/>
                    <a:pt x="3792" y="0"/>
                    <a:pt x="3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4"/>
            <p:cNvSpPr/>
            <p:nvPr/>
          </p:nvSpPr>
          <p:spPr>
            <a:xfrm>
              <a:off x="2962975" y="3400650"/>
              <a:ext cx="340075" cy="402075"/>
            </a:xfrm>
            <a:custGeom>
              <a:avLst/>
              <a:gdLst/>
              <a:ahLst/>
              <a:cxnLst/>
              <a:rect l="l" t="t" r="r" b="b"/>
              <a:pathLst>
                <a:path w="13603" h="16083" extrusionOk="0">
                  <a:moveTo>
                    <a:pt x="5296" y="8220"/>
                  </a:moveTo>
                  <a:lnTo>
                    <a:pt x="5296" y="8220"/>
                  </a:lnTo>
                  <a:cubicBezTo>
                    <a:pt x="5268" y="8782"/>
                    <a:pt x="5287" y="9344"/>
                    <a:pt x="5354" y="9906"/>
                  </a:cubicBezTo>
                  <a:cubicBezTo>
                    <a:pt x="5354" y="9945"/>
                    <a:pt x="5344" y="9983"/>
                    <a:pt x="5325" y="10021"/>
                  </a:cubicBezTo>
                  <a:cubicBezTo>
                    <a:pt x="5278" y="10136"/>
                    <a:pt x="5251" y="10194"/>
                    <a:pt x="5208" y="10194"/>
                  </a:cubicBezTo>
                  <a:cubicBezTo>
                    <a:pt x="5172" y="10194"/>
                    <a:pt x="5126" y="10155"/>
                    <a:pt x="5049" y="10078"/>
                  </a:cubicBezTo>
                  <a:cubicBezTo>
                    <a:pt x="4877" y="9906"/>
                    <a:pt x="4706" y="9735"/>
                    <a:pt x="4534" y="9564"/>
                  </a:cubicBezTo>
                  <a:cubicBezTo>
                    <a:pt x="4334" y="9402"/>
                    <a:pt x="4334" y="9106"/>
                    <a:pt x="4534" y="8954"/>
                  </a:cubicBezTo>
                  <a:cubicBezTo>
                    <a:pt x="4639" y="8840"/>
                    <a:pt x="4763" y="8744"/>
                    <a:pt x="4887" y="8621"/>
                  </a:cubicBezTo>
                  <a:cubicBezTo>
                    <a:pt x="5011" y="8506"/>
                    <a:pt x="5135" y="8392"/>
                    <a:pt x="5296" y="8220"/>
                  </a:cubicBezTo>
                  <a:close/>
                  <a:moveTo>
                    <a:pt x="5306" y="0"/>
                  </a:moveTo>
                  <a:cubicBezTo>
                    <a:pt x="5077" y="267"/>
                    <a:pt x="4944" y="581"/>
                    <a:pt x="4811" y="896"/>
                  </a:cubicBezTo>
                  <a:cubicBezTo>
                    <a:pt x="4677" y="1220"/>
                    <a:pt x="4515" y="1524"/>
                    <a:pt x="4315" y="1820"/>
                  </a:cubicBezTo>
                  <a:cubicBezTo>
                    <a:pt x="4287" y="1867"/>
                    <a:pt x="4268" y="1915"/>
                    <a:pt x="4239" y="1972"/>
                  </a:cubicBezTo>
                  <a:cubicBezTo>
                    <a:pt x="3925" y="2515"/>
                    <a:pt x="3639" y="3067"/>
                    <a:pt x="3363" y="3639"/>
                  </a:cubicBezTo>
                  <a:cubicBezTo>
                    <a:pt x="2925" y="4553"/>
                    <a:pt x="2391" y="5430"/>
                    <a:pt x="1782" y="6239"/>
                  </a:cubicBezTo>
                  <a:cubicBezTo>
                    <a:pt x="1467" y="6639"/>
                    <a:pt x="1191" y="7058"/>
                    <a:pt x="905" y="7478"/>
                  </a:cubicBezTo>
                  <a:cubicBezTo>
                    <a:pt x="591" y="7925"/>
                    <a:pt x="353" y="8440"/>
                    <a:pt x="210" y="8973"/>
                  </a:cubicBezTo>
                  <a:cubicBezTo>
                    <a:pt x="1" y="9830"/>
                    <a:pt x="96" y="10640"/>
                    <a:pt x="610" y="11373"/>
                  </a:cubicBezTo>
                  <a:cubicBezTo>
                    <a:pt x="963" y="11869"/>
                    <a:pt x="1401" y="12307"/>
                    <a:pt x="1915" y="12640"/>
                  </a:cubicBezTo>
                  <a:cubicBezTo>
                    <a:pt x="2601" y="13107"/>
                    <a:pt x="3334" y="13507"/>
                    <a:pt x="4087" y="13850"/>
                  </a:cubicBezTo>
                  <a:cubicBezTo>
                    <a:pt x="4496" y="14050"/>
                    <a:pt x="4877" y="14307"/>
                    <a:pt x="5211" y="14621"/>
                  </a:cubicBezTo>
                  <a:cubicBezTo>
                    <a:pt x="5354" y="14755"/>
                    <a:pt x="5487" y="14888"/>
                    <a:pt x="5630" y="15031"/>
                  </a:cubicBezTo>
                  <a:cubicBezTo>
                    <a:pt x="5820" y="15221"/>
                    <a:pt x="6001" y="15421"/>
                    <a:pt x="6192" y="15602"/>
                  </a:cubicBezTo>
                  <a:cubicBezTo>
                    <a:pt x="6515" y="15901"/>
                    <a:pt x="6972" y="16082"/>
                    <a:pt x="7421" y="16082"/>
                  </a:cubicBezTo>
                  <a:cubicBezTo>
                    <a:pt x="7872" y="16082"/>
                    <a:pt x="8315" y="15899"/>
                    <a:pt x="8602" y="15469"/>
                  </a:cubicBezTo>
                  <a:cubicBezTo>
                    <a:pt x="8602" y="15459"/>
                    <a:pt x="8611" y="15459"/>
                    <a:pt x="8621" y="15459"/>
                  </a:cubicBezTo>
                  <a:cubicBezTo>
                    <a:pt x="8830" y="15126"/>
                    <a:pt x="8945" y="14745"/>
                    <a:pt x="8945" y="14355"/>
                  </a:cubicBezTo>
                  <a:cubicBezTo>
                    <a:pt x="8935" y="14278"/>
                    <a:pt x="8992" y="14212"/>
                    <a:pt x="9068" y="14193"/>
                  </a:cubicBezTo>
                  <a:cubicBezTo>
                    <a:pt x="9335" y="14135"/>
                    <a:pt x="9602" y="14059"/>
                    <a:pt x="9868" y="13993"/>
                  </a:cubicBezTo>
                  <a:cubicBezTo>
                    <a:pt x="10004" y="13935"/>
                    <a:pt x="10139" y="13896"/>
                    <a:pt x="10276" y="13896"/>
                  </a:cubicBezTo>
                  <a:cubicBezTo>
                    <a:pt x="10409" y="13896"/>
                    <a:pt x="10542" y="13932"/>
                    <a:pt x="10678" y="14021"/>
                  </a:cubicBezTo>
                  <a:cubicBezTo>
                    <a:pt x="10821" y="14097"/>
                    <a:pt x="10983" y="14164"/>
                    <a:pt x="11154" y="14202"/>
                  </a:cubicBezTo>
                  <a:cubicBezTo>
                    <a:pt x="11317" y="14250"/>
                    <a:pt x="11483" y="14274"/>
                    <a:pt x="11647" y="14274"/>
                  </a:cubicBezTo>
                  <a:cubicBezTo>
                    <a:pt x="12260" y="14274"/>
                    <a:pt x="12848" y="13949"/>
                    <a:pt x="13164" y="13393"/>
                  </a:cubicBezTo>
                  <a:cubicBezTo>
                    <a:pt x="13202" y="13326"/>
                    <a:pt x="13240" y="13269"/>
                    <a:pt x="13288" y="13212"/>
                  </a:cubicBezTo>
                  <a:cubicBezTo>
                    <a:pt x="13345" y="12992"/>
                    <a:pt x="13431" y="12783"/>
                    <a:pt x="13478" y="12545"/>
                  </a:cubicBezTo>
                  <a:cubicBezTo>
                    <a:pt x="13593" y="12021"/>
                    <a:pt x="13602" y="11497"/>
                    <a:pt x="13355" y="11002"/>
                  </a:cubicBezTo>
                  <a:cubicBezTo>
                    <a:pt x="13326" y="10973"/>
                    <a:pt x="13297" y="10945"/>
                    <a:pt x="13269" y="10907"/>
                  </a:cubicBezTo>
                  <a:cubicBezTo>
                    <a:pt x="13033" y="10565"/>
                    <a:pt x="12635" y="10369"/>
                    <a:pt x="12218" y="10369"/>
                  </a:cubicBezTo>
                  <a:cubicBezTo>
                    <a:pt x="12181" y="10369"/>
                    <a:pt x="12144" y="10370"/>
                    <a:pt x="12107" y="10373"/>
                  </a:cubicBezTo>
                  <a:cubicBezTo>
                    <a:pt x="11916" y="10373"/>
                    <a:pt x="11716" y="10411"/>
                    <a:pt x="11535" y="10468"/>
                  </a:cubicBezTo>
                  <a:cubicBezTo>
                    <a:pt x="10926" y="10687"/>
                    <a:pt x="10288" y="10802"/>
                    <a:pt x="9640" y="10830"/>
                  </a:cubicBezTo>
                  <a:cubicBezTo>
                    <a:pt x="9487" y="10830"/>
                    <a:pt x="9478" y="10830"/>
                    <a:pt x="9507" y="10687"/>
                  </a:cubicBezTo>
                  <a:cubicBezTo>
                    <a:pt x="9592" y="10116"/>
                    <a:pt x="9592" y="9535"/>
                    <a:pt x="9497" y="8963"/>
                  </a:cubicBezTo>
                  <a:cubicBezTo>
                    <a:pt x="9430" y="8563"/>
                    <a:pt x="9487" y="8163"/>
                    <a:pt x="9649" y="7792"/>
                  </a:cubicBezTo>
                  <a:cubicBezTo>
                    <a:pt x="9802" y="7458"/>
                    <a:pt x="9973" y="7135"/>
                    <a:pt x="10107" y="6792"/>
                  </a:cubicBezTo>
                  <a:cubicBezTo>
                    <a:pt x="10478" y="5906"/>
                    <a:pt x="10726" y="4992"/>
                    <a:pt x="10697" y="4020"/>
                  </a:cubicBezTo>
                  <a:cubicBezTo>
                    <a:pt x="10630" y="3315"/>
                    <a:pt x="10497" y="2620"/>
                    <a:pt x="10373" y="1915"/>
                  </a:cubicBezTo>
                  <a:cubicBezTo>
                    <a:pt x="10373" y="1886"/>
                    <a:pt x="10373" y="1858"/>
                    <a:pt x="10373" y="1820"/>
                  </a:cubicBezTo>
                  <a:cubicBezTo>
                    <a:pt x="10298" y="1770"/>
                    <a:pt x="10209" y="1742"/>
                    <a:pt x="10118" y="1742"/>
                  </a:cubicBezTo>
                  <a:cubicBezTo>
                    <a:pt x="10105" y="1742"/>
                    <a:pt x="10091" y="1742"/>
                    <a:pt x="10078" y="1744"/>
                  </a:cubicBezTo>
                  <a:cubicBezTo>
                    <a:pt x="9116" y="1667"/>
                    <a:pt x="8192" y="1420"/>
                    <a:pt x="7268" y="1143"/>
                  </a:cubicBezTo>
                  <a:cubicBezTo>
                    <a:pt x="6630" y="943"/>
                    <a:pt x="6030" y="610"/>
                    <a:pt x="5516" y="172"/>
                  </a:cubicBezTo>
                  <a:lnTo>
                    <a:pt x="5306" y="0"/>
                  </a:lnTo>
                  <a:close/>
                </a:path>
              </a:pathLst>
            </a:custGeom>
            <a:solidFill>
              <a:srgbClr val="FC7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3193000" y="3175850"/>
              <a:ext cx="61000" cy="72500"/>
            </a:xfrm>
            <a:custGeom>
              <a:avLst/>
              <a:gdLst/>
              <a:ahLst/>
              <a:cxnLst/>
              <a:rect l="l" t="t" r="r" b="b"/>
              <a:pathLst>
                <a:path w="2440" h="2900" extrusionOk="0">
                  <a:moveTo>
                    <a:pt x="2220" y="1"/>
                  </a:moveTo>
                  <a:cubicBezTo>
                    <a:pt x="2201" y="20"/>
                    <a:pt x="2182" y="29"/>
                    <a:pt x="2163" y="58"/>
                  </a:cubicBezTo>
                  <a:cubicBezTo>
                    <a:pt x="2125" y="153"/>
                    <a:pt x="2058" y="229"/>
                    <a:pt x="1991" y="306"/>
                  </a:cubicBezTo>
                  <a:cubicBezTo>
                    <a:pt x="1951" y="337"/>
                    <a:pt x="1901" y="354"/>
                    <a:pt x="1853" y="354"/>
                  </a:cubicBezTo>
                  <a:cubicBezTo>
                    <a:pt x="1800" y="354"/>
                    <a:pt x="1750" y="332"/>
                    <a:pt x="1725" y="287"/>
                  </a:cubicBezTo>
                  <a:cubicBezTo>
                    <a:pt x="1715" y="258"/>
                    <a:pt x="1706" y="239"/>
                    <a:pt x="1677" y="229"/>
                  </a:cubicBezTo>
                  <a:cubicBezTo>
                    <a:pt x="1673" y="228"/>
                    <a:pt x="1670" y="227"/>
                    <a:pt x="1667" y="227"/>
                  </a:cubicBezTo>
                  <a:cubicBezTo>
                    <a:pt x="1654" y="227"/>
                    <a:pt x="1647" y="241"/>
                    <a:pt x="1639" y="249"/>
                  </a:cubicBezTo>
                  <a:cubicBezTo>
                    <a:pt x="1334" y="515"/>
                    <a:pt x="1010" y="753"/>
                    <a:pt x="648" y="934"/>
                  </a:cubicBezTo>
                  <a:cubicBezTo>
                    <a:pt x="639" y="944"/>
                    <a:pt x="629" y="953"/>
                    <a:pt x="629" y="972"/>
                  </a:cubicBezTo>
                  <a:cubicBezTo>
                    <a:pt x="629" y="982"/>
                    <a:pt x="639" y="991"/>
                    <a:pt x="639" y="1001"/>
                  </a:cubicBezTo>
                  <a:cubicBezTo>
                    <a:pt x="677" y="1068"/>
                    <a:pt x="677" y="1144"/>
                    <a:pt x="639" y="1201"/>
                  </a:cubicBezTo>
                  <a:cubicBezTo>
                    <a:pt x="553" y="1382"/>
                    <a:pt x="439" y="1582"/>
                    <a:pt x="239" y="1630"/>
                  </a:cubicBezTo>
                  <a:cubicBezTo>
                    <a:pt x="201" y="1630"/>
                    <a:pt x="172" y="1639"/>
                    <a:pt x="144" y="1658"/>
                  </a:cubicBezTo>
                  <a:cubicBezTo>
                    <a:pt x="125" y="1677"/>
                    <a:pt x="106" y="1706"/>
                    <a:pt x="96" y="1734"/>
                  </a:cubicBezTo>
                  <a:cubicBezTo>
                    <a:pt x="1" y="2087"/>
                    <a:pt x="106" y="2458"/>
                    <a:pt x="363" y="2706"/>
                  </a:cubicBezTo>
                  <a:cubicBezTo>
                    <a:pt x="481" y="2833"/>
                    <a:pt x="645" y="2900"/>
                    <a:pt x="820" y="2900"/>
                  </a:cubicBezTo>
                  <a:cubicBezTo>
                    <a:pt x="842" y="2900"/>
                    <a:pt x="864" y="2899"/>
                    <a:pt x="887" y="2896"/>
                  </a:cubicBezTo>
                  <a:cubicBezTo>
                    <a:pt x="1001" y="2877"/>
                    <a:pt x="1115" y="2830"/>
                    <a:pt x="1210" y="2754"/>
                  </a:cubicBezTo>
                  <a:cubicBezTo>
                    <a:pt x="1458" y="2554"/>
                    <a:pt x="1810" y="2192"/>
                    <a:pt x="1591" y="1982"/>
                  </a:cubicBezTo>
                  <a:cubicBezTo>
                    <a:pt x="1229" y="1649"/>
                    <a:pt x="1468" y="839"/>
                    <a:pt x="1906" y="620"/>
                  </a:cubicBezTo>
                  <a:cubicBezTo>
                    <a:pt x="1963" y="601"/>
                    <a:pt x="2011" y="582"/>
                    <a:pt x="2077" y="572"/>
                  </a:cubicBezTo>
                  <a:cubicBezTo>
                    <a:pt x="2211" y="553"/>
                    <a:pt x="2334" y="468"/>
                    <a:pt x="2411" y="344"/>
                  </a:cubicBezTo>
                  <a:cubicBezTo>
                    <a:pt x="2439" y="296"/>
                    <a:pt x="2439" y="229"/>
                    <a:pt x="2430" y="172"/>
                  </a:cubicBezTo>
                  <a:cubicBezTo>
                    <a:pt x="2411" y="96"/>
                    <a:pt x="2353" y="29"/>
                    <a:pt x="2277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3178475" y="3750450"/>
              <a:ext cx="38850" cy="88575"/>
            </a:xfrm>
            <a:custGeom>
              <a:avLst/>
              <a:gdLst/>
              <a:ahLst/>
              <a:cxnLst/>
              <a:rect l="l" t="t" r="r" b="b"/>
              <a:pathLst>
                <a:path w="1554" h="3543" extrusionOk="0">
                  <a:moveTo>
                    <a:pt x="1248" y="1"/>
                  </a:moveTo>
                  <a:cubicBezTo>
                    <a:pt x="982" y="67"/>
                    <a:pt x="715" y="143"/>
                    <a:pt x="448" y="201"/>
                  </a:cubicBezTo>
                  <a:cubicBezTo>
                    <a:pt x="372" y="220"/>
                    <a:pt x="315" y="286"/>
                    <a:pt x="325" y="363"/>
                  </a:cubicBezTo>
                  <a:cubicBezTo>
                    <a:pt x="325" y="753"/>
                    <a:pt x="210" y="1134"/>
                    <a:pt x="1" y="1467"/>
                  </a:cubicBezTo>
                  <a:cubicBezTo>
                    <a:pt x="10" y="1496"/>
                    <a:pt x="10" y="1534"/>
                    <a:pt x="20" y="1553"/>
                  </a:cubicBezTo>
                  <a:cubicBezTo>
                    <a:pt x="306" y="1944"/>
                    <a:pt x="486" y="2401"/>
                    <a:pt x="563" y="2877"/>
                  </a:cubicBezTo>
                  <a:cubicBezTo>
                    <a:pt x="601" y="3125"/>
                    <a:pt x="734" y="3344"/>
                    <a:pt x="944" y="3487"/>
                  </a:cubicBezTo>
                  <a:cubicBezTo>
                    <a:pt x="989" y="3525"/>
                    <a:pt x="1045" y="3543"/>
                    <a:pt x="1101" y="3543"/>
                  </a:cubicBezTo>
                  <a:cubicBezTo>
                    <a:pt x="1187" y="3543"/>
                    <a:pt x="1273" y="3501"/>
                    <a:pt x="1325" y="3420"/>
                  </a:cubicBezTo>
                  <a:cubicBezTo>
                    <a:pt x="1391" y="3306"/>
                    <a:pt x="1429" y="3182"/>
                    <a:pt x="1420" y="3049"/>
                  </a:cubicBezTo>
                  <a:cubicBezTo>
                    <a:pt x="1420" y="2849"/>
                    <a:pt x="1401" y="2658"/>
                    <a:pt x="1401" y="2458"/>
                  </a:cubicBezTo>
                  <a:cubicBezTo>
                    <a:pt x="1391" y="2163"/>
                    <a:pt x="1410" y="1858"/>
                    <a:pt x="1439" y="1563"/>
                  </a:cubicBezTo>
                  <a:cubicBezTo>
                    <a:pt x="1487" y="1296"/>
                    <a:pt x="1515" y="1020"/>
                    <a:pt x="1534" y="744"/>
                  </a:cubicBezTo>
                  <a:cubicBezTo>
                    <a:pt x="1553" y="458"/>
                    <a:pt x="1487" y="191"/>
                    <a:pt x="1248" y="1"/>
                  </a:cubicBezTo>
                  <a:close/>
                </a:path>
              </a:pathLst>
            </a:custGeom>
            <a:solidFill>
              <a:srgbClr val="419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4"/>
            <p:cNvSpPr/>
            <p:nvPr/>
          </p:nvSpPr>
          <p:spPr>
            <a:xfrm>
              <a:off x="3091575" y="3215475"/>
              <a:ext cx="168850" cy="230675"/>
            </a:xfrm>
            <a:custGeom>
              <a:avLst/>
              <a:gdLst/>
              <a:ahLst/>
              <a:cxnLst/>
              <a:rect l="l" t="t" r="r" b="b"/>
              <a:pathLst>
                <a:path w="6754" h="9227" extrusionOk="0">
                  <a:moveTo>
                    <a:pt x="1153" y="6207"/>
                  </a:moveTo>
                  <a:cubicBezTo>
                    <a:pt x="1086" y="6274"/>
                    <a:pt x="1010" y="6331"/>
                    <a:pt x="943" y="6388"/>
                  </a:cubicBezTo>
                  <a:cubicBezTo>
                    <a:pt x="886" y="6426"/>
                    <a:pt x="838" y="6464"/>
                    <a:pt x="781" y="6503"/>
                  </a:cubicBezTo>
                  <a:cubicBezTo>
                    <a:pt x="895" y="6398"/>
                    <a:pt x="1019" y="6293"/>
                    <a:pt x="1153" y="6207"/>
                  </a:cubicBezTo>
                  <a:close/>
                  <a:moveTo>
                    <a:pt x="3935" y="0"/>
                  </a:moveTo>
                  <a:cubicBezTo>
                    <a:pt x="3801" y="0"/>
                    <a:pt x="3694" y="73"/>
                    <a:pt x="3572" y="245"/>
                  </a:cubicBezTo>
                  <a:cubicBezTo>
                    <a:pt x="3210" y="740"/>
                    <a:pt x="2791" y="1188"/>
                    <a:pt x="2324" y="1588"/>
                  </a:cubicBezTo>
                  <a:lnTo>
                    <a:pt x="2315" y="1588"/>
                  </a:lnTo>
                  <a:cubicBezTo>
                    <a:pt x="2296" y="1597"/>
                    <a:pt x="2267" y="1616"/>
                    <a:pt x="2248" y="1635"/>
                  </a:cubicBezTo>
                  <a:lnTo>
                    <a:pt x="2172" y="1702"/>
                  </a:lnTo>
                  <a:cubicBezTo>
                    <a:pt x="2172" y="1712"/>
                    <a:pt x="2172" y="1712"/>
                    <a:pt x="2172" y="1712"/>
                  </a:cubicBezTo>
                  <a:cubicBezTo>
                    <a:pt x="2077" y="1816"/>
                    <a:pt x="2019" y="1940"/>
                    <a:pt x="2010" y="2083"/>
                  </a:cubicBezTo>
                  <a:cubicBezTo>
                    <a:pt x="1953" y="2921"/>
                    <a:pt x="2143" y="3845"/>
                    <a:pt x="1715" y="4569"/>
                  </a:cubicBezTo>
                  <a:cubicBezTo>
                    <a:pt x="1505" y="4921"/>
                    <a:pt x="1181" y="5179"/>
                    <a:pt x="867" y="5445"/>
                  </a:cubicBezTo>
                  <a:cubicBezTo>
                    <a:pt x="562" y="5702"/>
                    <a:pt x="257" y="5998"/>
                    <a:pt x="114" y="6388"/>
                  </a:cubicBezTo>
                  <a:cubicBezTo>
                    <a:pt x="0" y="6693"/>
                    <a:pt x="38" y="7046"/>
                    <a:pt x="229" y="7322"/>
                  </a:cubicBezTo>
                  <a:cubicBezTo>
                    <a:pt x="238" y="7379"/>
                    <a:pt x="248" y="7426"/>
                    <a:pt x="257" y="7484"/>
                  </a:cubicBezTo>
                  <a:lnTo>
                    <a:pt x="372" y="7579"/>
                  </a:lnTo>
                  <a:cubicBezTo>
                    <a:pt x="886" y="8017"/>
                    <a:pt x="1486" y="8341"/>
                    <a:pt x="2124" y="8550"/>
                  </a:cubicBezTo>
                  <a:cubicBezTo>
                    <a:pt x="3048" y="8827"/>
                    <a:pt x="3972" y="9074"/>
                    <a:pt x="4934" y="9151"/>
                  </a:cubicBezTo>
                  <a:cubicBezTo>
                    <a:pt x="4947" y="9149"/>
                    <a:pt x="4961" y="9149"/>
                    <a:pt x="4974" y="9149"/>
                  </a:cubicBezTo>
                  <a:cubicBezTo>
                    <a:pt x="5065" y="9149"/>
                    <a:pt x="5154" y="9177"/>
                    <a:pt x="5229" y="9227"/>
                  </a:cubicBezTo>
                  <a:cubicBezTo>
                    <a:pt x="5401" y="9141"/>
                    <a:pt x="5525" y="8989"/>
                    <a:pt x="5591" y="8817"/>
                  </a:cubicBezTo>
                  <a:cubicBezTo>
                    <a:pt x="5753" y="8436"/>
                    <a:pt x="5820" y="8017"/>
                    <a:pt x="5791" y="7598"/>
                  </a:cubicBezTo>
                  <a:cubicBezTo>
                    <a:pt x="5734" y="6941"/>
                    <a:pt x="5744" y="6284"/>
                    <a:pt x="5801" y="5626"/>
                  </a:cubicBezTo>
                  <a:cubicBezTo>
                    <a:pt x="5839" y="5179"/>
                    <a:pt x="5934" y="4731"/>
                    <a:pt x="6068" y="4293"/>
                  </a:cubicBezTo>
                  <a:cubicBezTo>
                    <a:pt x="6229" y="3864"/>
                    <a:pt x="6420" y="3436"/>
                    <a:pt x="6649" y="3035"/>
                  </a:cubicBezTo>
                  <a:cubicBezTo>
                    <a:pt x="6753" y="2874"/>
                    <a:pt x="6753" y="2654"/>
                    <a:pt x="6639" y="2493"/>
                  </a:cubicBezTo>
                  <a:cubicBezTo>
                    <a:pt x="6468" y="2197"/>
                    <a:pt x="6363" y="1864"/>
                    <a:pt x="6344" y="1521"/>
                  </a:cubicBezTo>
                  <a:cubicBezTo>
                    <a:pt x="6334" y="1273"/>
                    <a:pt x="6334" y="1035"/>
                    <a:pt x="6363" y="788"/>
                  </a:cubicBezTo>
                  <a:cubicBezTo>
                    <a:pt x="6372" y="549"/>
                    <a:pt x="6277" y="445"/>
                    <a:pt x="6039" y="426"/>
                  </a:cubicBezTo>
                  <a:cubicBezTo>
                    <a:pt x="5906" y="407"/>
                    <a:pt x="5782" y="407"/>
                    <a:pt x="5648" y="407"/>
                  </a:cubicBezTo>
                  <a:cubicBezTo>
                    <a:pt x="5639" y="730"/>
                    <a:pt x="5477" y="1026"/>
                    <a:pt x="5210" y="1207"/>
                  </a:cubicBezTo>
                  <a:cubicBezTo>
                    <a:pt x="5112" y="1285"/>
                    <a:pt x="4993" y="1323"/>
                    <a:pt x="4874" y="1323"/>
                  </a:cubicBezTo>
                  <a:cubicBezTo>
                    <a:pt x="4762" y="1323"/>
                    <a:pt x="4650" y="1290"/>
                    <a:pt x="4553" y="1226"/>
                  </a:cubicBezTo>
                  <a:cubicBezTo>
                    <a:pt x="4143" y="959"/>
                    <a:pt x="4010" y="397"/>
                    <a:pt x="4191" y="64"/>
                  </a:cubicBezTo>
                  <a:cubicBezTo>
                    <a:pt x="4092" y="23"/>
                    <a:pt x="4009" y="0"/>
                    <a:pt x="3935" y="0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4"/>
            <p:cNvSpPr/>
            <p:nvPr/>
          </p:nvSpPr>
          <p:spPr>
            <a:xfrm>
              <a:off x="3196825" y="3135050"/>
              <a:ext cx="52175" cy="70925"/>
            </a:xfrm>
            <a:custGeom>
              <a:avLst/>
              <a:gdLst/>
              <a:ahLst/>
              <a:cxnLst/>
              <a:rect l="l" t="t" r="r" b="b"/>
              <a:pathLst>
                <a:path w="2087" h="2837" extrusionOk="0">
                  <a:moveTo>
                    <a:pt x="1231" y="1"/>
                  </a:moveTo>
                  <a:cubicBezTo>
                    <a:pt x="781" y="1"/>
                    <a:pt x="320" y="516"/>
                    <a:pt x="172" y="1223"/>
                  </a:cubicBezTo>
                  <a:cubicBezTo>
                    <a:pt x="0" y="2004"/>
                    <a:pt x="48" y="2662"/>
                    <a:pt x="734" y="2824"/>
                  </a:cubicBezTo>
                  <a:cubicBezTo>
                    <a:pt x="773" y="2832"/>
                    <a:pt x="813" y="2836"/>
                    <a:pt x="853" y="2836"/>
                  </a:cubicBezTo>
                  <a:cubicBezTo>
                    <a:pt x="1296" y="2836"/>
                    <a:pt x="1757" y="2320"/>
                    <a:pt x="1915" y="1604"/>
                  </a:cubicBezTo>
                  <a:cubicBezTo>
                    <a:pt x="2086" y="833"/>
                    <a:pt x="1829" y="118"/>
                    <a:pt x="1353" y="14"/>
                  </a:cubicBezTo>
                  <a:cubicBezTo>
                    <a:pt x="1312" y="5"/>
                    <a:pt x="1272" y="1"/>
                    <a:pt x="1231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4"/>
            <p:cNvSpPr/>
            <p:nvPr/>
          </p:nvSpPr>
          <p:spPr>
            <a:xfrm>
              <a:off x="3159675" y="3045700"/>
              <a:ext cx="92650" cy="139200"/>
            </a:xfrm>
            <a:custGeom>
              <a:avLst/>
              <a:gdLst/>
              <a:ahLst/>
              <a:cxnLst/>
              <a:rect l="l" t="t" r="r" b="b"/>
              <a:pathLst>
                <a:path w="3706" h="5568" extrusionOk="0">
                  <a:moveTo>
                    <a:pt x="1503" y="1"/>
                  </a:moveTo>
                  <a:cubicBezTo>
                    <a:pt x="1213" y="1"/>
                    <a:pt x="931" y="107"/>
                    <a:pt x="715" y="302"/>
                  </a:cubicBezTo>
                  <a:cubicBezTo>
                    <a:pt x="172" y="740"/>
                    <a:pt x="0" y="1340"/>
                    <a:pt x="105" y="2006"/>
                  </a:cubicBezTo>
                  <a:cubicBezTo>
                    <a:pt x="248" y="2930"/>
                    <a:pt x="829" y="3483"/>
                    <a:pt x="1696" y="3778"/>
                  </a:cubicBezTo>
                  <a:cubicBezTo>
                    <a:pt x="1867" y="3826"/>
                    <a:pt x="2048" y="3892"/>
                    <a:pt x="2229" y="3950"/>
                  </a:cubicBezTo>
                  <a:cubicBezTo>
                    <a:pt x="2534" y="3997"/>
                    <a:pt x="2839" y="4083"/>
                    <a:pt x="3134" y="4207"/>
                  </a:cubicBezTo>
                  <a:cubicBezTo>
                    <a:pt x="3315" y="4292"/>
                    <a:pt x="3315" y="4312"/>
                    <a:pt x="3191" y="4464"/>
                  </a:cubicBezTo>
                  <a:cubicBezTo>
                    <a:pt x="3048" y="4635"/>
                    <a:pt x="2963" y="4835"/>
                    <a:pt x="2934" y="5054"/>
                  </a:cubicBezTo>
                  <a:cubicBezTo>
                    <a:pt x="2915" y="5207"/>
                    <a:pt x="2953" y="5350"/>
                    <a:pt x="3039" y="5474"/>
                  </a:cubicBezTo>
                  <a:cubicBezTo>
                    <a:pt x="3091" y="5536"/>
                    <a:pt x="3137" y="5567"/>
                    <a:pt x="3187" y="5567"/>
                  </a:cubicBezTo>
                  <a:cubicBezTo>
                    <a:pt x="3228" y="5567"/>
                    <a:pt x="3272" y="5545"/>
                    <a:pt x="3324" y="5502"/>
                  </a:cubicBezTo>
                  <a:cubicBezTo>
                    <a:pt x="3410" y="5416"/>
                    <a:pt x="3477" y="5321"/>
                    <a:pt x="3534" y="5207"/>
                  </a:cubicBezTo>
                  <a:cubicBezTo>
                    <a:pt x="3610" y="4997"/>
                    <a:pt x="3705" y="4788"/>
                    <a:pt x="3648" y="4550"/>
                  </a:cubicBezTo>
                  <a:cubicBezTo>
                    <a:pt x="3620" y="4435"/>
                    <a:pt x="3620" y="4321"/>
                    <a:pt x="3639" y="4216"/>
                  </a:cubicBezTo>
                  <a:cubicBezTo>
                    <a:pt x="3677" y="4045"/>
                    <a:pt x="3629" y="3883"/>
                    <a:pt x="3505" y="3769"/>
                  </a:cubicBezTo>
                  <a:cubicBezTo>
                    <a:pt x="3391" y="3664"/>
                    <a:pt x="3277" y="3578"/>
                    <a:pt x="3143" y="3511"/>
                  </a:cubicBezTo>
                  <a:cubicBezTo>
                    <a:pt x="2658" y="3254"/>
                    <a:pt x="2467" y="2807"/>
                    <a:pt x="2381" y="2302"/>
                  </a:cubicBezTo>
                  <a:cubicBezTo>
                    <a:pt x="2381" y="2235"/>
                    <a:pt x="2391" y="2168"/>
                    <a:pt x="2420" y="2111"/>
                  </a:cubicBezTo>
                  <a:cubicBezTo>
                    <a:pt x="2524" y="1873"/>
                    <a:pt x="2601" y="1625"/>
                    <a:pt x="2648" y="1368"/>
                  </a:cubicBezTo>
                  <a:cubicBezTo>
                    <a:pt x="2724" y="825"/>
                    <a:pt x="2524" y="187"/>
                    <a:pt x="1743" y="25"/>
                  </a:cubicBezTo>
                  <a:cubicBezTo>
                    <a:pt x="1663" y="9"/>
                    <a:pt x="1583" y="1"/>
                    <a:pt x="1503" y="1"/>
                  </a:cubicBezTo>
                  <a:close/>
                </a:path>
              </a:pathLst>
            </a:custGeom>
            <a:solidFill>
              <a:srgbClr val="1A1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4"/>
            <p:cNvSpPr/>
            <p:nvPr/>
          </p:nvSpPr>
          <p:spPr>
            <a:xfrm>
              <a:off x="3238000" y="3167300"/>
              <a:ext cx="21475" cy="26925"/>
            </a:xfrm>
            <a:custGeom>
              <a:avLst/>
              <a:gdLst/>
              <a:ahLst/>
              <a:cxnLst/>
              <a:rect l="l" t="t" r="r" b="b"/>
              <a:pathLst>
                <a:path w="859" h="1077" extrusionOk="0">
                  <a:moveTo>
                    <a:pt x="609" y="0"/>
                  </a:moveTo>
                  <a:cubicBezTo>
                    <a:pt x="455" y="0"/>
                    <a:pt x="263" y="152"/>
                    <a:pt x="144" y="391"/>
                  </a:cubicBezTo>
                  <a:cubicBezTo>
                    <a:pt x="1" y="676"/>
                    <a:pt x="10" y="972"/>
                    <a:pt x="172" y="1057"/>
                  </a:cubicBezTo>
                  <a:cubicBezTo>
                    <a:pt x="198" y="1070"/>
                    <a:pt x="226" y="1076"/>
                    <a:pt x="256" y="1076"/>
                  </a:cubicBezTo>
                  <a:cubicBezTo>
                    <a:pt x="404" y="1076"/>
                    <a:pt x="596" y="924"/>
                    <a:pt x="715" y="686"/>
                  </a:cubicBezTo>
                  <a:cubicBezTo>
                    <a:pt x="858" y="400"/>
                    <a:pt x="849" y="95"/>
                    <a:pt x="696" y="19"/>
                  </a:cubicBezTo>
                  <a:cubicBezTo>
                    <a:pt x="669" y="6"/>
                    <a:pt x="640" y="0"/>
                    <a:pt x="609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4"/>
            <p:cNvSpPr/>
            <p:nvPr/>
          </p:nvSpPr>
          <p:spPr>
            <a:xfrm>
              <a:off x="3191575" y="3155825"/>
              <a:ext cx="16225" cy="26050"/>
            </a:xfrm>
            <a:custGeom>
              <a:avLst/>
              <a:gdLst/>
              <a:ahLst/>
              <a:cxnLst/>
              <a:rect l="l" t="t" r="r" b="b"/>
              <a:pathLst>
                <a:path w="649" h="1042" extrusionOk="0">
                  <a:moveTo>
                    <a:pt x="277" y="1"/>
                  </a:moveTo>
                  <a:cubicBezTo>
                    <a:pt x="271" y="1"/>
                    <a:pt x="264" y="1"/>
                    <a:pt x="258" y="2"/>
                  </a:cubicBezTo>
                  <a:cubicBezTo>
                    <a:pt x="96" y="30"/>
                    <a:pt x="1" y="278"/>
                    <a:pt x="39" y="564"/>
                  </a:cubicBezTo>
                  <a:cubicBezTo>
                    <a:pt x="75" y="829"/>
                    <a:pt x="226" y="1041"/>
                    <a:pt x="372" y="1041"/>
                  </a:cubicBezTo>
                  <a:cubicBezTo>
                    <a:pt x="379" y="1041"/>
                    <a:pt x="385" y="1041"/>
                    <a:pt x="391" y="1040"/>
                  </a:cubicBezTo>
                  <a:cubicBezTo>
                    <a:pt x="553" y="1011"/>
                    <a:pt x="648" y="764"/>
                    <a:pt x="610" y="488"/>
                  </a:cubicBezTo>
                  <a:cubicBezTo>
                    <a:pt x="574" y="213"/>
                    <a:pt x="432" y="1"/>
                    <a:pt x="277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4"/>
            <p:cNvSpPr/>
            <p:nvPr/>
          </p:nvSpPr>
          <p:spPr>
            <a:xfrm>
              <a:off x="3206200" y="3177525"/>
              <a:ext cx="17550" cy="10425"/>
            </a:xfrm>
            <a:custGeom>
              <a:avLst/>
              <a:gdLst/>
              <a:ahLst/>
              <a:cxnLst/>
              <a:rect l="l" t="t" r="r" b="b"/>
              <a:pathLst>
                <a:path w="702" h="417" extrusionOk="0">
                  <a:moveTo>
                    <a:pt x="54" y="1"/>
                  </a:moveTo>
                  <a:cubicBezTo>
                    <a:pt x="0" y="249"/>
                    <a:pt x="197" y="417"/>
                    <a:pt x="395" y="417"/>
                  </a:cubicBezTo>
                  <a:cubicBezTo>
                    <a:pt x="516" y="417"/>
                    <a:pt x="637" y="354"/>
                    <a:pt x="701" y="210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4"/>
            <p:cNvSpPr/>
            <p:nvPr/>
          </p:nvSpPr>
          <p:spPr>
            <a:xfrm>
              <a:off x="3418025" y="3098875"/>
              <a:ext cx="43850" cy="50100"/>
            </a:xfrm>
            <a:custGeom>
              <a:avLst/>
              <a:gdLst/>
              <a:ahLst/>
              <a:cxnLst/>
              <a:rect l="l" t="t" r="r" b="b"/>
              <a:pathLst>
                <a:path w="1754" h="2004" extrusionOk="0">
                  <a:moveTo>
                    <a:pt x="1101" y="0"/>
                  </a:moveTo>
                  <a:cubicBezTo>
                    <a:pt x="944" y="0"/>
                    <a:pt x="401" y="908"/>
                    <a:pt x="401" y="908"/>
                  </a:cubicBezTo>
                  <a:cubicBezTo>
                    <a:pt x="401" y="908"/>
                    <a:pt x="317" y="356"/>
                    <a:pt x="204" y="356"/>
                  </a:cubicBezTo>
                  <a:cubicBezTo>
                    <a:pt x="203" y="356"/>
                    <a:pt x="202" y="356"/>
                    <a:pt x="201" y="356"/>
                  </a:cubicBezTo>
                  <a:cubicBezTo>
                    <a:pt x="1" y="365"/>
                    <a:pt x="134" y="1584"/>
                    <a:pt x="134" y="1584"/>
                  </a:cubicBezTo>
                  <a:lnTo>
                    <a:pt x="649" y="2004"/>
                  </a:lnTo>
                  <a:cubicBezTo>
                    <a:pt x="649" y="2004"/>
                    <a:pt x="1753" y="927"/>
                    <a:pt x="1677" y="822"/>
                  </a:cubicBezTo>
                  <a:cubicBezTo>
                    <a:pt x="1668" y="810"/>
                    <a:pt x="1654" y="804"/>
                    <a:pt x="1635" y="804"/>
                  </a:cubicBezTo>
                  <a:cubicBezTo>
                    <a:pt x="1502" y="804"/>
                    <a:pt x="1163" y="1099"/>
                    <a:pt x="1163" y="1099"/>
                  </a:cubicBezTo>
                  <a:cubicBezTo>
                    <a:pt x="1163" y="1099"/>
                    <a:pt x="1696" y="565"/>
                    <a:pt x="1649" y="470"/>
                  </a:cubicBezTo>
                  <a:cubicBezTo>
                    <a:pt x="1642" y="455"/>
                    <a:pt x="1629" y="449"/>
                    <a:pt x="1612" y="449"/>
                  </a:cubicBezTo>
                  <a:cubicBezTo>
                    <a:pt x="1462" y="449"/>
                    <a:pt x="972" y="946"/>
                    <a:pt x="972" y="946"/>
                  </a:cubicBezTo>
                  <a:cubicBezTo>
                    <a:pt x="972" y="946"/>
                    <a:pt x="1620" y="260"/>
                    <a:pt x="1477" y="156"/>
                  </a:cubicBezTo>
                  <a:cubicBezTo>
                    <a:pt x="1469" y="150"/>
                    <a:pt x="1458" y="147"/>
                    <a:pt x="1447" y="147"/>
                  </a:cubicBezTo>
                  <a:cubicBezTo>
                    <a:pt x="1269" y="147"/>
                    <a:pt x="772" y="803"/>
                    <a:pt x="772" y="803"/>
                  </a:cubicBezTo>
                  <a:cubicBezTo>
                    <a:pt x="772" y="803"/>
                    <a:pt x="1249" y="70"/>
                    <a:pt x="1115" y="3"/>
                  </a:cubicBezTo>
                  <a:cubicBezTo>
                    <a:pt x="1111" y="1"/>
                    <a:pt x="1106" y="0"/>
                    <a:pt x="1101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4"/>
            <p:cNvSpPr/>
            <p:nvPr/>
          </p:nvSpPr>
          <p:spPr>
            <a:xfrm>
              <a:off x="3050125" y="2963425"/>
              <a:ext cx="45750" cy="51475"/>
            </a:xfrm>
            <a:custGeom>
              <a:avLst/>
              <a:gdLst/>
              <a:ahLst/>
              <a:cxnLst/>
              <a:rect l="l" t="t" r="r" b="b"/>
              <a:pathLst>
                <a:path w="1830" h="2059" extrusionOk="0">
                  <a:moveTo>
                    <a:pt x="800" y="1"/>
                  </a:moveTo>
                  <a:cubicBezTo>
                    <a:pt x="797" y="1"/>
                    <a:pt x="794" y="1"/>
                    <a:pt x="791" y="2"/>
                  </a:cubicBezTo>
                  <a:cubicBezTo>
                    <a:pt x="648" y="40"/>
                    <a:pt x="982" y="859"/>
                    <a:pt x="982" y="859"/>
                  </a:cubicBezTo>
                  <a:cubicBezTo>
                    <a:pt x="982" y="859"/>
                    <a:pt x="603" y="84"/>
                    <a:pt x="438" y="84"/>
                  </a:cubicBezTo>
                  <a:cubicBezTo>
                    <a:pt x="432" y="84"/>
                    <a:pt x="426" y="85"/>
                    <a:pt x="420" y="87"/>
                  </a:cubicBezTo>
                  <a:cubicBezTo>
                    <a:pt x="258" y="164"/>
                    <a:pt x="763" y="954"/>
                    <a:pt x="763" y="954"/>
                  </a:cubicBezTo>
                  <a:cubicBezTo>
                    <a:pt x="763" y="954"/>
                    <a:pt x="356" y="356"/>
                    <a:pt x="214" y="356"/>
                  </a:cubicBezTo>
                  <a:cubicBezTo>
                    <a:pt x="201" y="356"/>
                    <a:pt x="190" y="362"/>
                    <a:pt x="182" y="373"/>
                  </a:cubicBezTo>
                  <a:cubicBezTo>
                    <a:pt x="125" y="449"/>
                    <a:pt x="553" y="1068"/>
                    <a:pt x="553" y="1068"/>
                  </a:cubicBezTo>
                  <a:cubicBezTo>
                    <a:pt x="553" y="1068"/>
                    <a:pt x="252" y="696"/>
                    <a:pt x="127" y="696"/>
                  </a:cubicBezTo>
                  <a:cubicBezTo>
                    <a:pt x="115" y="696"/>
                    <a:pt x="104" y="699"/>
                    <a:pt x="96" y="706"/>
                  </a:cubicBezTo>
                  <a:cubicBezTo>
                    <a:pt x="1" y="802"/>
                    <a:pt x="887" y="2059"/>
                    <a:pt x="887" y="2059"/>
                  </a:cubicBezTo>
                  <a:lnTo>
                    <a:pt x="1477" y="1735"/>
                  </a:lnTo>
                  <a:cubicBezTo>
                    <a:pt x="1477" y="1735"/>
                    <a:pt x="1830" y="573"/>
                    <a:pt x="1639" y="516"/>
                  </a:cubicBezTo>
                  <a:cubicBezTo>
                    <a:pt x="1636" y="515"/>
                    <a:pt x="1633" y="515"/>
                    <a:pt x="1630" y="515"/>
                  </a:cubicBezTo>
                  <a:cubicBezTo>
                    <a:pt x="1515" y="515"/>
                    <a:pt x="1334" y="1030"/>
                    <a:pt x="1334" y="1030"/>
                  </a:cubicBezTo>
                  <a:cubicBezTo>
                    <a:pt x="1334" y="1030"/>
                    <a:pt x="957" y="1"/>
                    <a:pt x="800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4"/>
            <p:cNvSpPr/>
            <p:nvPr/>
          </p:nvSpPr>
          <p:spPr>
            <a:xfrm>
              <a:off x="3413100" y="3134425"/>
              <a:ext cx="29475" cy="19100"/>
            </a:xfrm>
            <a:custGeom>
              <a:avLst/>
              <a:gdLst/>
              <a:ahLst/>
              <a:cxnLst/>
              <a:rect l="l" t="t" r="r" b="b"/>
              <a:pathLst>
                <a:path w="1179" h="764" extrusionOk="0">
                  <a:moveTo>
                    <a:pt x="211" y="0"/>
                  </a:moveTo>
                  <a:cubicBezTo>
                    <a:pt x="99" y="0"/>
                    <a:pt x="1" y="149"/>
                    <a:pt x="103" y="258"/>
                  </a:cubicBezTo>
                  <a:cubicBezTo>
                    <a:pt x="360" y="524"/>
                    <a:pt x="617" y="715"/>
                    <a:pt x="988" y="763"/>
                  </a:cubicBezTo>
                  <a:cubicBezTo>
                    <a:pt x="994" y="763"/>
                    <a:pt x="1000" y="763"/>
                    <a:pt x="1006" y="763"/>
                  </a:cubicBezTo>
                  <a:cubicBezTo>
                    <a:pt x="1179" y="763"/>
                    <a:pt x="1173" y="485"/>
                    <a:pt x="988" y="458"/>
                  </a:cubicBezTo>
                  <a:cubicBezTo>
                    <a:pt x="703" y="429"/>
                    <a:pt x="512" y="248"/>
                    <a:pt x="312" y="48"/>
                  </a:cubicBezTo>
                  <a:cubicBezTo>
                    <a:pt x="281" y="14"/>
                    <a:pt x="245" y="0"/>
                    <a:pt x="211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4"/>
            <p:cNvSpPr/>
            <p:nvPr/>
          </p:nvSpPr>
          <p:spPr>
            <a:xfrm>
              <a:off x="3063175" y="3005050"/>
              <a:ext cx="36275" cy="19300"/>
            </a:xfrm>
            <a:custGeom>
              <a:avLst/>
              <a:gdLst/>
              <a:ahLst/>
              <a:cxnLst/>
              <a:rect l="l" t="t" r="r" b="b"/>
              <a:pathLst>
                <a:path w="1451" h="772" extrusionOk="0">
                  <a:moveTo>
                    <a:pt x="1175" y="1"/>
                  </a:moveTo>
                  <a:cubicBezTo>
                    <a:pt x="741" y="1"/>
                    <a:pt x="339" y="207"/>
                    <a:pt x="88" y="556"/>
                  </a:cubicBezTo>
                  <a:cubicBezTo>
                    <a:pt x="1" y="664"/>
                    <a:pt x="108" y="771"/>
                    <a:pt x="219" y="771"/>
                  </a:cubicBezTo>
                  <a:cubicBezTo>
                    <a:pt x="265" y="771"/>
                    <a:pt x="312" y="753"/>
                    <a:pt x="346" y="708"/>
                  </a:cubicBezTo>
                  <a:cubicBezTo>
                    <a:pt x="539" y="453"/>
                    <a:pt x="846" y="296"/>
                    <a:pt x="1178" y="296"/>
                  </a:cubicBezTo>
                  <a:cubicBezTo>
                    <a:pt x="1205" y="296"/>
                    <a:pt x="1232" y="297"/>
                    <a:pt x="1260" y="299"/>
                  </a:cubicBezTo>
                  <a:cubicBezTo>
                    <a:pt x="1263" y="299"/>
                    <a:pt x="1266" y="299"/>
                    <a:pt x="1269" y="299"/>
                  </a:cubicBezTo>
                  <a:cubicBezTo>
                    <a:pt x="1450" y="299"/>
                    <a:pt x="1447" y="13"/>
                    <a:pt x="1260" y="3"/>
                  </a:cubicBezTo>
                  <a:cubicBezTo>
                    <a:pt x="1232" y="2"/>
                    <a:pt x="1203" y="1"/>
                    <a:pt x="1175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4"/>
            <p:cNvSpPr/>
            <p:nvPr/>
          </p:nvSpPr>
          <p:spPr>
            <a:xfrm>
              <a:off x="3074775" y="3203500"/>
              <a:ext cx="117875" cy="107050"/>
            </a:xfrm>
            <a:custGeom>
              <a:avLst/>
              <a:gdLst/>
              <a:ahLst/>
              <a:cxnLst/>
              <a:rect l="l" t="t" r="r" b="b"/>
              <a:pathLst>
                <a:path w="4715" h="4282" extrusionOk="0">
                  <a:moveTo>
                    <a:pt x="4613" y="0"/>
                  </a:moveTo>
                  <a:cubicBezTo>
                    <a:pt x="4591" y="0"/>
                    <a:pt x="4570" y="11"/>
                    <a:pt x="4558" y="38"/>
                  </a:cubicBezTo>
                  <a:lnTo>
                    <a:pt x="4558" y="47"/>
                  </a:lnTo>
                  <a:cubicBezTo>
                    <a:pt x="4034" y="1067"/>
                    <a:pt x="3187" y="1886"/>
                    <a:pt x="2139" y="2352"/>
                  </a:cubicBezTo>
                  <a:cubicBezTo>
                    <a:pt x="1272" y="2743"/>
                    <a:pt x="139" y="3114"/>
                    <a:pt x="5" y="4210"/>
                  </a:cubicBezTo>
                  <a:cubicBezTo>
                    <a:pt x="1" y="4257"/>
                    <a:pt x="34" y="4281"/>
                    <a:pt x="71" y="4281"/>
                  </a:cubicBezTo>
                  <a:cubicBezTo>
                    <a:pt x="108" y="4281"/>
                    <a:pt x="148" y="4257"/>
                    <a:pt x="158" y="4210"/>
                  </a:cubicBezTo>
                  <a:cubicBezTo>
                    <a:pt x="301" y="2972"/>
                    <a:pt x="1844" y="2733"/>
                    <a:pt x="2729" y="2219"/>
                  </a:cubicBezTo>
                  <a:cubicBezTo>
                    <a:pt x="3568" y="1714"/>
                    <a:pt x="4244" y="981"/>
                    <a:pt x="4682" y="114"/>
                  </a:cubicBezTo>
                  <a:cubicBezTo>
                    <a:pt x="4715" y="55"/>
                    <a:pt x="4662" y="0"/>
                    <a:pt x="4613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4"/>
            <p:cNvSpPr/>
            <p:nvPr/>
          </p:nvSpPr>
          <p:spPr>
            <a:xfrm>
              <a:off x="3066600" y="3319025"/>
              <a:ext cx="12175" cy="21850"/>
            </a:xfrm>
            <a:custGeom>
              <a:avLst/>
              <a:gdLst/>
              <a:ahLst/>
              <a:cxnLst/>
              <a:rect l="l" t="t" r="r" b="b"/>
              <a:pathLst>
                <a:path w="487" h="874" extrusionOk="0">
                  <a:moveTo>
                    <a:pt x="397" y="0"/>
                  </a:moveTo>
                  <a:cubicBezTo>
                    <a:pt x="368" y="0"/>
                    <a:pt x="340" y="17"/>
                    <a:pt x="332" y="56"/>
                  </a:cubicBezTo>
                  <a:cubicBezTo>
                    <a:pt x="256" y="303"/>
                    <a:pt x="151" y="541"/>
                    <a:pt x="28" y="770"/>
                  </a:cubicBezTo>
                  <a:cubicBezTo>
                    <a:pt x="0" y="824"/>
                    <a:pt x="46" y="873"/>
                    <a:pt x="95" y="873"/>
                  </a:cubicBezTo>
                  <a:cubicBezTo>
                    <a:pt x="114" y="873"/>
                    <a:pt x="135" y="865"/>
                    <a:pt x="151" y="846"/>
                  </a:cubicBezTo>
                  <a:cubicBezTo>
                    <a:pt x="285" y="608"/>
                    <a:pt x="399" y="351"/>
                    <a:pt x="475" y="94"/>
                  </a:cubicBezTo>
                  <a:cubicBezTo>
                    <a:pt x="487" y="37"/>
                    <a:pt x="440" y="0"/>
                    <a:pt x="397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4"/>
            <p:cNvSpPr/>
            <p:nvPr/>
          </p:nvSpPr>
          <p:spPr>
            <a:xfrm>
              <a:off x="3248975" y="3216100"/>
              <a:ext cx="26675" cy="111100"/>
            </a:xfrm>
            <a:custGeom>
              <a:avLst/>
              <a:gdLst/>
              <a:ahLst/>
              <a:cxnLst/>
              <a:rect l="l" t="t" r="r" b="b"/>
              <a:pathLst>
                <a:path w="1067" h="4444" extrusionOk="0">
                  <a:moveTo>
                    <a:pt x="104" y="0"/>
                  </a:moveTo>
                  <a:cubicBezTo>
                    <a:pt x="58" y="0"/>
                    <a:pt x="11" y="37"/>
                    <a:pt x="29" y="96"/>
                  </a:cubicBezTo>
                  <a:cubicBezTo>
                    <a:pt x="162" y="534"/>
                    <a:pt x="0" y="963"/>
                    <a:pt x="0" y="1410"/>
                  </a:cubicBezTo>
                  <a:cubicBezTo>
                    <a:pt x="19" y="1744"/>
                    <a:pt x="95" y="2068"/>
                    <a:pt x="229" y="2363"/>
                  </a:cubicBezTo>
                  <a:cubicBezTo>
                    <a:pt x="495" y="3010"/>
                    <a:pt x="924" y="3639"/>
                    <a:pt x="838" y="4373"/>
                  </a:cubicBezTo>
                  <a:cubicBezTo>
                    <a:pt x="834" y="4420"/>
                    <a:pt x="867" y="4444"/>
                    <a:pt x="904" y="4444"/>
                  </a:cubicBezTo>
                  <a:cubicBezTo>
                    <a:pt x="941" y="4444"/>
                    <a:pt x="981" y="4420"/>
                    <a:pt x="991" y="4373"/>
                  </a:cubicBezTo>
                  <a:cubicBezTo>
                    <a:pt x="1067" y="3677"/>
                    <a:pt x="705" y="3077"/>
                    <a:pt x="438" y="2468"/>
                  </a:cubicBezTo>
                  <a:cubicBezTo>
                    <a:pt x="267" y="2096"/>
                    <a:pt x="133" y="1715"/>
                    <a:pt x="153" y="1306"/>
                  </a:cubicBezTo>
                  <a:cubicBezTo>
                    <a:pt x="172" y="877"/>
                    <a:pt x="305" y="477"/>
                    <a:pt x="172" y="48"/>
                  </a:cubicBezTo>
                  <a:cubicBezTo>
                    <a:pt x="161" y="15"/>
                    <a:pt x="132" y="0"/>
                    <a:pt x="104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4"/>
            <p:cNvSpPr/>
            <p:nvPr/>
          </p:nvSpPr>
          <p:spPr>
            <a:xfrm>
              <a:off x="3273250" y="3344900"/>
              <a:ext cx="6425" cy="17200"/>
            </a:xfrm>
            <a:custGeom>
              <a:avLst/>
              <a:gdLst/>
              <a:ahLst/>
              <a:cxnLst/>
              <a:rect l="l" t="t" r="r" b="b"/>
              <a:pathLst>
                <a:path w="257" h="688" extrusionOk="0">
                  <a:moveTo>
                    <a:pt x="106" y="0"/>
                  </a:moveTo>
                  <a:cubicBezTo>
                    <a:pt x="67" y="0"/>
                    <a:pt x="25" y="24"/>
                    <a:pt x="20" y="68"/>
                  </a:cubicBezTo>
                  <a:cubicBezTo>
                    <a:pt x="1" y="259"/>
                    <a:pt x="29" y="459"/>
                    <a:pt x="96" y="640"/>
                  </a:cubicBezTo>
                  <a:cubicBezTo>
                    <a:pt x="107" y="673"/>
                    <a:pt x="135" y="688"/>
                    <a:pt x="164" y="688"/>
                  </a:cubicBezTo>
                  <a:cubicBezTo>
                    <a:pt x="209" y="688"/>
                    <a:pt x="256" y="651"/>
                    <a:pt x="239" y="592"/>
                  </a:cubicBezTo>
                  <a:cubicBezTo>
                    <a:pt x="172" y="430"/>
                    <a:pt x="153" y="249"/>
                    <a:pt x="172" y="68"/>
                  </a:cubicBezTo>
                  <a:cubicBezTo>
                    <a:pt x="177" y="22"/>
                    <a:pt x="143" y="0"/>
                    <a:pt x="106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4"/>
            <p:cNvSpPr/>
            <p:nvPr/>
          </p:nvSpPr>
          <p:spPr>
            <a:xfrm>
              <a:off x="3239200" y="3400250"/>
              <a:ext cx="56450" cy="91625"/>
            </a:xfrm>
            <a:custGeom>
              <a:avLst/>
              <a:gdLst/>
              <a:ahLst/>
              <a:cxnLst/>
              <a:rect l="l" t="t" r="r" b="b"/>
              <a:pathLst>
                <a:path w="2258" h="3665" extrusionOk="0">
                  <a:moveTo>
                    <a:pt x="1539" y="1"/>
                  </a:moveTo>
                  <a:cubicBezTo>
                    <a:pt x="1494" y="1"/>
                    <a:pt x="1442" y="54"/>
                    <a:pt x="1467" y="112"/>
                  </a:cubicBezTo>
                  <a:cubicBezTo>
                    <a:pt x="1753" y="797"/>
                    <a:pt x="2058" y="1540"/>
                    <a:pt x="1867" y="2293"/>
                  </a:cubicBezTo>
                  <a:cubicBezTo>
                    <a:pt x="1667" y="3036"/>
                    <a:pt x="858" y="3503"/>
                    <a:pt x="96" y="3522"/>
                  </a:cubicBezTo>
                  <a:cubicBezTo>
                    <a:pt x="1" y="3522"/>
                    <a:pt x="1" y="3665"/>
                    <a:pt x="96" y="3665"/>
                  </a:cubicBezTo>
                  <a:cubicBezTo>
                    <a:pt x="839" y="3655"/>
                    <a:pt x="1687" y="3226"/>
                    <a:pt x="1953" y="2493"/>
                  </a:cubicBezTo>
                  <a:cubicBezTo>
                    <a:pt x="2258" y="1664"/>
                    <a:pt x="1915" y="807"/>
                    <a:pt x="1591" y="45"/>
                  </a:cubicBezTo>
                  <a:cubicBezTo>
                    <a:pt x="1582" y="14"/>
                    <a:pt x="1561" y="1"/>
                    <a:pt x="1539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4"/>
            <p:cNvSpPr/>
            <p:nvPr/>
          </p:nvSpPr>
          <p:spPr>
            <a:xfrm>
              <a:off x="3032275" y="3363150"/>
              <a:ext cx="38750" cy="68825"/>
            </a:xfrm>
            <a:custGeom>
              <a:avLst/>
              <a:gdLst/>
              <a:ahLst/>
              <a:cxnLst/>
              <a:rect l="l" t="t" r="r" b="b"/>
              <a:pathLst>
                <a:path w="1550" h="2753" extrusionOk="0">
                  <a:moveTo>
                    <a:pt x="1159" y="1"/>
                  </a:moveTo>
                  <a:cubicBezTo>
                    <a:pt x="1148" y="1"/>
                    <a:pt x="1136" y="5"/>
                    <a:pt x="1124" y="15"/>
                  </a:cubicBezTo>
                  <a:lnTo>
                    <a:pt x="1115" y="15"/>
                  </a:lnTo>
                  <a:cubicBezTo>
                    <a:pt x="553" y="415"/>
                    <a:pt x="96" y="1053"/>
                    <a:pt x="29" y="1758"/>
                  </a:cubicBezTo>
                  <a:cubicBezTo>
                    <a:pt x="0" y="2053"/>
                    <a:pt x="77" y="2386"/>
                    <a:pt x="343" y="2558"/>
                  </a:cubicBezTo>
                  <a:cubicBezTo>
                    <a:pt x="459" y="2634"/>
                    <a:pt x="585" y="2651"/>
                    <a:pt x="714" y="2651"/>
                  </a:cubicBezTo>
                  <a:cubicBezTo>
                    <a:pt x="823" y="2651"/>
                    <a:pt x="934" y="2639"/>
                    <a:pt x="1042" y="2639"/>
                  </a:cubicBezTo>
                  <a:cubicBezTo>
                    <a:pt x="1172" y="2639"/>
                    <a:pt x="1298" y="2657"/>
                    <a:pt x="1410" y="2739"/>
                  </a:cubicBezTo>
                  <a:cubicBezTo>
                    <a:pt x="1423" y="2748"/>
                    <a:pt x="1436" y="2753"/>
                    <a:pt x="1448" y="2753"/>
                  </a:cubicBezTo>
                  <a:cubicBezTo>
                    <a:pt x="1508" y="2753"/>
                    <a:pt x="1549" y="2653"/>
                    <a:pt x="1486" y="2605"/>
                  </a:cubicBezTo>
                  <a:cubicBezTo>
                    <a:pt x="1364" y="2521"/>
                    <a:pt x="1246" y="2499"/>
                    <a:pt x="1114" y="2499"/>
                  </a:cubicBezTo>
                  <a:cubicBezTo>
                    <a:pt x="1051" y="2499"/>
                    <a:pt x="985" y="2504"/>
                    <a:pt x="915" y="2510"/>
                  </a:cubicBezTo>
                  <a:cubicBezTo>
                    <a:pt x="864" y="2512"/>
                    <a:pt x="815" y="2514"/>
                    <a:pt x="767" y="2514"/>
                  </a:cubicBezTo>
                  <a:cubicBezTo>
                    <a:pt x="606" y="2514"/>
                    <a:pt x="459" y="2490"/>
                    <a:pt x="334" y="2358"/>
                  </a:cubicBezTo>
                  <a:cubicBezTo>
                    <a:pt x="181" y="2196"/>
                    <a:pt x="153" y="1939"/>
                    <a:pt x="191" y="1720"/>
                  </a:cubicBezTo>
                  <a:cubicBezTo>
                    <a:pt x="296" y="1081"/>
                    <a:pt x="658" y="510"/>
                    <a:pt x="1191" y="138"/>
                  </a:cubicBezTo>
                  <a:cubicBezTo>
                    <a:pt x="1262" y="99"/>
                    <a:pt x="1215" y="1"/>
                    <a:pt x="1159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4"/>
            <p:cNvSpPr/>
            <p:nvPr/>
          </p:nvSpPr>
          <p:spPr>
            <a:xfrm>
              <a:off x="3108525" y="3145425"/>
              <a:ext cx="58825" cy="87150"/>
            </a:xfrm>
            <a:custGeom>
              <a:avLst/>
              <a:gdLst/>
              <a:ahLst/>
              <a:cxnLst/>
              <a:rect l="l" t="t" r="r" b="b"/>
              <a:pathLst>
                <a:path w="2353" h="3486" extrusionOk="0">
                  <a:moveTo>
                    <a:pt x="2263" y="1"/>
                  </a:moveTo>
                  <a:cubicBezTo>
                    <a:pt x="2234" y="1"/>
                    <a:pt x="2206" y="17"/>
                    <a:pt x="2199" y="56"/>
                  </a:cubicBezTo>
                  <a:cubicBezTo>
                    <a:pt x="1961" y="1389"/>
                    <a:pt x="1189" y="2580"/>
                    <a:pt x="65" y="3342"/>
                  </a:cubicBezTo>
                  <a:cubicBezTo>
                    <a:pt x="1" y="3390"/>
                    <a:pt x="45" y="3486"/>
                    <a:pt x="106" y="3486"/>
                  </a:cubicBezTo>
                  <a:cubicBezTo>
                    <a:pt x="117" y="3486"/>
                    <a:pt x="129" y="3483"/>
                    <a:pt x="141" y="3475"/>
                  </a:cubicBezTo>
                  <a:cubicBezTo>
                    <a:pt x="1303" y="2685"/>
                    <a:pt x="2094" y="1466"/>
                    <a:pt x="2342" y="94"/>
                  </a:cubicBezTo>
                  <a:cubicBezTo>
                    <a:pt x="2353" y="37"/>
                    <a:pt x="2307" y="1"/>
                    <a:pt x="2263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4"/>
            <p:cNvSpPr/>
            <p:nvPr/>
          </p:nvSpPr>
          <p:spPr>
            <a:xfrm>
              <a:off x="3274925" y="3178300"/>
              <a:ext cx="35750" cy="108500"/>
            </a:xfrm>
            <a:custGeom>
              <a:avLst/>
              <a:gdLst/>
              <a:ahLst/>
              <a:cxnLst/>
              <a:rect l="l" t="t" r="r" b="b"/>
              <a:pathLst>
                <a:path w="1430" h="4340" extrusionOk="0">
                  <a:moveTo>
                    <a:pt x="218" y="0"/>
                  </a:moveTo>
                  <a:cubicBezTo>
                    <a:pt x="188" y="0"/>
                    <a:pt x="160" y="17"/>
                    <a:pt x="153" y="55"/>
                  </a:cubicBezTo>
                  <a:cubicBezTo>
                    <a:pt x="0" y="913"/>
                    <a:pt x="48" y="1798"/>
                    <a:pt x="296" y="2637"/>
                  </a:cubicBezTo>
                  <a:cubicBezTo>
                    <a:pt x="467" y="3275"/>
                    <a:pt x="686" y="3989"/>
                    <a:pt x="1296" y="4332"/>
                  </a:cubicBezTo>
                  <a:cubicBezTo>
                    <a:pt x="1306" y="4337"/>
                    <a:pt x="1317" y="4340"/>
                    <a:pt x="1326" y="4340"/>
                  </a:cubicBezTo>
                  <a:cubicBezTo>
                    <a:pt x="1388" y="4340"/>
                    <a:pt x="1429" y="4248"/>
                    <a:pt x="1372" y="4199"/>
                  </a:cubicBezTo>
                  <a:cubicBezTo>
                    <a:pt x="762" y="3865"/>
                    <a:pt x="572" y="3113"/>
                    <a:pt x="400" y="2494"/>
                  </a:cubicBezTo>
                  <a:cubicBezTo>
                    <a:pt x="191" y="1713"/>
                    <a:pt x="153" y="893"/>
                    <a:pt x="296" y="93"/>
                  </a:cubicBezTo>
                  <a:cubicBezTo>
                    <a:pt x="307" y="37"/>
                    <a:pt x="261" y="0"/>
                    <a:pt x="218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4"/>
            <p:cNvSpPr/>
            <p:nvPr/>
          </p:nvSpPr>
          <p:spPr>
            <a:xfrm>
              <a:off x="3181350" y="3223375"/>
              <a:ext cx="56325" cy="37550"/>
            </a:xfrm>
            <a:custGeom>
              <a:avLst/>
              <a:gdLst/>
              <a:ahLst/>
              <a:cxnLst/>
              <a:rect l="l" t="t" r="r" b="b"/>
              <a:pathLst>
                <a:path w="2253" h="1502" extrusionOk="0">
                  <a:moveTo>
                    <a:pt x="174" y="0"/>
                  </a:moveTo>
                  <a:cubicBezTo>
                    <a:pt x="138" y="0"/>
                    <a:pt x="100" y="24"/>
                    <a:pt x="95" y="72"/>
                  </a:cubicBezTo>
                  <a:cubicBezTo>
                    <a:pt x="0" y="653"/>
                    <a:pt x="324" y="1215"/>
                    <a:pt x="867" y="1424"/>
                  </a:cubicBezTo>
                  <a:cubicBezTo>
                    <a:pt x="1006" y="1477"/>
                    <a:pt x="1136" y="1501"/>
                    <a:pt x="1256" y="1501"/>
                  </a:cubicBezTo>
                  <a:cubicBezTo>
                    <a:pt x="1679" y="1501"/>
                    <a:pt x="1990" y="1203"/>
                    <a:pt x="2219" y="795"/>
                  </a:cubicBezTo>
                  <a:cubicBezTo>
                    <a:pt x="2252" y="736"/>
                    <a:pt x="2199" y="682"/>
                    <a:pt x="2147" y="682"/>
                  </a:cubicBezTo>
                  <a:cubicBezTo>
                    <a:pt x="2124" y="682"/>
                    <a:pt x="2101" y="693"/>
                    <a:pt x="2086" y="719"/>
                  </a:cubicBezTo>
                  <a:cubicBezTo>
                    <a:pt x="1981" y="919"/>
                    <a:pt x="1867" y="1129"/>
                    <a:pt x="1667" y="1253"/>
                  </a:cubicBezTo>
                  <a:cubicBezTo>
                    <a:pt x="1538" y="1319"/>
                    <a:pt x="1398" y="1353"/>
                    <a:pt x="1257" y="1353"/>
                  </a:cubicBezTo>
                  <a:cubicBezTo>
                    <a:pt x="1117" y="1353"/>
                    <a:pt x="976" y="1319"/>
                    <a:pt x="848" y="1253"/>
                  </a:cubicBezTo>
                  <a:cubicBezTo>
                    <a:pt x="410" y="1034"/>
                    <a:pt x="162" y="557"/>
                    <a:pt x="238" y="72"/>
                  </a:cubicBezTo>
                  <a:cubicBezTo>
                    <a:pt x="243" y="24"/>
                    <a:pt x="210" y="0"/>
                    <a:pt x="174" y="0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4"/>
            <p:cNvSpPr/>
            <p:nvPr/>
          </p:nvSpPr>
          <p:spPr>
            <a:xfrm>
              <a:off x="3092275" y="3316600"/>
              <a:ext cx="76175" cy="86475"/>
            </a:xfrm>
            <a:custGeom>
              <a:avLst/>
              <a:gdLst/>
              <a:ahLst/>
              <a:cxnLst/>
              <a:rect l="l" t="t" r="r" b="b"/>
              <a:pathLst>
                <a:path w="3047" h="3459" extrusionOk="0">
                  <a:moveTo>
                    <a:pt x="2946" y="1"/>
                  </a:moveTo>
                  <a:cubicBezTo>
                    <a:pt x="2924" y="1"/>
                    <a:pt x="2901" y="12"/>
                    <a:pt x="2887" y="38"/>
                  </a:cubicBezTo>
                  <a:cubicBezTo>
                    <a:pt x="2506" y="772"/>
                    <a:pt x="1982" y="1429"/>
                    <a:pt x="1353" y="1972"/>
                  </a:cubicBezTo>
                  <a:cubicBezTo>
                    <a:pt x="1058" y="2219"/>
                    <a:pt x="734" y="2410"/>
                    <a:pt x="429" y="2639"/>
                  </a:cubicBezTo>
                  <a:cubicBezTo>
                    <a:pt x="172" y="2829"/>
                    <a:pt x="1" y="3096"/>
                    <a:pt x="115" y="3410"/>
                  </a:cubicBezTo>
                  <a:cubicBezTo>
                    <a:pt x="126" y="3444"/>
                    <a:pt x="155" y="3458"/>
                    <a:pt x="184" y="3458"/>
                  </a:cubicBezTo>
                  <a:cubicBezTo>
                    <a:pt x="229" y="3458"/>
                    <a:pt x="275" y="3424"/>
                    <a:pt x="258" y="3372"/>
                  </a:cubicBezTo>
                  <a:cubicBezTo>
                    <a:pt x="86" y="2886"/>
                    <a:pt x="753" y="2620"/>
                    <a:pt x="1067" y="2391"/>
                  </a:cubicBezTo>
                  <a:cubicBezTo>
                    <a:pt x="1325" y="2191"/>
                    <a:pt x="1582" y="1981"/>
                    <a:pt x="1810" y="1753"/>
                  </a:cubicBezTo>
                  <a:cubicBezTo>
                    <a:pt x="2296" y="1267"/>
                    <a:pt x="2696" y="715"/>
                    <a:pt x="3020" y="114"/>
                  </a:cubicBezTo>
                  <a:cubicBezTo>
                    <a:pt x="3046" y="55"/>
                    <a:pt x="2996" y="1"/>
                    <a:pt x="2946" y="1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4"/>
            <p:cNvSpPr/>
            <p:nvPr/>
          </p:nvSpPr>
          <p:spPr>
            <a:xfrm>
              <a:off x="3167225" y="3293600"/>
              <a:ext cx="7700" cy="14525"/>
            </a:xfrm>
            <a:custGeom>
              <a:avLst/>
              <a:gdLst/>
              <a:ahLst/>
              <a:cxnLst/>
              <a:rect l="l" t="t" r="r" b="b"/>
              <a:pathLst>
                <a:path w="308" h="581" extrusionOk="0">
                  <a:moveTo>
                    <a:pt x="232" y="1"/>
                  </a:moveTo>
                  <a:cubicBezTo>
                    <a:pt x="194" y="1"/>
                    <a:pt x="155" y="25"/>
                    <a:pt x="155" y="72"/>
                  </a:cubicBezTo>
                  <a:cubicBezTo>
                    <a:pt x="165" y="215"/>
                    <a:pt x="117" y="358"/>
                    <a:pt x="41" y="472"/>
                  </a:cubicBezTo>
                  <a:cubicBezTo>
                    <a:pt x="1" y="526"/>
                    <a:pt x="56" y="580"/>
                    <a:pt x="108" y="580"/>
                  </a:cubicBezTo>
                  <a:cubicBezTo>
                    <a:pt x="130" y="580"/>
                    <a:pt x="151" y="571"/>
                    <a:pt x="165" y="549"/>
                  </a:cubicBezTo>
                  <a:cubicBezTo>
                    <a:pt x="260" y="406"/>
                    <a:pt x="308" y="244"/>
                    <a:pt x="308" y="72"/>
                  </a:cubicBezTo>
                  <a:cubicBezTo>
                    <a:pt x="308" y="25"/>
                    <a:pt x="270" y="1"/>
                    <a:pt x="232" y="1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4"/>
            <p:cNvSpPr/>
            <p:nvPr/>
          </p:nvSpPr>
          <p:spPr>
            <a:xfrm>
              <a:off x="3164425" y="3434225"/>
              <a:ext cx="138025" cy="264375"/>
            </a:xfrm>
            <a:custGeom>
              <a:avLst/>
              <a:gdLst/>
              <a:ahLst/>
              <a:cxnLst/>
              <a:rect l="l" t="t" r="r" b="b"/>
              <a:pathLst>
                <a:path w="5521" h="10575" extrusionOk="0">
                  <a:moveTo>
                    <a:pt x="1532" y="1"/>
                  </a:moveTo>
                  <a:cubicBezTo>
                    <a:pt x="1483" y="1"/>
                    <a:pt x="1432" y="56"/>
                    <a:pt x="1458" y="115"/>
                  </a:cubicBezTo>
                  <a:cubicBezTo>
                    <a:pt x="2201" y="1734"/>
                    <a:pt x="1763" y="3563"/>
                    <a:pt x="887" y="5039"/>
                  </a:cubicBezTo>
                  <a:cubicBezTo>
                    <a:pt x="734" y="5296"/>
                    <a:pt x="439" y="5592"/>
                    <a:pt x="429" y="5906"/>
                  </a:cubicBezTo>
                  <a:cubicBezTo>
                    <a:pt x="410" y="6249"/>
                    <a:pt x="591" y="6639"/>
                    <a:pt x="639" y="6992"/>
                  </a:cubicBezTo>
                  <a:cubicBezTo>
                    <a:pt x="772" y="7849"/>
                    <a:pt x="687" y="8773"/>
                    <a:pt x="39" y="9411"/>
                  </a:cubicBezTo>
                  <a:cubicBezTo>
                    <a:pt x="1" y="9449"/>
                    <a:pt x="20" y="9516"/>
                    <a:pt x="67" y="9535"/>
                  </a:cubicBezTo>
                  <a:cubicBezTo>
                    <a:pt x="448" y="9649"/>
                    <a:pt x="696" y="10021"/>
                    <a:pt x="658" y="10421"/>
                  </a:cubicBezTo>
                  <a:cubicBezTo>
                    <a:pt x="658" y="10463"/>
                    <a:pt x="689" y="10489"/>
                    <a:pt x="724" y="10489"/>
                  </a:cubicBezTo>
                  <a:cubicBezTo>
                    <a:pt x="737" y="10489"/>
                    <a:pt x="750" y="10486"/>
                    <a:pt x="763" y="10478"/>
                  </a:cubicBezTo>
                  <a:cubicBezTo>
                    <a:pt x="1125" y="10272"/>
                    <a:pt x="1525" y="10169"/>
                    <a:pt x="1924" y="10169"/>
                  </a:cubicBezTo>
                  <a:cubicBezTo>
                    <a:pt x="2375" y="10169"/>
                    <a:pt x="2826" y="10301"/>
                    <a:pt x="3220" y="10564"/>
                  </a:cubicBezTo>
                  <a:cubicBezTo>
                    <a:pt x="3231" y="10571"/>
                    <a:pt x="3242" y="10574"/>
                    <a:pt x="3253" y="10574"/>
                  </a:cubicBezTo>
                  <a:cubicBezTo>
                    <a:pt x="3271" y="10574"/>
                    <a:pt x="3288" y="10566"/>
                    <a:pt x="3306" y="10554"/>
                  </a:cubicBezTo>
                  <a:cubicBezTo>
                    <a:pt x="3640" y="10269"/>
                    <a:pt x="4057" y="10123"/>
                    <a:pt x="4478" y="10123"/>
                  </a:cubicBezTo>
                  <a:cubicBezTo>
                    <a:pt x="4788" y="10123"/>
                    <a:pt x="5100" y="10202"/>
                    <a:pt x="5382" y="10364"/>
                  </a:cubicBezTo>
                  <a:cubicBezTo>
                    <a:pt x="5397" y="10373"/>
                    <a:pt x="5411" y="10378"/>
                    <a:pt x="5424" y="10378"/>
                  </a:cubicBezTo>
                  <a:cubicBezTo>
                    <a:pt x="5486" y="10378"/>
                    <a:pt x="5520" y="10279"/>
                    <a:pt x="5449" y="10240"/>
                  </a:cubicBezTo>
                  <a:cubicBezTo>
                    <a:pt x="5145" y="10063"/>
                    <a:pt x="4803" y="9973"/>
                    <a:pt x="4459" y="9973"/>
                  </a:cubicBezTo>
                  <a:cubicBezTo>
                    <a:pt x="4210" y="9973"/>
                    <a:pt x="3961" y="10020"/>
                    <a:pt x="3725" y="10116"/>
                  </a:cubicBezTo>
                  <a:cubicBezTo>
                    <a:pt x="3570" y="10185"/>
                    <a:pt x="3384" y="10370"/>
                    <a:pt x="3230" y="10370"/>
                  </a:cubicBezTo>
                  <a:cubicBezTo>
                    <a:pt x="3214" y="10370"/>
                    <a:pt x="3198" y="10368"/>
                    <a:pt x="3182" y="10364"/>
                  </a:cubicBezTo>
                  <a:cubicBezTo>
                    <a:pt x="2982" y="10306"/>
                    <a:pt x="2801" y="10173"/>
                    <a:pt x="2592" y="10106"/>
                  </a:cubicBezTo>
                  <a:cubicBezTo>
                    <a:pt x="2382" y="10049"/>
                    <a:pt x="2172" y="10021"/>
                    <a:pt x="1953" y="10021"/>
                  </a:cubicBezTo>
                  <a:cubicBezTo>
                    <a:pt x="1936" y="10020"/>
                    <a:pt x="1920" y="10020"/>
                    <a:pt x="1903" y="10020"/>
                  </a:cubicBezTo>
                  <a:cubicBezTo>
                    <a:pt x="1525" y="10020"/>
                    <a:pt x="1149" y="10112"/>
                    <a:pt x="805" y="10289"/>
                  </a:cubicBezTo>
                  <a:lnTo>
                    <a:pt x="805" y="10289"/>
                  </a:lnTo>
                  <a:cubicBezTo>
                    <a:pt x="792" y="9913"/>
                    <a:pt x="561" y="9574"/>
                    <a:pt x="217" y="9423"/>
                  </a:cubicBezTo>
                  <a:lnTo>
                    <a:pt x="217" y="9423"/>
                  </a:lnTo>
                  <a:cubicBezTo>
                    <a:pt x="714" y="8894"/>
                    <a:pt x="875" y="8154"/>
                    <a:pt x="839" y="7449"/>
                  </a:cubicBezTo>
                  <a:cubicBezTo>
                    <a:pt x="801" y="7001"/>
                    <a:pt x="725" y="6563"/>
                    <a:pt x="610" y="6135"/>
                  </a:cubicBezTo>
                  <a:cubicBezTo>
                    <a:pt x="553" y="5839"/>
                    <a:pt x="667" y="5658"/>
                    <a:pt x="820" y="5420"/>
                  </a:cubicBezTo>
                  <a:cubicBezTo>
                    <a:pt x="944" y="5230"/>
                    <a:pt x="1058" y="5039"/>
                    <a:pt x="1172" y="4839"/>
                  </a:cubicBezTo>
                  <a:cubicBezTo>
                    <a:pt x="1972" y="3372"/>
                    <a:pt x="2306" y="1610"/>
                    <a:pt x="1591" y="39"/>
                  </a:cubicBezTo>
                  <a:cubicBezTo>
                    <a:pt x="1577" y="12"/>
                    <a:pt x="1555" y="1"/>
                    <a:pt x="1532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4"/>
            <p:cNvSpPr/>
            <p:nvPr/>
          </p:nvSpPr>
          <p:spPr>
            <a:xfrm>
              <a:off x="3074175" y="3564600"/>
              <a:ext cx="23975" cy="42950"/>
            </a:xfrm>
            <a:custGeom>
              <a:avLst/>
              <a:gdLst/>
              <a:ahLst/>
              <a:cxnLst/>
              <a:rect l="l" t="t" r="r" b="b"/>
              <a:pathLst>
                <a:path w="959" h="1718" extrusionOk="0">
                  <a:moveTo>
                    <a:pt x="154" y="0"/>
                  </a:moveTo>
                  <a:cubicBezTo>
                    <a:pt x="117" y="0"/>
                    <a:pt x="77" y="24"/>
                    <a:pt x="67" y="72"/>
                  </a:cubicBezTo>
                  <a:cubicBezTo>
                    <a:pt x="1" y="720"/>
                    <a:pt x="401" y="1234"/>
                    <a:pt x="810" y="1691"/>
                  </a:cubicBezTo>
                  <a:cubicBezTo>
                    <a:pt x="824" y="1710"/>
                    <a:pt x="841" y="1718"/>
                    <a:pt x="858" y="1718"/>
                  </a:cubicBezTo>
                  <a:cubicBezTo>
                    <a:pt x="909" y="1718"/>
                    <a:pt x="958" y="1644"/>
                    <a:pt x="915" y="1586"/>
                  </a:cubicBezTo>
                  <a:cubicBezTo>
                    <a:pt x="534" y="1148"/>
                    <a:pt x="153" y="681"/>
                    <a:pt x="220" y="72"/>
                  </a:cubicBezTo>
                  <a:cubicBezTo>
                    <a:pt x="225" y="24"/>
                    <a:pt x="191" y="0"/>
                    <a:pt x="154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4"/>
            <p:cNvSpPr/>
            <p:nvPr/>
          </p:nvSpPr>
          <p:spPr>
            <a:xfrm>
              <a:off x="3088950" y="3603175"/>
              <a:ext cx="25550" cy="100475"/>
            </a:xfrm>
            <a:custGeom>
              <a:avLst/>
              <a:gdLst/>
              <a:ahLst/>
              <a:cxnLst/>
              <a:rect l="l" t="t" r="r" b="b"/>
              <a:pathLst>
                <a:path w="1022" h="4019" extrusionOk="0">
                  <a:moveTo>
                    <a:pt x="335" y="0"/>
                  </a:moveTo>
                  <a:cubicBezTo>
                    <a:pt x="298" y="0"/>
                    <a:pt x="257" y="24"/>
                    <a:pt x="248" y="72"/>
                  </a:cubicBezTo>
                  <a:cubicBezTo>
                    <a:pt x="96" y="1434"/>
                    <a:pt x="0" y="2825"/>
                    <a:pt x="858" y="3987"/>
                  </a:cubicBezTo>
                  <a:cubicBezTo>
                    <a:pt x="874" y="4009"/>
                    <a:pt x="897" y="4018"/>
                    <a:pt x="919" y="4018"/>
                  </a:cubicBezTo>
                  <a:cubicBezTo>
                    <a:pt x="972" y="4018"/>
                    <a:pt x="1022" y="3964"/>
                    <a:pt x="981" y="3910"/>
                  </a:cubicBezTo>
                  <a:cubicBezTo>
                    <a:pt x="143" y="2767"/>
                    <a:pt x="248" y="1405"/>
                    <a:pt x="400" y="72"/>
                  </a:cubicBezTo>
                  <a:cubicBezTo>
                    <a:pt x="405" y="24"/>
                    <a:pt x="372" y="0"/>
                    <a:pt x="335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4"/>
            <p:cNvSpPr/>
            <p:nvPr/>
          </p:nvSpPr>
          <p:spPr>
            <a:xfrm>
              <a:off x="3130950" y="3722925"/>
              <a:ext cx="100500" cy="32450"/>
            </a:xfrm>
            <a:custGeom>
              <a:avLst/>
              <a:gdLst/>
              <a:ahLst/>
              <a:cxnLst/>
              <a:rect l="l" t="t" r="r" b="b"/>
              <a:pathLst>
                <a:path w="4020" h="1298" extrusionOk="0">
                  <a:moveTo>
                    <a:pt x="104" y="0"/>
                  </a:moveTo>
                  <a:cubicBezTo>
                    <a:pt x="52" y="0"/>
                    <a:pt x="1" y="79"/>
                    <a:pt x="44" y="130"/>
                  </a:cubicBezTo>
                  <a:cubicBezTo>
                    <a:pt x="244" y="378"/>
                    <a:pt x="482" y="606"/>
                    <a:pt x="759" y="778"/>
                  </a:cubicBezTo>
                  <a:cubicBezTo>
                    <a:pt x="1064" y="940"/>
                    <a:pt x="1397" y="1054"/>
                    <a:pt x="1730" y="1140"/>
                  </a:cubicBezTo>
                  <a:cubicBezTo>
                    <a:pt x="1978" y="1209"/>
                    <a:pt x="2232" y="1298"/>
                    <a:pt x="2492" y="1298"/>
                  </a:cubicBezTo>
                  <a:cubicBezTo>
                    <a:pt x="2552" y="1298"/>
                    <a:pt x="2613" y="1293"/>
                    <a:pt x="2673" y="1283"/>
                  </a:cubicBezTo>
                  <a:cubicBezTo>
                    <a:pt x="2909" y="1247"/>
                    <a:pt x="3283" y="1051"/>
                    <a:pt x="3584" y="1051"/>
                  </a:cubicBezTo>
                  <a:cubicBezTo>
                    <a:pt x="3685" y="1051"/>
                    <a:pt x="3778" y="1073"/>
                    <a:pt x="3854" y="1130"/>
                  </a:cubicBezTo>
                  <a:cubicBezTo>
                    <a:pt x="3870" y="1142"/>
                    <a:pt x="3886" y="1147"/>
                    <a:pt x="3903" y="1147"/>
                  </a:cubicBezTo>
                  <a:cubicBezTo>
                    <a:pt x="3966" y="1147"/>
                    <a:pt x="4020" y="1071"/>
                    <a:pt x="3959" y="1025"/>
                  </a:cubicBezTo>
                  <a:cubicBezTo>
                    <a:pt x="3852" y="944"/>
                    <a:pt x="3736" y="917"/>
                    <a:pt x="3615" y="917"/>
                  </a:cubicBezTo>
                  <a:cubicBezTo>
                    <a:pt x="3511" y="917"/>
                    <a:pt x="3403" y="937"/>
                    <a:pt x="3292" y="959"/>
                  </a:cubicBezTo>
                  <a:cubicBezTo>
                    <a:pt x="2977" y="1030"/>
                    <a:pt x="2721" y="1129"/>
                    <a:pt x="2428" y="1129"/>
                  </a:cubicBezTo>
                  <a:cubicBezTo>
                    <a:pt x="2331" y="1129"/>
                    <a:pt x="2230" y="1118"/>
                    <a:pt x="2121" y="1092"/>
                  </a:cubicBezTo>
                  <a:cubicBezTo>
                    <a:pt x="1768" y="1006"/>
                    <a:pt x="1416" y="902"/>
                    <a:pt x="1073" y="778"/>
                  </a:cubicBezTo>
                  <a:cubicBezTo>
                    <a:pt x="692" y="616"/>
                    <a:pt x="425" y="330"/>
                    <a:pt x="149" y="25"/>
                  </a:cubicBezTo>
                  <a:cubicBezTo>
                    <a:pt x="136" y="7"/>
                    <a:pt x="120" y="0"/>
                    <a:pt x="104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4"/>
            <p:cNvSpPr/>
            <p:nvPr/>
          </p:nvSpPr>
          <p:spPr>
            <a:xfrm>
              <a:off x="3039900" y="3585950"/>
              <a:ext cx="43725" cy="95650"/>
            </a:xfrm>
            <a:custGeom>
              <a:avLst/>
              <a:gdLst/>
              <a:ahLst/>
              <a:cxnLst/>
              <a:rect l="l" t="t" r="r" b="b"/>
              <a:pathLst>
                <a:path w="1749" h="3826" extrusionOk="0">
                  <a:moveTo>
                    <a:pt x="1648" y="1"/>
                  </a:moveTo>
                  <a:cubicBezTo>
                    <a:pt x="1631" y="1"/>
                    <a:pt x="1614" y="9"/>
                    <a:pt x="1600" y="27"/>
                  </a:cubicBezTo>
                  <a:cubicBezTo>
                    <a:pt x="1143" y="608"/>
                    <a:pt x="619" y="1142"/>
                    <a:pt x="29" y="1599"/>
                  </a:cubicBezTo>
                  <a:cubicBezTo>
                    <a:pt x="10" y="1628"/>
                    <a:pt x="0" y="1666"/>
                    <a:pt x="19" y="1694"/>
                  </a:cubicBezTo>
                  <a:cubicBezTo>
                    <a:pt x="353" y="2323"/>
                    <a:pt x="429" y="3047"/>
                    <a:pt x="248" y="3733"/>
                  </a:cubicBezTo>
                  <a:cubicBezTo>
                    <a:pt x="231" y="3789"/>
                    <a:pt x="275" y="3826"/>
                    <a:pt x="319" y="3826"/>
                  </a:cubicBezTo>
                  <a:cubicBezTo>
                    <a:pt x="349" y="3826"/>
                    <a:pt x="379" y="3809"/>
                    <a:pt x="391" y="3771"/>
                  </a:cubicBezTo>
                  <a:cubicBezTo>
                    <a:pt x="486" y="3428"/>
                    <a:pt x="515" y="3075"/>
                    <a:pt x="486" y="2733"/>
                  </a:cubicBezTo>
                  <a:cubicBezTo>
                    <a:pt x="448" y="2390"/>
                    <a:pt x="314" y="2113"/>
                    <a:pt x="238" y="1790"/>
                  </a:cubicBezTo>
                  <a:cubicBezTo>
                    <a:pt x="200" y="1656"/>
                    <a:pt x="181" y="1694"/>
                    <a:pt x="295" y="1580"/>
                  </a:cubicBezTo>
                  <a:cubicBezTo>
                    <a:pt x="353" y="1523"/>
                    <a:pt x="429" y="1475"/>
                    <a:pt x="486" y="1418"/>
                  </a:cubicBezTo>
                  <a:cubicBezTo>
                    <a:pt x="629" y="1294"/>
                    <a:pt x="772" y="1170"/>
                    <a:pt x="896" y="1037"/>
                  </a:cubicBezTo>
                  <a:cubicBezTo>
                    <a:pt x="1191" y="751"/>
                    <a:pt x="1457" y="447"/>
                    <a:pt x="1705" y="132"/>
                  </a:cubicBezTo>
                  <a:cubicBezTo>
                    <a:pt x="1748" y="75"/>
                    <a:pt x="1699" y="1"/>
                    <a:pt x="1648" y="1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4"/>
            <p:cNvSpPr/>
            <p:nvPr/>
          </p:nvSpPr>
          <p:spPr>
            <a:xfrm>
              <a:off x="3047650" y="3680875"/>
              <a:ext cx="136175" cy="93875"/>
            </a:xfrm>
            <a:custGeom>
              <a:avLst/>
              <a:gdLst/>
              <a:ahLst/>
              <a:cxnLst/>
              <a:rect l="l" t="t" r="r" b="b"/>
              <a:pathLst>
                <a:path w="5447" h="3755" extrusionOk="0">
                  <a:moveTo>
                    <a:pt x="111" y="1"/>
                  </a:moveTo>
                  <a:cubicBezTo>
                    <a:pt x="29" y="1"/>
                    <a:pt x="0" y="127"/>
                    <a:pt x="81" y="145"/>
                  </a:cubicBezTo>
                  <a:cubicBezTo>
                    <a:pt x="2235" y="453"/>
                    <a:pt x="2781" y="3755"/>
                    <a:pt x="4996" y="3755"/>
                  </a:cubicBezTo>
                  <a:cubicBezTo>
                    <a:pt x="5112" y="3755"/>
                    <a:pt x="5232" y="3746"/>
                    <a:pt x="5358" y="3727"/>
                  </a:cubicBezTo>
                  <a:cubicBezTo>
                    <a:pt x="5447" y="3709"/>
                    <a:pt x="5419" y="3582"/>
                    <a:pt x="5337" y="3582"/>
                  </a:cubicBezTo>
                  <a:cubicBezTo>
                    <a:pt x="5331" y="3582"/>
                    <a:pt x="5325" y="3583"/>
                    <a:pt x="5319" y="3584"/>
                  </a:cubicBezTo>
                  <a:cubicBezTo>
                    <a:pt x="5220" y="3599"/>
                    <a:pt x="5124" y="3606"/>
                    <a:pt x="5029" y="3606"/>
                  </a:cubicBezTo>
                  <a:cubicBezTo>
                    <a:pt x="3863" y="3606"/>
                    <a:pt x="3047" y="2515"/>
                    <a:pt x="2395" y="1669"/>
                  </a:cubicBezTo>
                  <a:cubicBezTo>
                    <a:pt x="1814" y="917"/>
                    <a:pt x="1119" y="145"/>
                    <a:pt x="128" y="2"/>
                  </a:cubicBezTo>
                  <a:cubicBezTo>
                    <a:pt x="122" y="1"/>
                    <a:pt x="117" y="1"/>
                    <a:pt x="111" y="1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4"/>
            <p:cNvSpPr/>
            <p:nvPr/>
          </p:nvSpPr>
          <p:spPr>
            <a:xfrm>
              <a:off x="3016450" y="3386600"/>
              <a:ext cx="113300" cy="41900"/>
            </a:xfrm>
            <a:custGeom>
              <a:avLst/>
              <a:gdLst/>
              <a:ahLst/>
              <a:cxnLst/>
              <a:rect l="l" t="t" r="r" b="b"/>
              <a:pathLst>
                <a:path w="4532" h="1676" extrusionOk="0">
                  <a:moveTo>
                    <a:pt x="2627" y="0"/>
                  </a:moveTo>
                  <a:cubicBezTo>
                    <a:pt x="2286" y="0"/>
                    <a:pt x="2008" y="186"/>
                    <a:pt x="1738" y="391"/>
                  </a:cubicBezTo>
                  <a:cubicBezTo>
                    <a:pt x="1586" y="534"/>
                    <a:pt x="1395" y="648"/>
                    <a:pt x="1195" y="705"/>
                  </a:cubicBezTo>
                  <a:cubicBezTo>
                    <a:pt x="1145" y="716"/>
                    <a:pt x="1095" y="721"/>
                    <a:pt x="1045" y="721"/>
                  </a:cubicBezTo>
                  <a:cubicBezTo>
                    <a:pt x="782" y="721"/>
                    <a:pt x="523" y="587"/>
                    <a:pt x="290" y="467"/>
                  </a:cubicBezTo>
                  <a:cubicBezTo>
                    <a:pt x="268" y="455"/>
                    <a:pt x="245" y="450"/>
                    <a:pt x="224" y="450"/>
                  </a:cubicBezTo>
                  <a:cubicBezTo>
                    <a:pt x="92" y="450"/>
                    <a:pt x="0" y="651"/>
                    <a:pt x="148" y="724"/>
                  </a:cubicBezTo>
                  <a:cubicBezTo>
                    <a:pt x="430" y="865"/>
                    <a:pt x="738" y="1013"/>
                    <a:pt x="1061" y="1013"/>
                  </a:cubicBezTo>
                  <a:cubicBezTo>
                    <a:pt x="1131" y="1013"/>
                    <a:pt x="1201" y="1006"/>
                    <a:pt x="1272" y="991"/>
                  </a:cubicBezTo>
                  <a:cubicBezTo>
                    <a:pt x="1605" y="915"/>
                    <a:pt x="1843" y="667"/>
                    <a:pt x="2110" y="486"/>
                  </a:cubicBezTo>
                  <a:cubicBezTo>
                    <a:pt x="2285" y="366"/>
                    <a:pt x="2464" y="314"/>
                    <a:pt x="2642" y="314"/>
                  </a:cubicBezTo>
                  <a:cubicBezTo>
                    <a:pt x="3306" y="314"/>
                    <a:pt x="3944" y="1037"/>
                    <a:pt x="4215" y="1601"/>
                  </a:cubicBezTo>
                  <a:cubicBezTo>
                    <a:pt x="4241" y="1654"/>
                    <a:pt x="4284" y="1676"/>
                    <a:pt x="4329" y="1676"/>
                  </a:cubicBezTo>
                  <a:cubicBezTo>
                    <a:pt x="4427" y="1676"/>
                    <a:pt x="4531" y="1567"/>
                    <a:pt x="4472" y="1448"/>
                  </a:cubicBezTo>
                  <a:lnTo>
                    <a:pt x="4481" y="1448"/>
                  </a:lnTo>
                  <a:cubicBezTo>
                    <a:pt x="4148" y="782"/>
                    <a:pt x="3453" y="39"/>
                    <a:pt x="2653" y="0"/>
                  </a:cubicBezTo>
                  <a:cubicBezTo>
                    <a:pt x="2644" y="0"/>
                    <a:pt x="2636" y="0"/>
                    <a:pt x="2627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4"/>
            <p:cNvSpPr/>
            <p:nvPr/>
          </p:nvSpPr>
          <p:spPr>
            <a:xfrm>
              <a:off x="3057925" y="3423775"/>
              <a:ext cx="104600" cy="68200"/>
            </a:xfrm>
            <a:custGeom>
              <a:avLst/>
              <a:gdLst/>
              <a:ahLst/>
              <a:cxnLst/>
              <a:rect l="l" t="t" r="r" b="b"/>
              <a:pathLst>
                <a:path w="4184" h="2728" extrusionOk="0">
                  <a:moveTo>
                    <a:pt x="3632" y="1"/>
                  </a:moveTo>
                  <a:cubicBezTo>
                    <a:pt x="3464" y="1"/>
                    <a:pt x="3295" y="70"/>
                    <a:pt x="3175" y="209"/>
                  </a:cubicBezTo>
                  <a:cubicBezTo>
                    <a:pt x="2822" y="599"/>
                    <a:pt x="2746" y="1152"/>
                    <a:pt x="2480" y="1590"/>
                  </a:cubicBezTo>
                  <a:cubicBezTo>
                    <a:pt x="2346" y="1828"/>
                    <a:pt x="2137" y="2057"/>
                    <a:pt x="1860" y="2133"/>
                  </a:cubicBezTo>
                  <a:cubicBezTo>
                    <a:pt x="1809" y="2147"/>
                    <a:pt x="1759" y="2152"/>
                    <a:pt x="1708" y="2152"/>
                  </a:cubicBezTo>
                  <a:cubicBezTo>
                    <a:pt x="1476" y="2152"/>
                    <a:pt x="1248" y="2031"/>
                    <a:pt x="1013" y="2000"/>
                  </a:cubicBezTo>
                  <a:cubicBezTo>
                    <a:pt x="974" y="1995"/>
                    <a:pt x="936" y="1993"/>
                    <a:pt x="898" y="1993"/>
                  </a:cubicBezTo>
                  <a:cubicBezTo>
                    <a:pt x="549" y="1993"/>
                    <a:pt x="223" y="2187"/>
                    <a:pt x="60" y="2504"/>
                  </a:cubicBezTo>
                  <a:cubicBezTo>
                    <a:pt x="1" y="2623"/>
                    <a:pt x="106" y="2728"/>
                    <a:pt x="204" y="2728"/>
                  </a:cubicBezTo>
                  <a:cubicBezTo>
                    <a:pt x="248" y="2728"/>
                    <a:pt x="291" y="2707"/>
                    <a:pt x="317" y="2657"/>
                  </a:cubicBezTo>
                  <a:cubicBezTo>
                    <a:pt x="413" y="2447"/>
                    <a:pt x="613" y="2314"/>
                    <a:pt x="832" y="2295"/>
                  </a:cubicBezTo>
                  <a:cubicBezTo>
                    <a:pt x="848" y="2294"/>
                    <a:pt x="864" y="2293"/>
                    <a:pt x="881" y="2293"/>
                  </a:cubicBezTo>
                  <a:cubicBezTo>
                    <a:pt x="1110" y="2293"/>
                    <a:pt x="1324" y="2412"/>
                    <a:pt x="1546" y="2447"/>
                  </a:cubicBezTo>
                  <a:cubicBezTo>
                    <a:pt x="1590" y="2453"/>
                    <a:pt x="1634" y="2456"/>
                    <a:pt x="1677" y="2456"/>
                  </a:cubicBezTo>
                  <a:cubicBezTo>
                    <a:pt x="1935" y="2456"/>
                    <a:pt x="2179" y="2360"/>
                    <a:pt x="2375" y="2181"/>
                  </a:cubicBezTo>
                  <a:cubicBezTo>
                    <a:pt x="2622" y="1942"/>
                    <a:pt x="2822" y="1647"/>
                    <a:pt x="2937" y="1323"/>
                  </a:cubicBezTo>
                  <a:cubicBezTo>
                    <a:pt x="3031" y="1088"/>
                    <a:pt x="3292" y="293"/>
                    <a:pt x="3636" y="293"/>
                  </a:cubicBezTo>
                  <a:cubicBezTo>
                    <a:pt x="3711" y="293"/>
                    <a:pt x="3789" y="330"/>
                    <a:pt x="3870" y="418"/>
                  </a:cubicBezTo>
                  <a:cubicBezTo>
                    <a:pt x="3900" y="449"/>
                    <a:pt x="3934" y="461"/>
                    <a:pt x="3967" y="461"/>
                  </a:cubicBezTo>
                  <a:cubicBezTo>
                    <a:pt x="4081" y="461"/>
                    <a:pt x="4183" y="312"/>
                    <a:pt x="4080" y="209"/>
                  </a:cubicBezTo>
                  <a:lnTo>
                    <a:pt x="4080" y="199"/>
                  </a:lnTo>
                  <a:cubicBezTo>
                    <a:pt x="3962" y="67"/>
                    <a:pt x="3797" y="1"/>
                    <a:pt x="3632" y="1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4"/>
            <p:cNvSpPr/>
            <p:nvPr/>
          </p:nvSpPr>
          <p:spPr>
            <a:xfrm>
              <a:off x="3143950" y="3427525"/>
              <a:ext cx="65750" cy="282950"/>
            </a:xfrm>
            <a:custGeom>
              <a:avLst/>
              <a:gdLst/>
              <a:ahLst/>
              <a:cxnLst/>
              <a:rect l="l" t="t" r="r" b="b"/>
              <a:pathLst>
                <a:path w="2630" h="11318" extrusionOk="0">
                  <a:moveTo>
                    <a:pt x="1843" y="1"/>
                  </a:moveTo>
                  <a:cubicBezTo>
                    <a:pt x="1748" y="1"/>
                    <a:pt x="1644" y="107"/>
                    <a:pt x="1696" y="230"/>
                  </a:cubicBezTo>
                  <a:lnTo>
                    <a:pt x="1706" y="230"/>
                  </a:lnTo>
                  <a:cubicBezTo>
                    <a:pt x="2353" y="1745"/>
                    <a:pt x="2134" y="3497"/>
                    <a:pt x="1125" y="4812"/>
                  </a:cubicBezTo>
                  <a:cubicBezTo>
                    <a:pt x="896" y="5107"/>
                    <a:pt x="705" y="5393"/>
                    <a:pt x="696" y="5783"/>
                  </a:cubicBezTo>
                  <a:cubicBezTo>
                    <a:pt x="686" y="6231"/>
                    <a:pt x="801" y="6698"/>
                    <a:pt x="829" y="7155"/>
                  </a:cubicBezTo>
                  <a:cubicBezTo>
                    <a:pt x="877" y="8069"/>
                    <a:pt x="734" y="9022"/>
                    <a:pt x="77" y="9717"/>
                  </a:cubicBezTo>
                  <a:cubicBezTo>
                    <a:pt x="1" y="9793"/>
                    <a:pt x="39" y="9927"/>
                    <a:pt x="143" y="9965"/>
                  </a:cubicBezTo>
                  <a:cubicBezTo>
                    <a:pt x="667" y="10127"/>
                    <a:pt x="1010" y="10622"/>
                    <a:pt x="982" y="11175"/>
                  </a:cubicBezTo>
                  <a:cubicBezTo>
                    <a:pt x="972" y="11270"/>
                    <a:pt x="1044" y="11317"/>
                    <a:pt x="1119" y="11317"/>
                  </a:cubicBezTo>
                  <a:cubicBezTo>
                    <a:pt x="1194" y="11317"/>
                    <a:pt x="1272" y="11270"/>
                    <a:pt x="1277" y="11175"/>
                  </a:cubicBezTo>
                  <a:cubicBezTo>
                    <a:pt x="1311" y="10566"/>
                    <a:pt x="969" y="10009"/>
                    <a:pt x="432" y="9759"/>
                  </a:cubicBezTo>
                  <a:lnTo>
                    <a:pt x="432" y="9759"/>
                  </a:lnTo>
                  <a:cubicBezTo>
                    <a:pt x="931" y="9133"/>
                    <a:pt x="1117" y="8339"/>
                    <a:pt x="1134" y="7546"/>
                  </a:cubicBezTo>
                  <a:cubicBezTo>
                    <a:pt x="1134" y="7022"/>
                    <a:pt x="1039" y="6507"/>
                    <a:pt x="1001" y="5983"/>
                  </a:cubicBezTo>
                  <a:cubicBezTo>
                    <a:pt x="953" y="5441"/>
                    <a:pt x="1248" y="5145"/>
                    <a:pt x="1544" y="4736"/>
                  </a:cubicBezTo>
                  <a:cubicBezTo>
                    <a:pt x="2477" y="3355"/>
                    <a:pt x="2629" y="1602"/>
                    <a:pt x="1953" y="78"/>
                  </a:cubicBezTo>
                  <a:cubicBezTo>
                    <a:pt x="1929" y="24"/>
                    <a:pt x="1887" y="1"/>
                    <a:pt x="1843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4"/>
            <p:cNvSpPr/>
            <p:nvPr/>
          </p:nvSpPr>
          <p:spPr>
            <a:xfrm>
              <a:off x="3170600" y="3698625"/>
              <a:ext cx="87625" cy="25175"/>
            </a:xfrm>
            <a:custGeom>
              <a:avLst/>
              <a:gdLst/>
              <a:ahLst/>
              <a:cxnLst/>
              <a:rect l="l" t="t" r="r" b="b"/>
              <a:pathLst>
                <a:path w="3505" h="1007" extrusionOk="0">
                  <a:moveTo>
                    <a:pt x="1299" y="1"/>
                  </a:moveTo>
                  <a:cubicBezTo>
                    <a:pt x="914" y="1"/>
                    <a:pt x="527" y="68"/>
                    <a:pt x="154" y="207"/>
                  </a:cubicBezTo>
                  <a:cubicBezTo>
                    <a:pt x="0" y="267"/>
                    <a:pt x="45" y="502"/>
                    <a:pt x="187" y="502"/>
                  </a:cubicBezTo>
                  <a:cubicBezTo>
                    <a:pt x="203" y="502"/>
                    <a:pt x="221" y="499"/>
                    <a:pt x="240" y="492"/>
                  </a:cubicBezTo>
                  <a:cubicBezTo>
                    <a:pt x="582" y="361"/>
                    <a:pt x="941" y="296"/>
                    <a:pt x="1298" y="296"/>
                  </a:cubicBezTo>
                  <a:cubicBezTo>
                    <a:pt x="1973" y="296"/>
                    <a:pt x="2641" y="527"/>
                    <a:pt x="3183" y="969"/>
                  </a:cubicBezTo>
                  <a:cubicBezTo>
                    <a:pt x="3213" y="995"/>
                    <a:pt x="3247" y="1007"/>
                    <a:pt x="3280" y="1007"/>
                  </a:cubicBezTo>
                  <a:cubicBezTo>
                    <a:pt x="3399" y="1007"/>
                    <a:pt x="3504" y="856"/>
                    <a:pt x="3392" y="759"/>
                  </a:cubicBezTo>
                  <a:cubicBezTo>
                    <a:pt x="2793" y="261"/>
                    <a:pt x="2052" y="1"/>
                    <a:pt x="1299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4"/>
            <p:cNvSpPr/>
            <p:nvPr/>
          </p:nvSpPr>
          <p:spPr>
            <a:xfrm>
              <a:off x="3250100" y="3702800"/>
              <a:ext cx="57900" cy="20500"/>
            </a:xfrm>
            <a:custGeom>
              <a:avLst/>
              <a:gdLst/>
              <a:ahLst/>
              <a:cxnLst/>
              <a:rect l="l" t="t" r="r" b="b"/>
              <a:pathLst>
                <a:path w="2316" h="820" extrusionOk="0">
                  <a:moveTo>
                    <a:pt x="1471" y="0"/>
                  </a:moveTo>
                  <a:cubicBezTo>
                    <a:pt x="1230" y="0"/>
                    <a:pt x="989" y="29"/>
                    <a:pt x="755" y="87"/>
                  </a:cubicBezTo>
                  <a:cubicBezTo>
                    <a:pt x="431" y="164"/>
                    <a:pt x="146" y="316"/>
                    <a:pt x="41" y="640"/>
                  </a:cubicBezTo>
                  <a:cubicBezTo>
                    <a:pt x="1" y="749"/>
                    <a:pt x="88" y="819"/>
                    <a:pt x="178" y="819"/>
                  </a:cubicBezTo>
                  <a:cubicBezTo>
                    <a:pt x="238" y="819"/>
                    <a:pt x="300" y="788"/>
                    <a:pt x="327" y="716"/>
                  </a:cubicBezTo>
                  <a:cubicBezTo>
                    <a:pt x="412" y="449"/>
                    <a:pt x="736" y="392"/>
                    <a:pt x="974" y="354"/>
                  </a:cubicBezTo>
                  <a:cubicBezTo>
                    <a:pt x="1148" y="318"/>
                    <a:pt x="1323" y="301"/>
                    <a:pt x="1496" y="301"/>
                  </a:cubicBezTo>
                  <a:cubicBezTo>
                    <a:pt x="1692" y="301"/>
                    <a:pt x="1887" y="323"/>
                    <a:pt x="2079" y="364"/>
                  </a:cubicBezTo>
                  <a:cubicBezTo>
                    <a:pt x="2092" y="366"/>
                    <a:pt x="2103" y="367"/>
                    <a:pt x="2115" y="367"/>
                  </a:cubicBezTo>
                  <a:cubicBezTo>
                    <a:pt x="2268" y="367"/>
                    <a:pt x="2315" y="140"/>
                    <a:pt x="2155" y="78"/>
                  </a:cubicBezTo>
                  <a:cubicBezTo>
                    <a:pt x="1932" y="27"/>
                    <a:pt x="1701" y="0"/>
                    <a:pt x="1471" y="0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4"/>
            <p:cNvSpPr/>
            <p:nvPr/>
          </p:nvSpPr>
          <p:spPr>
            <a:xfrm>
              <a:off x="3311025" y="3673350"/>
              <a:ext cx="11075" cy="101225"/>
            </a:xfrm>
            <a:custGeom>
              <a:avLst/>
              <a:gdLst/>
              <a:ahLst/>
              <a:cxnLst/>
              <a:rect l="l" t="t" r="r" b="b"/>
              <a:pathLst>
                <a:path w="443" h="4049" extrusionOk="0">
                  <a:moveTo>
                    <a:pt x="151" y="1"/>
                  </a:moveTo>
                  <a:cubicBezTo>
                    <a:pt x="96" y="1"/>
                    <a:pt x="49" y="74"/>
                    <a:pt x="99" y="132"/>
                  </a:cubicBezTo>
                  <a:cubicBezTo>
                    <a:pt x="299" y="389"/>
                    <a:pt x="299" y="703"/>
                    <a:pt x="290" y="1018"/>
                  </a:cubicBezTo>
                  <a:cubicBezTo>
                    <a:pt x="280" y="1351"/>
                    <a:pt x="261" y="1684"/>
                    <a:pt x="252" y="2018"/>
                  </a:cubicBezTo>
                  <a:lnTo>
                    <a:pt x="223" y="2961"/>
                  </a:lnTo>
                  <a:cubicBezTo>
                    <a:pt x="214" y="3247"/>
                    <a:pt x="280" y="3713"/>
                    <a:pt x="52" y="3923"/>
                  </a:cubicBezTo>
                  <a:cubicBezTo>
                    <a:pt x="0" y="3974"/>
                    <a:pt x="51" y="4049"/>
                    <a:pt x="112" y="4049"/>
                  </a:cubicBezTo>
                  <a:cubicBezTo>
                    <a:pt x="130" y="4049"/>
                    <a:pt x="149" y="4043"/>
                    <a:pt x="166" y="4028"/>
                  </a:cubicBezTo>
                  <a:cubicBezTo>
                    <a:pt x="347" y="3856"/>
                    <a:pt x="347" y="3608"/>
                    <a:pt x="357" y="3370"/>
                  </a:cubicBezTo>
                  <a:cubicBezTo>
                    <a:pt x="376" y="2923"/>
                    <a:pt x="385" y="2465"/>
                    <a:pt x="404" y="2018"/>
                  </a:cubicBezTo>
                  <a:cubicBezTo>
                    <a:pt x="414" y="1608"/>
                    <a:pt x="442" y="1199"/>
                    <a:pt x="442" y="789"/>
                  </a:cubicBezTo>
                  <a:cubicBezTo>
                    <a:pt x="442" y="513"/>
                    <a:pt x="366" y="246"/>
                    <a:pt x="204" y="27"/>
                  </a:cubicBezTo>
                  <a:cubicBezTo>
                    <a:pt x="188" y="8"/>
                    <a:pt x="169" y="1"/>
                    <a:pt x="151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4"/>
            <p:cNvSpPr/>
            <p:nvPr/>
          </p:nvSpPr>
          <p:spPr>
            <a:xfrm>
              <a:off x="3199650" y="3750475"/>
              <a:ext cx="15300" cy="89900"/>
            </a:xfrm>
            <a:custGeom>
              <a:avLst/>
              <a:gdLst/>
              <a:ahLst/>
              <a:cxnLst/>
              <a:rect l="l" t="t" r="r" b="b"/>
              <a:pathLst>
                <a:path w="612" h="3596" extrusionOk="0">
                  <a:moveTo>
                    <a:pt x="282" y="0"/>
                  </a:moveTo>
                  <a:cubicBezTo>
                    <a:pt x="236" y="0"/>
                    <a:pt x="185" y="55"/>
                    <a:pt x="211" y="114"/>
                  </a:cubicBezTo>
                  <a:lnTo>
                    <a:pt x="201" y="114"/>
                  </a:lnTo>
                  <a:cubicBezTo>
                    <a:pt x="459" y="666"/>
                    <a:pt x="306" y="1247"/>
                    <a:pt x="249" y="1828"/>
                  </a:cubicBezTo>
                  <a:cubicBezTo>
                    <a:pt x="192" y="2371"/>
                    <a:pt x="392" y="3019"/>
                    <a:pt x="40" y="3495"/>
                  </a:cubicBezTo>
                  <a:cubicBezTo>
                    <a:pt x="0" y="3548"/>
                    <a:pt x="47" y="3596"/>
                    <a:pt x="98" y="3596"/>
                  </a:cubicBezTo>
                  <a:cubicBezTo>
                    <a:pt x="121" y="3596"/>
                    <a:pt x="146" y="3586"/>
                    <a:pt x="163" y="3562"/>
                  </a:cubicBezTo>
                  <a:cubicBezTo>
                    <a:pt x="535" y="3067"/>
                    <a:pt x="344" y="2409"/>
                    <a:pt x="401" y="1828"/>
                  </a:cubicBezTo>
                  <a:cubicBezTo>
                    <a:pt x="459" y="1219"/>
                    <a:pt x="611" y="619"/>
                    <a:pt x="335" y="38"/>
                  </a:cubicBezTo>
                  <a:cubicBezTo>
                    <a:pt x="323" y="11"/>
                    <a:pt x="303" y="0"/>
                    <a:pt x="282" y="0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p54"/>
          <p:cNvSpPr txBox="1">
            <a:spLocks noGrp="1"/>
          </p:cNvSpPr>
          <p:nvPr>
            <p:ph type="title"/>
          </p:nvPr>
        </p:nvSpPr>
        <p:spPr>
          <a:xfrm>
            <a:off x="660824" y="114819"/>
            <a:ext cx="4006800" cy="439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 smtClean="0"/>
              <a:t>Circles </a:t>
            </a:r>
            <a:endParaRPr sz="3300" dirty="0"/>
          </a:p>
        </p:txBody>
      </p:sp>
      <p:sp>
        <p:nvSpPr>
          <p:cNvPr id="2090" name="Google Shape;2090;p54"/>
          <p:cNvSpPr txBox="1">
            <a:spLocks noGrp="1"/>
          </p:cNvSpPr>
          <p:nvPr>
            <p:ph type="body" idx="1"/>
          </p:nvPr>
        </p:nvSpPr>
        <p:spPr>
          <a:xfrm>
            <a:off x="501798" y="518660"/>
            <a:ext cx="7463709" cy="28610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2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2 + 5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36 – 1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How many days are in February?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18 + ? = 19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How many 10s in 70?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Complete: 14, 16, 18, 20, 22, ____, ____, _____.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W</a:t>
            </a:r>
            <a:r>
              <a:rPr lang="en-GB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h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at’s missing: 500, 600, 700, 900?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Round 87 to the nearest 10 (is it nearer to 80 or 90?)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5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p + 2p + 5p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Name a 2D shape with 4 vertices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endParaRPr lang="en" b="1" dirty="0" smtClean="0">
              <a:latin typeface="Roboto" panose="020B0604020202020204" charset="0"/>
              <a:ea typeface="Roboto" panose="020B0604020202020204" charset="0"/>
            </a:endParaRP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endParaRPr lang="en" dirty="0" smtClean="0"/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endParaRPr sz="1500" dirty="0"/>
          </a:p>
        </p:txBody>
      </p:sp>
      <p:grpSp>
        <p:nvGrpSpPr>
          <p:cNvPr id="2091" name="Google Shape;2091;p54"/>
          <p:cNvGrpSpPr/>
          <p:nvPr/>
        </p:nvGrpSpPr>
        <p:grpSpPr>
          <a:xfrm>
            <a:off x="6468940" y="1244430"/>
            <a:ext cx="1787459" cy="3142112"/>
            <a:chOff x="2962975" y="2963425"/>
            <a:chExt cx="498900" cy="876950"/>
          </a:xfrm>
        </p:grpSpPr>
        <p:sp>
          <p:nvSpPr>
            <p:cNvPr id="2092" name="Google Shape;2092;p54"/>
            <p:cNvSpPr/>
            <p:nvPr/>
          </p:nvSpPr>
          <p:spPr>
            <a:xfrm>
              <a:off x="3295150" y="3672075"/>
              <a:ext cx="35050" cy="101725"/>
            </a:xfrm>
            <a:custGeom>
              <a:avLst/>
              <a:gdLst/>
              <a:ahLst/>
              <a:cxnLst/>
              <a:rect l="l" t="t" r="r" b="b"/>
              <a:pathLst>
                <a:path w="1402" h="4069" extrusionOk="0">
                  <a:moveTo>
                    <a:pt x="564" y="0"/>
                  </a:moveTo>
                  <a:cubicBezTo>
                    <a:pt x="464" y="0"/>
                    <a:pt x="363" y="23"/>
                    <a:pt x="268" y="69"/>
                  </a:cubicBezTo>
                  <a:lnTo>
                    <a:pt x="68" y="154"/>
                  </a:lnTo>
                  <a:cubicBezTo>
                    <a:pt x="315" y="659"/>
                    <a:pt x="315" y="1173"/>
                    <a:pt x="201" y="1707"/>
                  </a:cubicBezTo>
                  <a:cubicBezTo>
                    <a:pt x="153" y="1926"/>
                    <a:pt x="68" y="2135"/>
                    <a:pt x="1" y="2355"/>
                  </a:cubicBezTo>
                  <a:cubicBezTo>
                    <a:pt x="49" y="2412"/>
                    <a:pt x="87" y="2488"/>
                    <a:pt x="115" y="2564"/>
                  </a:cubicBezTo>
                  <a:cubicBezTo>
                    <a:pt x="191" y="2812"/>
                    <a:pt x="258" y="3059"/>
                    <a:pt x="315" y="3317"/>
                  </a:cubicBezTo>
                  <a:cubicBezTo>
                    <a:pt x="363" y="3583"/>
                    <a:pt x="506" y="3821"/>
                    <a:pt x="725" y="3993"/>
                  </a:cubicBezTo>
                  <a:cubicBezTo>
                    <a:pt x="791" y="4044"/>
                    <a:pt x="855" y="4069"/>
                    <a:pt x="915" y="4069"/>
                  </a:cubicBezTo>
                  <a:cubicBezTo>
                    <a:pt x="1012" y="4069"/>
                    <a:pt x="1098" y="4005"/>
                    <a:pt x="1163" y="3888"/>
                  </a:cubicBezTo>
                  <a:cubicBezTo>
                    <a:pt x="1192" y="3831"/>
                    <a:pt x="1211" y="3764"/>
                    <a:pt x="1220" y="3698"/>
                  </a:cubicBezTo>
                  <a:cubicBezTo>
                    <a:pt x="1230" y="3574"/>
                    <a:pt x="1239" y="3440"/>
                    <a:pt x="1239" y="3307"/>
                  </a:cubicBezTo>
                  <a:cubicBezTo>
                    <a:pt x="1211" y="2802"/>
                    <a:pt x="1230" y="2288"/>
                    <a:pt x="1287" y="1774"/>
                  </a:cubicBezTo>
                  <a:cubicBezTo>
                    <a:pt x="1315" y="1535"/>
                    <a:pt x="1344" y="1288"/>
                    <a:pt x="1363" y="1050"/>
                  </a:cubicBezTo>
                  <a:cubicBezTo>
                    <a:pt x="1401" y="745"/>
                    <a:pt x="1296" y="440"/>
                    <a:pt x="1077" y="231"/>
                  </a:cubicBezTo>
                  <a:cubicBezTo>
                    <a:pt x="940" y="81"/>
                    <a:pt x="754" y="0"/>
                    <a:pt x="564" y="0"/>
                  </a:cubicBezTo>
                  <a:close/>
                </a:path>
              </a:pathLst>
            </a:custGeom>
            <a:solidFill>
              <a:srgbClr val="419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4"/>
            <p:cNvSpPr/>
            <p:nvPr/>
          </p:nvSpPr>
          <p:spPr>
            <a:xfrm>
              <a:off x="2999175" y="2996275"/>
              <a:ext cx="455075" cy="507825"/>
            </a:xfrm>
            <a:custGeom>
              <a:avLst/>
              <a:gdLst/>
              <a:ahLst/>
              <a:cxnLst/>
              <a:rect l="l" t="t" r="r" b="b"/>
              <a:pathLst>
                <a:path w="18203" h="20313" extrusionOk="0">
                  <a:moveTo>
                    <a:pt x="3757" y="0"/>
                  </a:moveTo>
                  <a:cubicBezTo>
                    <a:pt x="3618" y="0"/>
                    <a:pt x="3214" y="31"/>
                    <a:pt x="2658" y="335"/>
                  </a:cubicBezTo>
                  <a:cubicBezTo>
                    <a:pt x="1782" y="936"/>
                    <a:pt x="1496" y="2136"/>
                    <a:pt x="1677" y="3174"/>
                  </a:cubicBezTo>
                  <a:cubicBezTo>
                    <a:pt x="1858" y="4212"/>
                    <a:pt x="2429" y="5136"/>
                    <a:pt x="3010" y="6022"/>
                  </a:cubicBezTo>
                  <a:cubicBezTo>
                    <a:pt x="3582" y="6908"/>
                    <a:pt x="4182" y="7813"/>
                    <a:pt x="4439" y="8832"/>
                  </a:cubicBezTo>
                  <a:cubicBezTo>
                    <a:pt x="4487" y="8994"/>
                    <a:pt x="4487" y="9175"/>
                    <a:pt x="4439" y="9337"/>
                  </a:cubicBezTo>
                  <a:cubicBezTo>
                    <a:pt x="4363" y="9508"/>
                    <a:pt x="4201" y="9622"/>
                    <a:pt x="4049" y="9737"/>
                  </a:cubicBezTo>
                  <a:cubicBezTo>
                    <a:pt x="2715" y="10765"/>
                    <a:pt x="2658" y="12766"/>
                    <a:pt x="1667" y="14128"/>
                  </a:cubicBezTo>
                  <a:cubicBezTo>
                    <a:pt x="1353" y="14566"/>
                    <a:pt x="934" y="14937"/>
                    <a:pt x="620" y="15375"/>
                  </a:cubicBezTo>
                  <a:cubicBezTo>
                    <a:pt x="219" y="15909"/>
                    <a:pt x="0" y="16595"/>
                    <a:pt x="305" y="17233"/>
                  </a:cubicBezTo>
                  <a:cubicBezTo>
                    <a:pt x="562" y="17757"/>
                    <a:pt x="1096" y="18099"/>
                    <a:pt x="1686" y="18109"/>
                  </a:cubicBezTo>
                  <a:lnTo>
                    <a:pt x="1753" y="18109"/>
                  </a:lnTo>
                  <a:cubicBezTo>
                    <a:pt x="1991" y="18090"/>
                    <a:pt x="2220" y="18023"/>
                    <a:pt x="2458" y="18014"/>
                  </a:cubicBezTo>
                  <a:cubicBezTo>
                    <a:pt x="2696" y="18023"/>
                    <a:pt x="2934" y="18061"/>
                    <a:pt x="3163" y="18138"/>
                  </a:cubicBezTo>
                  <a:cubicBezTo>
                    <a:pt x="4096" y="18376"/>
                    <a:pt x="5020" y="18671"/>
                    <a:pt x="5925" y="19014"/>
                  </a:cubicBezTo>
                  <a:cubicBezTo>
                    <a:pt x="6868" y="19385"/>
                    <a:pt x="7763" y="19862"/>
                    <a:pt x="8744" y="20128"/>
                  </a:cubicBezTo>
                  <a:cubicBezTo>
                    <a:pt x="9163" y="20243"/>
                    <a:pt x="9605" y="20312"/>
                    <a:pt x="10043" y="20312"/>
                  </a:cubicBezTo>
                  <a:cubicBezTo>
                    <a:pt x="10620" y="20312"/>
                    <a:pt x="11189" y="20192"/>
                    <a:pt x="11688" y="19900"/>
                  </a:cubicBezTo>
                  <a:cubicBezTo>
                    <a:pt x="12431" y="19462"/>
                    <a:pt x="12926" y="18652"/>
                    <a:pt x="13078" y="17795"/>
                  </a:cubicBezTo>
                  <a:cubicBezTo>
                    <a:pt x="13212" y="16928"/>
                    <a:pt x="13088" y="16033"/>
                    <a:pt x="12707" y="15242"/>
                  </a:cubicBezTo>
                  <a:cubicBezTo>
                    <a:pt x="12440" y="14671"/>
                    <a:pt x="12078" y="14137"/>
                    <a:pt x="11888" y="13537"/>
                  </a:cubicBezTo>
                  <a:cubicBezTo>
                    <a:pt x="11697" y="12937"/>
                    <a:pt x="11707" y="12213"/>
                    <a:pt x="12135" y="11756"/>
                  </a:cubicBezTo>
                  <a:cubicBezTo>
                    <a:pt x="12373" y="11489"/>
                    <a:pt x="12726" y="11337"/>
                    <a:pt x="13040" y="11156"/>
                  </a:cubicBezTo>
                  <a:cubicBezTo>
                    <a:pt x="13507" y="10899"/>
                    <a:pt x="13916" y="10546"/>
                    <a:pt x="14269" y="10146"/>
                  </a:cubicBezTo>
                  <a:cubicBezTo>
                    <a:pt x="14440" y="9908"/>
                    <a:pt x="14631" y="9698"/>
                    <a:pt x="14831" y="9489"/>
                  </a:cubicBezTo>
                  <a:cubicBezTo>
                    <a:pt x="15231" y="9136"/>
                    <a:pt x="15774" y="8984"/>
                    <a:pt x="16241" y="8727"/>
                  </a:cubicBezTo>
                  <a:cubicBezTo>
                    <a:pt x="16802" y="8422"/>
                    <a:pt x="17269" y="7984"/>
                    <a:pt x="17612" y="7441"/>
                  </a:cubicBezTo>
                  <a:cubicBezTo>
                    <a:pt x="17936" y="6917"/>
                    <a:pt x="18203" y="6279"/>
                    <a:pt x="17822" y="5708"/>
                  </a:cubicBezTo>
                  <a:cubicBezTo>
                    <a:pt x="17774" y="5631"/>
                    <a:pt x="17707" y="5555"/>
                    <a:pt x="17650" y="5488"/>
                  </a:cubicBezTo>
                  <a:cubicBezTo>
                    <a:pt x="17460" y="5317"/>
                    <a:pt x="17231" y="5184"/>
                    <a:pt x="16993" y="5107"/>
                  </a:cubicBezTo>
                  <a:cubicBezTo>
                    <a:pt x="16759" y="5029"/>
                    <a:pt x="16517" y="4991"/>
                    <a:pt x="16276" y="4991"/>
                  </a:cubicBezTo>
                  <a:cubicBezTo>
                    <a:pt x="15988" y="4991"/>
                    <a:pt x="15701" y="5046"/>
                    <a:pt x="15431" y="5155"/>
                  </a:cubicBezTo>
                  <a:cubicBezTo>
                    <a:pt x="14650" y="5479"/>
                    <a:pt x="14116" y="6212"/>
                    <a:pt x="13373" y="6603"/>
                  </a:cubicBezTo>
                  <a:cubicBezTo>
                    <a:pt x="12621" y="6984"/>
                    <a:pt x="11754" y="7012"/>
                    <a:pt x="11087" y="7498"/>
                  </a:cubicBezTo>
                  <a:cubicBezTo>
                    <a:pt x="10687" y="7784"/>
                    <a:pt x="10392" y="8213"/>
                    <a:pt x="9935" y="8384"/>
                  </a:cubicBezTo>
                  <a:cubicBezTo>
                    <a:pt x="9751" y="8445"/>
                    <a:pt x="9561" y="8474"/>
                    <a:pt x="9370" y="8474"/>
                  </a:cubicBezTo>
                  <a:cubicBezTo>
                    <a:pt x="9234" y="8474"/>
                    <a:pt x="9098" y="8459"/>
                    <a:pt x="8963" y="8432"/>
                  </a:cubicBezTo>
                  <a:cubicBezTo>
                    <a:pt x="8068" y="8289"/>
                    <a:pt x="7173" y="7793"/>
                    <a:pt x="6830" y="6965"/>
                  </a:cubicBezTo>
                  <a:cubicBezTo>
                    <a:pt x="6592" y="6393"/>
                    <a:pt x="6649" y="5717"/>
                    <a:pt x="6315" y="5193"/>
                  </a:cubicBezTo>
                  <a:cubicBezTo>
                    <a:pt x="6115" y="4869"/>
                    <a:pt x="5773" y="4622"/>
                    <a:pt x="5639" y="4260"/>
                  </a:cubicBezTo>
                  <a:cubicBezTo>
                    <a:pt x="5449" y="3745"/>
                    <a:pt x="5734" y="3183"/>
                    <a:pt x="5839" y="2650"/>
                  </a:cubicBezTo>
                  <a:cubicBezTo>
                    <a:pt x="5963" y="2021"/>
                    <a:pt x="5820" y="1364"/>
                    <a:pt x="5439" y="850"/>
                  </a:cubicBezTo>
                  <a:cubicBezTo>
                    <a:pt x="5058" y="326"/>
                    <a:pt x="4458" y="21"/>
                    <a:pt x="3810" y="2"/>
                  </a:cubicBezTo>
                  <a:cubicBezTo>
                    <a:pt x="3810" y="2"/>
                    <a:pt x="3792" y="0"/>
                    <a:pt x="3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4"/>
            <p:cNvSpPr/>
            <p:nvPr/>
          </p:nvSpPr>
          <p:spPr>
            <a:xfrm>
              <a:off x="2962975" y="3400650"/>
              <a:ext cx="340075" cy="402075"/>
            </a:xfrm>
            <a:custGeom>
              <a:avLst/>
              <a:gdLst/>
              <a:ahLst/>
              <a:cxnLst/>
              <a:rect l="l" t="t" r="r" b="b"/>
              <a:pathLst>
                <a:path w="13603" h="16083" extrusionOk="0">
                  <a:moveTo>
                    <a:pt x="5296" y="8220"/>
                  </a:moveTo>
                  <a:lnTo>
                    <a:pt x="5296" y="8220"/>
                  </a:lnTo>
                  <a:cubicBezTo>
                    <a:pt x="5268" y="8782"/>
                    <a:pt x="5287" y="9344"/>
                    <a:pt x="5354" y="9906"/>
                  </a:cubicBezTo>
                  <a:cubicBezTo>
                    <a:pt x="5354" y="9945"/>
                    <a:pt x="5344" y="9983"/>
                    <a:pt x="5325" y="10021"/>
                  </a:cubicBezTo>
                  <a:cubicBezTo>
                    <a:pt x="5278" y="10136"/>
                    <a:pt x="5251" y="10194"/>
                    <a:pt x="5208" y="10194"/>
                  </a:cubicBezTo>
                  <a:cubicBezTo>
                    <a:pt x="5172" y="10194"/>
                    <a:pt x="5126" y="10155"/>
                    <a:pt x="5049" y="10078"/>
                  </a:cubicBezTo>
                  <a:cubicBezTo>
                    <a:pt x="4877" y="9906"/>
                    <a:pt x="4706" y="9735"/>
                    <a:pt x="4534" y="9564"/>
                  </a:cubicBezTo>
                  <a:cubicBezTo>
                    <a:pt x="4334" y="9402"/>
                    <a:pt x="4334" y="9106"/>
                    <a:pt x="4534" y="8954"/>
                  </a:cubicBezTo>
                  <a:cubicBezTo>
                    <a:pt x="4639" y="8840"/>
                    <a:pt x="4763" y="8744"/>
                    <a:pt x="4887" y="8621"/>
                  </a:cubicBezTo>
                  <a:cubicBezTo>
                    <a:pt x="5011" y="8506"/>
                    <a:pt x="5135" y="8392"/>
                    <a:pt x="5296" y="8220"/>
                  </a:cubicBezTo>
                  <a:close/>
                  <a:moveTo>
                    <a:pt x="5306" y="0"/>
                  </a:moveTo>
                  <a:cubicBezTo>
                    <a:pt x="5077" y="267"/>
                    <a:pt x="4944" y="581"/>
                    <a:pt x="4811" y="896"/>
                  </a:cubicBezTo>
                  <a:cubicBezTo>
                    <a:pt x="4677" y="1220"/>
                    <a:pt x="4515" y="1524"/>
                    <a:pt x="4315" y="1820"/>
                  </a:cubicBezTo>
                  <a:cubicBezTo>
                    <a:pt x="4287" y="1867"/>
                    <a:pt x="4268" y="1915"/>
                    <a:pt x="4239" y="1972"/>
                  </a:cubicBezTo>
                  <a:cubicBezTo>
                    <a:pt x="3925" y="2515"/>
                    <a:pt x="3639" y="3067"/>
                    <a:pt x="3363" y="3639"/>
                  </a:cubicBezTo>
                  <a:cubicBezTo>
                    <a:pt x="2925" y="4553"/>
                    <a:pt x="2391" y="5430"/>
                    <a:pt x="1782" y="6239"/>
                  </a:cubicBezTo>
                  <a:cubicBezTo>
                    <a:pt x="1467" y="6639"/>
                    <a:pt x="1191" y="7058"/>
                    <a:pt x="905" y="7478"/>
                  </a:cubicBezTo>
                  <a:cubicBezTo>
                    <a:pt x="591" y="7925"/>
                    <a:pt x="353" y="8440"/>
                    <a:pt x="210" y="8973"/>
                  </a:cubicBezTo>
                  <a:cubicBezTo>
                    <a:pt x="1" y="9830"/>
                    <a:pt x="96" y="10640"/>
                    <a:pt x="610" y="11373"/>
                  </a:cubicBezTo>
                  <a:cubicBezTo>
                    <a:pt x="963" y="11869"/>
                    <a:pt x="1401" y="12307"/>
                    <a:pt x="1915" y="12640"/>
                  </a:cubicBezTo>
                  <a:cubicBezTo>
                    <a:pt x="2601" y="13107"/>
                    <a:pt x="3334" y="13507"/>
                    <a:pt x="4087" y="13850"/>
                  </a:cubicBezTo>
                  <a:cubicBezTo>
                    <a:pt x="4496" y="14050"/>
                    <a:pt x="4877" y="14307"/>
                    <a:pt x="5211" y="14621"/>
                  </a:cubicBezTo>
                  <a:cubicBezTo>
                    <a:pt x="5354" y="14755"/>
                    <a:pt x="5487" y="14888"/>
                    <a:pt x="5630" y="15031"/>
                  </a:cubicBezTo>
                  <a:cubicBezTo>
                    <a:pt x="5820" y="15221"/>
                    <a:pt x="6001" y="15421"/>
                    <a:pt x="6192" y="15602"/>
                  </a:cubicBezTo>
                  <a:cubicBezTo>
                    <a:pt x="6515" y="15901"/>
                    <a:pt x="6972" y="16082"/>
                    <a:pt x="7421" y="16082"/>
                  </a:cubicBezTo>
                  <a:cubicBezTo>
                    <a:pt x="7872" y="16082"/>
                    <a:pt x="8315" y="15899"/>
                    <a:pt x="8602" y="15469"/>
                  </a:cubicBezTo>
                  <a:cubicBezTo>
                    <a:pt x="8602" y="15459"/>
                    <a:pt x="8611" y="15459"/>
                    <a:pt x="8621" y="15459"/>
                  </a:cubicBezTo>
                  <a:cubicBezTo>
                    <a:pt x="8830" y="15126"/>
                    <a:pt x="8945" y="14745"/>
                    <a:pt x="8945" y="14355"/>
                  </a:cubicBezTo>
                  <a:cubicBezTo>
                    <a:pt x="8935" y="14278"/>
                    <a:pt x="8992" y="14212"/>
                    <a:pt x="9068" y="14193"/>
                  </a:cubicBezTo>
                  <a:cubicBezTo>
                    <a:pt x="9335" y="14135"/>
                    <a:pt x="9602" y="14059"/>
                    <a:pt x="9868" y="13993"/>
                  </a:cubicBezTo>
                  <a:cubicBezTo>
                    <a:pt x="10004" y="13935"/>
                    <a:pt x="10139" y="13896"/>
                    <a:pt x="10276" y="13896"/>
                  </a:cubicBezTo>
                  <a:cubicBezTo>
                    <a:pt x="10409" y="13896"/>
                    <a:pt x="10542" y="13932"/>
                    <a:pt x="10678" y="14021"/>
                  </a:cubicBezTo>
                  <a:cubicBezTo>
                    <a:pt x="10821" y="14097"/>
                    <a:pt x="10983" y="14164"/>
                    <a:pt x="11154" y="14202"/>
                  </a:cubicBezTo>
                  <a:cubicBezTo>
                    <a:pt x="11317" y="14250"/>
                    <a:pt x="11483" y="14274"/>
                    <a:pt x="11647" y="14274"/>
                  </a:cubicBezTo>
                  <a:cubicBezTo>
                    <a:pt x="12260" y="14274"/>
                    <a:pt x="12848" y="13949"/>
                    <a:pt x="13164" y="13393"/>
                  </a:cubicBezTo>
                  <a:cubicBezTo>
                    <a:pt x="13202" y="13326"/>
                    <a:pt x="13240" y="13269"/>
                    <a:pt x="13288" y="13212"/>
                  </a:cubicBezTo>
                  <a:cubicBezTo>
                    <a:pt x="13345" y="12992"/>
                    <a:pt x="13431" y="12783"/>
                    <a:pt x="13478" y="12545"/>
                  </a:cubicBezTo>
                  <a:cubicBezTo>
                    <a:pt x="13593" y="12021"/>
                    <a:pt x="13602" y="11497"/>
                    <a:pt x="13355" y="11002"/>
                  </a:cubicBezTo>
                  <a:cubicBezTo>
                    <a:pt x="13326" y="10973"/>
                    <a:pt x="13297" y="10945"/>
                    <a:pt x="13269" y="10907"/>
                  </a:cubicBezTo>
                  <a:cubicBezTo>
                    <a:pt x="13033" y="10565"/>
                    <a:pt x="12635" y="10369"/>
                    <a:pt x="12218" y="10369"/>
                  </a:cubicBezTo>
                  <a:cubicBezTo>
                    <a:pt x="12181" y="10369"/>
                    <a:pt x="12144" y="10370"/>
                    <a:pt x="12107" y="10373"/>
                  </a:cubicBezTo>
                  <a:cubicBezTo>
                    <a:pt x="11916" y="10373"/>
                    <a:pt x="11716" y="10411"/>
                    <a:pt x="11535" y="10468"/>
                  </a:cubicBezTo>
                  <a:cubicBezTo>
                    <a:pt x="10926" y="10687"/>
                    <a:pt x="10288" y="10802"/>
                    <a:pt x="9640" y="10830"/>
                  </a:cubicBezTo>
                  <a:cubicBezTo>
                    <a:pt x="9487" y="10830"/>
                    <a:pt x="9478" y="10830"/>
                    <a:pt x="9507" y="10687"/>
                  </a:cubicBezTo>
                  <a:cubicBezTo>
                    <a:pt x="9592" y="10116"/>
                    <a:pt x="9592" y="9535"/>
                    <a:pt x="9497" y="8963"/>
                  </a:cubicBezTo>
                  <a:cubicBezTo>
                    <a:pt x="9430" y="8563"/>
                    <a:pt x="9487" y="8163"/>
                    <a:pt x="9649" y="7792"/>
                  </a:cubicBezTo>
                  <a:cubicBezTo>
                    <a:pt x="9802" y="7458"/>
                    <a:pt x="9973" y="7135"/>
                    <a:pt x="10107" y="6792"/>
                  </a:cubicBezTo>
                  <a:cubicBezTo>
                    <a:pt x="10478" y="5906"/>
                    <a:pt x="10726" y="4992"/>
                    <a:pt x="10697" y="4020"/>
                  </a:cubicBezTo>
                  <a:cubicBezTo>
                    <a:pt x="10630" y="3315"/>
                    <a:pt x="10497" y="2620"/>
                    <a:pt x="10373" y="1915"/>
                  </a:cubicBezTo>
                  <a:cubicBezTo>
                    <a:pt x="10373" y="1886"/>
                    <a:pt x="10373" y="1858"/>
                    <a:pt x="10373" y="1820"/>
                  </a:cubicBezTo>
                  <a:cubicBezTo>
                    <a:pt x="10298" y="1770"/>
                    <a:pt x="10209" y="1742"/>
                    <a:pt x="10118" y="1742"/>
                  </a:cubicBezTo>
                  <a:cubicBezTo>
                    <a:pt x="10105" y="1742"/>
                    <a:pt x="10091" y="1742"/>
                    <a:pt x="10078" y="1744"/>
                  </a:cubicBezTo>
                  <a:cubicBezTo>
                    <a:pt x="9116" y="1667"/>
                    <a:pt x="8192" y="1420"/>
                    <a:pt x="7268" y="1143"/>
                  </a:cubicBezTo>
                  <a:cubicBezTo>
                    <a:pt x="6630" y="943"/>
                    <a:pt x="6030" y="610"/>
                    <a:pt x="5516" y="172"/>
                  </a:cubicBezTo>
                  <a:lnTo>
                    <a:pt x="5306" y="0"/>
                  </a:lnTo>
                  <a:close/>
                </a:path>
              </a:pathLst>
            </a:custGeom>
            <a:solidFill>
              <a:srgbClr val="FC7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3193000" y="3175850"/>
              <a:ext cx="61000" cy="72500"/>
            </a:xfrm>
            <a:custGeom>
              <a:avLst/>
              <a:gdLst/>
              <a:ahLst/>
              <a:cxnLst/>
              <a:rect l="l" t="t" r="r" b="b"/>
              <a:pathLst>
                <a:path w="2440" h="2900" extrusionOk="0">
                  <a:moveTo>
                    <a:pt x="2220" y="1"/>
                  </a:moveTo>
                  <a:cubicBezTo>
                    <a:pt x="2201" y="20"/>
                    <a:pt x="2182" y="29"/>
                    <a:pt x="2163" y="58"/>
                  </a:cubicBezTo>
                  <a:cubicBezTo>
                    <a:pt x="2125" y="153"/>
                    <a:pt x="2058" y="229"/>
                    <a:pt x="1991" y="306"/>
                  </a:cubicBezTo>
                  <a:cubicBezTo>
                    <a:pt x="1951" y="337"/>
                    <a:pt x="1901" y="354"/>
                    <a:pt x="1853" y="354"/>
                  </a:cubicBezTo>
                  <a:cubicBezTo>
                    <a:pt x="1800" y="354"/>
                    <a:pt x="1750" y="332"/>
                    <a:pt x="1725" y="287"/>
                  </a:cubicBezTo>
                  <a:cubicBezTo>
                    <a:pt x="1715" y="258"/>
                    <a:pt x="1706" y="239"/>
                    <a:pt x="1677" y="229"/>
                  </a:cubicBezTo>
                  <a:cubicBezTo>
                    <a:pt x="1673" y="228"/>
                    <a:pt x="1670" y="227"/>
                    <a:pt x="1667" y="227"/>
                  </a:cubicBezTo>
                  <a:cubicBezTo>
                    <a:pt x="1654" y="227"/>
                    <a:pt x="1647" y="241"/>
                    <a:pt x="1639" y="249"/>
                  </a:cubicBezTo>
                  <a:cubicBezTo>
                    <a:pt x="1334" y="515"/>
                    <a:pt x="1010" y="753"/>
                    <a:pt x="648" y="934"/>
                  </a:cubicBezTo>
                  <a:cubicBezTo>
                    <a:pt x="639" y="944"/>
                    <a:pt x="629" y="953"/>
                    <a:pt x="629" y="972"/>
                  </a:cubicBezTo>
                  <a:cubicBezTo>
                    <a:pt x="629" y="982"/>
                    <a:pt x="639" y="991"/>
                    <a:pt x="639" y="1001"/>
                  </a:cubicBezTo>
                  <a:cubicBezTo>
                    <a:pt x="677" y="1068"/>
                    <a:pt x="677" y="1144"/>
                    <a:pt x="639" y="1201"/>
                  </a:cubicBezTo>
                  <a:cubicBezTo>
                    <a:pt x="553" y="1382"/>
                    <a:pt x="439" y="1582"/>
                    <a:pt x="239" y="1630"/>
                  </a:cubicBezTo>
                  <a:cubicBezTo>
                    <a:pt x="201" y="1630"/>
                    <a:pt x="172" y="1639"/>
                    <a:pt x="144" y="1658"/>
                  </a:cubicBezTo>
                  <a:cubicBezTo>
                    <a:pt x="125" y="1677"/>
                    <a:pt x="106" y="1706"/>
                    <a:pt x="96" y="1734"/>
                  </a:cubicBezTo>
                  <a:cubicBezTo>
                    <a:pt x="1" y="2087"/>
                    <a:pt x="106" y="2458"/>
                    <a:pt x="363" y="2706"/>
                  </a:cubicBezTo>
                  <a:cubicBezTo>
                    <a:pt x="481" y="2833"/>
                    <a:pt x="645" y="2900"/>
                    <a:pt x="820" y="2900"/>
                  </a:cubicBezTo>
                  <a:cubicBezTo>
                    <a:pt x="842" y="2900"/>
                    <a:pt x="864" y="2899"/>
                    <a:pt x="887" y="2896"/>
                  </a:cubicBezTo>
                  <a:cubicBezTo>
                    <a:pt x="1001" y="2877"/>
                    <a:pt x="1115" y="2830"/>
                    <a:pt x="1210" y="2754"/>
                  </a:cubicBezTo>
                  <a:cubicBezTo>
                    <a:pt x="1458" y="2554"/>
                    <a:pt x="1810" y="2192"/>
                    <a:pt x="1591" y="1982"/>
                  </a:cubicBezTo>
                  <a:cubicBezTo>
                    <a:pt x="1229" y="1649"/>
                    <a:pt x="1468" y="839"/>
                    <a:pt x="1906" y="620"/>
                  </a:cubicBezTo>
                  <a:cubicBezTo>
                    <a:pt x="1963" y="601"/>
                    <a:pt x="2011" y="582"/>
                    <a:pt x="2077" y="572"/>
                  </a:cubicBezTo>
                  <a:cubicBezTo>
                    <a:pt x="2211" y="553"/>
                    <a:pt x="2334" y="468"/>
                    <a:pt x="2411" y="344"/>
                  </a:cubicBezTo>
                  <a:cubicBezTo>
                    <a:pt x="2439" y="296"/>
                    <a:pt x="2439" y="229"/>
                    <a:pt x="2430" y="172"/>
                  </a:cubicBezTo>
                  <a:cubicBezTo>
                    <a:pt x="2411" y="96"/>
                    <a:pt x="2353" y="29"/>
                    <a:pt x="2277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3178475" y="3750450"/>
              <a:ext cx="38850" cy="88575"/>
            </a:xfrm>
            <a:custGeom>
              <a:avLst/>
              <a:gdLst/>
              <a:ahLst/>
              <a:cxnLst/>
              <a:rect l="l" t="t" r="r" b="b"/>
              <a:pathLst>
                <a:path w="1554" h="3543" extrusionOk="0">
                  <a:moveTo>
                    <a:pt x="1248" y="1"/>
                  </a:moveTo>
                  <a:cubicBezTo>
                    <a:pt x="982" y="67"/>
                    <a:pt x="715" y="143"/>
                    <a:pt x="448" y="201"/>
                  </a:cubicBezTo>
                  <a:cubicBezTo>
                    <a:pt x="372" y="220"/>
                    <a:pt x="315" y="286"/>
                    <a:pt x="325" y="363"/>
                  </a:cubicBezTo>
                  <a:cubicBezTo>
                    <a:pt x="325" y="753"/>
                    <a:pt x="210" y="1134"/>
                    <a:pt x="1" y="1467"/>
                  </a:cubicBezTo>
                  <a:cubicBezTo>
                    <a:pt x="10" y="1496"/>
                    <a:pt x="10" y="1534"/>
                    <a:pt x="20" y="1553"/>
                  </a:cubicBezTo>
                  <a:cubicBezTo>
                    <a:pt x="306" y="1944"/>
                    <a:pt x="486" y="2401"/>
                    <a:pt x="563" y="2877"/>
                  </a:cubicBezTo>
                  <a:cubicBezTo>
                    <a:pt x="601" y="3125"/>
                    <a:pt x="734" y="3344"/>
                    <a:pt x="944" y="3487"/>
                  </a:cubicBezTo>
                  <a:cubicBezTo>
                    <a:pt x="989" y="3525"/>
                    <a:pt x="1045" y="3543"/>
                    <a:pt x="1101" y="3543"/>
                  </a:cubicBezTo>
                  <a:cubicBezTo>
                    <a:pt x="1187" y="3543"/>
                    <a:pt x="1273" y="3501"/>
                    <a:pt x="1325" y="3420"/>
                  </a:cubicBezTo>
                  <a:cubicBezTo>
                    <a:pt x="1391" y="3306"/>
                    <a:pt x="1429" y="3182"/>
                    <a:pt x="1420" y="3049"/>
                  </a:cubicBezTo>
                  <a:cubicBezTo>
                    <a:pt x="1420" y="2849"/>
                    <a:pt x="1401" y="2658"/>
                    <a:pt x="1401" y="2458"/>
                  </a:cubicBezTo>
                  <a:cubicBezTo>
                    <a:pt x="1391" y="2163"/>
                    <a:pt x="1410" y="1858"/>
                    <a:pt x="1439" y="1563"/>
                  </a:cubicBezTo>
                  <a:cubicBezTo>
                    <a:pt x="1487" y="1296"/>
                    <a:pt x="1515" y="1020"/>
                    <a:pt x="1534" y="744"/>
                  </a:cubicBezTo>
                  <a:cubicBezTo>
                    <a:pt x="1553" y="458"/>
                    <a:pt x="1487" y="191"/>
                    <a:pt x="1248" y="1"/>
                  </a:cubicBezTo>
                  <a:close/>
                </a:path>
              </a:pathLst>
            </a:custGeom>
            <a:solidFill>
              <a:srgbClr val="419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4"/>
            <p:cNvSpPr/>
            <p:nvPr/>
          </p:nvSpPr>
          <p:spPr>
            <a:xfrm>
              <a:off x="3091575" y="3215475"/>
              <a:ext cx="168850" cy="230675"/>
            </a:xfrm>
            <a:custGeom>
              <a:avLst/>
              <a:gdLst/>
              <a:ahLst/>
              <a:cxnLst/>
              <a:rect l="l" t="t" r="r" b="b"/>
              <a:pathLst>
                <a:path w="6754" h="9227" extrusionOk="0">
                  <a:moveTo>
                    <a:pt x="1153" y="6207"/>
                  </a:moveTo>
                  <a:cubicBezTo>
                    <a:pt x="1086" y="6274"/>
                    <a:pt x="1010" y="6331"/>
                    <a:pt x="943" y="6388"/>
                  </a:cubicBezTo>
                  <a:cubicBezTo>
                    <a:pt x="886" y="6426"/>
                    <a:pt x="838" y="6464"/>
                    <a:pt x="781" y="6503"/>
                  </a:cubicBezTo>
                  <a:cubicBezTo>
                    <a:pt x="895" y="6398"/>
                    <a:pt x="1019" y="6293"/>
                    <a:pt x="1153" y="6207"/>
                  </a:cubicBezTo>
                  <a:close/>
                  <a:moveTo>
                    <a:pt x="3935" y="0"/>
                  </a:moveTo>
                  <a:cubicBezTo>
                    <a:pt x="3801" y="0"/>
                    <a:pt x="3694" y="73"/>
                    <a:pt x="3572" y="245"/>
                  </a:cubicBezTo>
                  <a:cubicBezTo>
                    <a:pt x="3210" y="740"/>
                    <a:pt x="2791" y="1188"/>
                    <a:pt x="2324" y="1588"/>
                  </a:cubicBezTo>
                  <a:lnTo>
                    <a:pt x="2315" y="1588"/>
                  </a:lnTo>
                  <a:cubicBezTo>
                    <a:pt x="2296" y="1597"/>
                    <a:pt x="2267" y="1616"/>
                    <a:pt x="2248" y="1635"/>
                  </a:cubicBezTo>
                  <a:lnTo>
                    <a:pt x="2172" y="1702"/>
                  </a:lnTo>
                  <a:cubicBezTo>
                    <a:pt x="2172" y="1712"/>
                    <a:pt x="2172" y="1712"/>
                    <a:pt x="2172" y="1712"/>
                  </a:cubicBezTo>
                  <a:cubicBezTo>
                    <a:pt x="2077" y="1816"/>
                    <a:pt x="2019" y="1940"/>
                    <a:pt x="2010" y="2083"/>
                  </a:cubicBezTo>
                  <a:cubicBezTo>
                    <a:pt x="1953" y="2921"/>
                    <a:pt x="2143" y="3845"/>
                    <a:pt x="1715" y="4569"/>
                  </a:cubicBezTo>
                  <a:cubicBezTo>
                    <a:pt x="1505" y="4921"/>
                    <a:pt x="1181" y="5179"/>
                    <a:pt x="867" y="5445"/>
                  </a:cubicBezTo>
                  <a:cubicBezTo>
                    <a:pt x="562" y="5702"/>
                    <a:pt x="257" y="5998"/>
                    <a:pt x="114" y="6388"/>
                  </a:cubicBezTo>
                  <a:cubicBezTo>
                    <a:pt x="0" y="6693"/>
                    <a:pt x="38" y="7046"/>
                    <a:pt x="229" y="7322"/>
                  </a:cubicBezTo>
                  <a:cubicBezTo>
                    <a:pt x="238" y="7379"/>
                    <a:pt x="248" y="7426"/>
                    <a:pt x="257" y="7484"/>
                  </a:cubicBezTo>
                  <a:lnTo>
                    <a:pt x="372" y="7579"/>
                  </a:lnTo>
                  <a:cubicBezTo>
                    <a:pt x="886" y="8017"/>
                    <a:pt x="1486" y="8341"/>
                    <a:pt x="2124" y="8550"/>
                  </a:cubicBezTo>
                  <a:cubicBezTo>
                    <a:pt x="3048" y="8827"/>
                    <a:pt x="3972" y="9074"/>
                    <a:pt x="4934" y="9151"/>
                  </a:cubicBezTo>
                  <a:cubicBezTo>
                    <a:pt x="4947" y="9149"/>
                    <a:pt x="4961" y="9149"/>
                    <a:pt x="4974" y="9149"/>
                  </a:cubicBezTo>
                  <a:cubicBezTo>
                    <a:pt x="5065" y="9149"/>
                    <a:pt x="5154" y="9177"/>
                    <a:pt x="5229" y="9227"/>
                  </a:cubicBezTo>
                  <a:cubicBezTo>
                    <a:pt x="5401" y="9141"/>
                    <a:pt x="5525" y="8989"/>
                    <a:pt x="5591" y="8817"/>
                  </a:cubicBezTo>
                  <a:cubicBezTo>
                    <a:pt x="5753" y="8436"/>
                    <a:pt x="5820" y="8017"/>
                    <a:pt x="5791" y="7598"/>
                  </a:cubicBezTo>
                  <a:cubicBezTo>
                    <a:pt x="5734" y="6941"/>
                    <a:pt x="5744" y="6284"/>
                    <a:pt x="5801" y="5626"/>
                  </a:cubicBezTo>
                  <a:cubicBezTo>
                    <a:pt x="5839" y="5179"/>
                    <a:pt x="5934" y="4731"/>
                    <a:pt x="6068" y="4293"/>
                  </a:cubicBezTo>
                  <a:cubicBezTo>
                    <a:pt x="6229" y="3864"/>
                    <a:pt x="6420" y="3436"/>
                    <a:pt x="6649" y="3035"/>
                  </a:cubicBezTo>
                  <a:cubicBezTo>
                    <a:pt x="6753" y="2874"/>
                    <a:pt x="6753" y="2654"/>
                    <a:pt x="6639" y="2493"/>
                  </a:cubicBezTo>
                  <a:cubicBezTo>
                    <a:pt x="6468" y="2197"/>
                    <a:pt x="6363" y="1864"/>
                    <a:pt x="6344" y="1521"/>
                  </a:cubicBezTo>
                  <a:cubicBezTo>
                    <a:pt x="6334" y="1273"/>
                    <a:pt x="6334" y="1035"/>
                    <a:pt x="6363" y="788"/>
                  </a:cubicBezTo>
                  <a:cubicBezTo>
                    <a:pt x="6372" y="549"/>
                    <a:pt x="6277" y="445"/>
                    <a:pt x="6039" y="426"/>
                  </a:cubicBezTo>
                  <a:cubicBezTo>
                    <a:pt x="5906" y="407"/>
                    <a:pt x="5782" y="407"/>
                    <a:pt x="5648" y="407"/>
                  </a:cubicBezTo>
                  <a:cubicBezTo>
                    <a:pt x="5639" y="730"/>
                    <a:pt x="5477" y="1026"/>
                    <a:pt x="5210" y="1207"/>
                  </a:cubicBezTo>
                  <a:cubicBezTo>
                    <a:pt x="5112" y="1285"/>
                    <a:pt x="4993" y="1323"/>
                    <a:pt x="4874" y="1323"/>
                  </a:cubicBezTo>
                  <a:cubicBezTo>
                    <a:pt x="4762" y="1323"/>
                    <a:pt x="4650" y="1290"/>
                    <a:pt x="4553" y="1226"/>
                  </a:cubicBezTo>
                  <a:cubicBezTo>
                    <a:pt x="4143" y="959"/>
                    <a:pt x="4010" y="397"/>
                    <a:pt x="4191" y="64"/>
                  </a:cubicBezTo>
                  <a:cubicBezTo>
                    <a:pt x="4092" y="23"/>
                    <a:pt x="4009" y="0"/>
                    <a:pt x="3935" y="0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4"/>
            <p:cNvSpPr/>
            <p:nvPr/>
          </p:nvSpPr>
          <p:spPr>
            <a:xfrm>
              <a:off x="3196825" y="3135050"/>
              <a:ext cx="52175" cy="70925"/>
            </a:xfrm>
            <a:custGeom>
              <a:avLst/>
              <a:gdLst/>
              <a:ahLst/>
              <a:cxnLst/>
              <a:rect l="l" t="t" r="r" b="b"/>
              <a:pathLst>
                <a:path w="2087" h="2837" extrusionOk="0">
                  <a:moveTo>
                    <a:pt x="1231" y="1"/>
                  </a:moveTo>
                  <a:cubicBezTo>
                    <a:pt x="781" y="1"/>
                    <a:pt x="320" y="516"/>
                    <a:pt x="172" y="1223"/>
                  </a:cubicBezTo>
                  <a:cubicBezTo>
                    <a:pt x="0" y="2004"/>
                    <a:pt x="48" y="2662"/>
                    <a:pt x="734" y="2824"/>
                  </a:cubicBezTo>
                  <a:cubicBezTo>
                    <a:pt x="773" y="2832"/>
                    <a:pt x="813" y="2836"/>
                    <a:pt x="853" y="2836"/>
                  </a:cubicBezTo>
                  <a:cubicBezTo>
                    <a:pt x="1296" y="2836"/>
                    <a:pt x="1757" y="2320"/>
                    <a:pt x="1915" y="1604"/>
                  </a:cubicBezTo>
                  <a:cubicBezTo>
                    <a:pt x="2086" y="833"/>
                    <a:pt x="1829" y="118"/>
                    <a:pt x="1353" y="14"/>
                  </a:cubicBezTo>
                  <a:cubicBezTo>
                    <a:pt x="1312" y="5"/>
                    <a:pt x="1272" y="1"/>
                    <a:pt x="1231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4"/>
            <p:cNvSpPr/>
            <p:nvPr/>
          </p:nvSpPr>
          <p:spPr>
            <a:xfrm>
              <a:off x="3159675" y="3045700"/>
              <a:ext cx="92650" cy="139200"/>
            </a:xfrm>
            <a:custGeom>
              <a:avLst/>
              <a:gdLst/>
              <a:ahLst/>
              <a:cxnLst/>
              <a:rect l="l" t="t" r="r" b="b"/>
              <a:pathLst>
                <a:path w="3706" h="5568" extrusionOk="0">
                  <a:moveTo>
                    <a:pt x="1503" y="1"/>
                  </a:moveTo>
                  <a:cubicBezTo>
                    <a:pt x="1213" y="1"/>
                    <a:pt x="931" y="107"/>
                    <a:pt x="715" y="302"/>
                  </a:cubicBezTo>
                  <a:cubicBezTo>
                    <a:pt x="172" y="740"/>
                    <a:pt x="0" y="1340"/>
                    <a:pt x="105" y="2006"/>
                  </a:cubicBezTo>
                  <a:cubicBezTo>
                    <a:pt x="248" y="2930"/>
                    <a:pt x="829" y="3483"/>
                    <a:pt x="1696" y="3778"/>
                  </a:cubicBezTo>
                  <a:cubicBezTo>
                    <a:pt x="1867" y="3826"/>
                    <a:pt x="2048" y="3892"/>
                    <a:pt x="2229" y="3950"/>
                  </a:cubicBezTo>
                  <a:cubicBezTo>
                    <a:pt x="2534" y="3997"/>
                    <a:pt x="2839" y="4083"/>
                    <a:pt x="3134" y="4207"/>
                  </a:cubicBezTo>
                  <a:cubicBezTo>
                    <a:pt x="3315" y="4292"/>
                    <a:pt x="3315" y="4312"/>
                    <a:pt x="3191" y="4464"/>
                  </a:cubicBezTo>
                  <a:cubicBezTo>
                    <a:pt x="3048" y="4635"/>
                    <a:pt x="2963" y="4835"/>
                    <a:pt x="2934" y="5054"/>
                  </a:cubicBezTo>
                  <a:cubicBezTo>
                    <a:pt x="2915" y="5207"/>
                    <a:pt x="2953" y="5350"/>
                    <a:pt x="3039" y="5474"/>
                  </a:cubicBezTo>
                  <a:cubicBezTo>
                    <a:pt x="3091" y="5536"/>
                    <a:pt x="3137" y="5567"/>
                    <a:pt x="3187" y="5567"/>
                  </a:cubicBezTo>
                  <a:cubicBezTo>
                    <a:pt x="3228" y="5567"/>
                    <a:pt x="3272" y="5545"/>
                    <a:pt x="3324" y="5502"/>
                  </a:cubicBezTo>
                  <a:cubicBezTo>
                    <a:pt x="3410" y="5416"/>
                    <a:pt x="3477" y="5321"/>
                    <a:pt x="3534" y="5207"/>
                  </a:cubicBezTo>
                  <a:cubicBezTo>
                    <a:pt x="3610" y="4997"/>
                    <a:pt x="3705" y="4788"/>
                    <a:pt x="3648" y="4550"/>
                  </a:cubicBezTo>
                  <a:cubicBezTo>
                    <a:pt x="3620" y="4435"/>
                    <a:pt x="3620" y="4321"/>
                    <a:pt x="3639" y="4216"/>
                  </a:cubicBezTo>
                  <a:cubicBezTo>
                    <a:pt x="3677" y="4045"/>
                    <a:pt x="3629" y="3883"/>
                    <a:pt x="3505" y="3769"/>
                  </a:cubicBezTo>
                  <a:cubicBezTo>
                    <a:pt x="3391" y="3664"/>
                    <a:pt x="3277" y="3578"/>
                    <a:pt x="3143" y="3511"/>
                  </a:cubicBezTo>
                  <a:cubicBezTo>
                    <a:pt x="2658" y="3254"/>
                    <a:pt x="2467" y="2807"/>
                    <a:pt x="2381" y="2302"/>
                  </a:cubicBezTo>
                  <a:cubicBezTo>
                    <a:pt x="2381" y="2235"/>
                    <a:pt x="2391" y="2168"/>
                    <a:pt x="2420" y="2111"/>
                  </a:cubicBezTo>
                  <a:cubicBezTo>
                    <a:pt x="2524" y="1873"/>
                    <a:pt x="2601" y="1625"/>
                    <a:pt x="2648" y="1368"/>
                  </a:cubicBezTo>
                  <a:cubicBezTo>
                    <a:pt x="2724" y="825"/>
                    <a:pt x="2524" y="187"/>
                    <a:pt x="1743" y="25"/>
                  </a:cubicBezTo>
                  <a:cubicBezTo>
                    <a:pt x="1663" y="9"/>
                    <a:pt x="1583" y="1"/>
                    <a:pt x="1503" y="1"/>
                  </a:cubicBezTo>
                  <a:close/>
                </a:path>
              </a:pathLst>
            </a:custGeom>
            <a:solidFill>
              <a:srgbClr val="1A1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4"/>
            <p:cNvSpPr/>
            <p:nvPr/>
          </p:nvSpPr>
          <p:spPr>
            <a:xfrm>
              <a:off x="3238000" y="3167300"/>
              <a:ext cx="21475" cy="26925"/>
            </a:xfrm>
            <a:custGeom>
              <a:avLst/>
              <a:gdLst/>
              <a:ahLst/>
              <a:cxnLst/>
              <a:rect l="l" t="t" r="r" b="b"/>
              <a:pathLst>
                <a:path w="859" h="1077" extrusionOk="0">
                  <a:moveTo>
                    <a:pt x="609" y="0"/>
                  </a:moveTo>
                  <a:cubicBezTo>
                    <a:pt x="455" y="0"/>
                    <a:pt x="263" y="152"/>
                    <a:pt x="144" y="391"/>
                  </a:cubicBezTo>
                  <a:cubicBezTo>
                    <a:pt x="1" y="676"/>
                    <a:pt x="10" y="972"/>
                    <a:pt x="172" y="1057"/>
                  </a:cubicBezTo>
                  <a:cubicBezTo>
                    <a:pt x="198" y="1070"/>
                    <a:pt x="226" y="1076"/>
                    <a:pt x="256" y="1076"/>
                  </a:cubicBezTo>
                  <a:cubicBezTo>
                    <a:pt x="404" y="1076"/>
                    <a:pt x="596" y="924"/>
                    <a:pt x="715" y="686"/>
                  </a:cubicBezTo>
                  <a:cubicBezTo>
                    <a:pt x="858" y="400"/>
                    <a:pt x="849" y="95"/>
                    <a:pt x="696" y="19"/>
                  </a:cubicBezTo>
                  <a:cubicBezTo>
                    <a:pt x="669" y="6"/>
                    <a:pt x="640" y="0"/>
                    <a:pt x="609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4"/>
            <p:cNvSpPr/>
            <p:nvPr/>
          </p:nvSpPr>
          <p:spPr>
            <a:xfrm>
              <a:off x="3191575" y="3155825"/>
              <a:ext cx="16225" cy="26050"/>
            </a:xfrm>
            <a:custGeom>
              <a:avLst/>
              <a:gdLst/>
              <a:ahLst/>
              <a:cxnLst/>
              <a:rect l="l" t="t" r="r" b="b"/>
              <a:pathLst>
                <a:path w="649" h="1042" extrusionOk="0">
                  <a:moveTo>
                    <a:pt x="277" y="1"/>
                  </a:moveTo>
                  <a:cubicBezTo>
                    <a:pt x="271" y="1"/>
                    <a:pt x="264" y="1"/>
                    <a:pt x="258" y="2"/>
                  </a:cubicBezTo>
                  <a:cubicBezTo>
                    <a:pt x="96" y="30"/>
                    <a:pt x="1" y="278"/>
                    <a:pt x="39" y="564"/>
                  </a:cubicBezTo>
                  <a:cubicBezTo>
                    <a:pt x="75" y="829"/>
                    <a:pt x="226" y="1041"/>
                    <a:pt x="372" y="1041"/>
                  </a:cubicBezTo>
                  <a:cubicBezTo>
                    <a:pt x="379" y="1041"/>
                    <a:pt x="385" y="1041"/>
                    <a:pt x="391" y="1040"/>
                  </a:cubicBezTo>
                  <a:cubicBezTo>
                    <a:pt x="553" y="1011"/>
                    <a:pt x="648" y="764"/>
                    <a:pt x="610" y="488"/>
                  </a:cubicBezTo>
                  <a:cubicBezTo>
                    <a:pt x="574" y="213"/>
                    <a:pt x="432" y="1"/>
                    <a:pt x="277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4"/>
            <p:cNvSpPr/>
            <p:nvPr/>
          </p:nvSpPr>
          <p:spPr>
            <a:xfrm>
              <a:off x="3206200" y="3177525"/>
              <a:ext cx="17550" cy="10425"/>
            </a:xfrm>
            <a:custGeom>
              <a:avLst/>
              <a:gdLst/>
              <a:ahLst/>
              <a:cxnLst/>
              <a:rect l="l" t="t" r="r" b="b"/>
              <a:pathLst>
                <a:path w="702" h="417" extrusionOk="0">
                  <a:moveTo>
                    <a:pt x="54" y="1"/>
                  </a:moveTo>
                  <a:cubicBezTo>
                    <a:pt x="0" y="249"/>
                    <a:pt x="197" y="417"/>
                    <a:pt x="395" y="417"/>
                  </a:cubicBezTo>
                  <a:cubicBezTo>
                    <a:pt x="516" y="417"/>
                    <a:pt x="637" y="354"/>
                    <a:pt x="701" y="210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4"/>
            <p:cNvSpPr/>
            <p:nvPr/>
          </p:nvSpPr>
          <p:spPr>
            <a:xfrm>
              <a:off x="3418025" y="3098875"/>
              <a:ext cx="43850" cy="50100"/>
            </a:xfrm>
            <a:custGeom>
              <a:avLst/>
              <a:gdLst/>
              <a:ahLst/>
              <a:cxnLst/>
              <a:rect l="l" t="t" r="r" b="b"/>
              <a:pathLst>
                <a:path w="1754" h="2004" extrusionOk="0">
                  <a:moveTo>
                    <a:pt x="1101" y="0"/>
                  </a:moveTo>
                  <a:cubicBezTo>
                    <a:pt x="944" y="0"/>
                    <a:pt x="401" y="908"/>
                    <a:pt x="401" y="908"/>
                  </a:cubicBezTo>
                  <a:cubicBezTo>
                    <a:pt x="401" y="908"/>
                    <a:pt x="317" y="356"/>
                    <a:pt x="204" y="356"/>
                  </a:cubicBezTo>
                  <a:cubicBezTo>
                    <a:pt x="203" y="356"/>
                    <a:pt x="202" y="356"/>
                    <a:pt x="201" y="356"/>
                  </a:cubicBezTo>
                  <a:cubicBezTo>
                    <a:pt x="1" y="365"/>
                    <a:pt x="134" y="1584"/>
                    <a:pt x="134" y="1584"/>
                  </a:cubicBezTo>
                  <a:lnTo>
                    <a:pt x="649" y="2004"/>
                  </a:lnTo>
                  <a:cubicBezTo>
                    <a:pt x="649" y="2004"/>
                    <a:pt x="1753" y="927"/>
                    <a:pt x="1677" y="822"/>
                  </a:cubicBezTo>
                  <a:cubicBezTo>
                    <a:pt x="1668" y="810"/>
                    <a:pt x="1654" y="804"/>
                    <a:pt x="1635" y="804"/>
                  </a:cubicBezTo>
                  <a:cubicBezTo>
                    <a:pt x="1502" y="804"/>
                    <a:pt x="1163" y="1099"/>
                    <a:pt x="1163" y="1099"/>
                  </a:cubicBezTo>
                  <a:cubicBezTo>
                    <a:pt x="1163" y="1099"/>
                    <a:pt x="1696" y="565"/>
                    <a:pt x="1649" y="470"/>
                  </a:cubicBezTo>
                  <a:cubicBezTo>
                    <a:pt x="1642" y="455"/>
                    <a:pt x="1629" y="449"/>
                    <a:pt x="1612" y="449"/>
                  </a:cubicBezTo>
                  <a:cubicBezTo>
                    <a:pt x="1462" y="449"/>
                    <a:pt x="972" y="946"/>
                    <a:pt x="972" y="946"/>
                  </a:cubicBezTo>
                  <a:cubicBezTo>
                    <a:pt x="972" y="946"/>
                    <a:pt x="1620" y="260"/>
                    <a:pt x="1477" y="156"/>
                  </a:cubicBezTo>
                  <a:cubicBezTo>
                    <a:pt x="1469" y="150"/>
                    <a:pt x="1458" y="147"/>
                    <a:pt x="1447" y="147"/>
                  </a:cubicBezTo>
                  <a:cubicBezTo>
                    <a:pt x="1269" y="147"/>
                    <a:pt x="772" y="803"/>
                    <a:pt x="772" y="803"/>
                  </a:cubicBezTo>
                  <a:cubicBezTo>
                    <a:pt x="772" y="803"/>
                    <a:pt x="1249" y="70"/>
                    <a:pt x="1115" y="3"/>
                  </a:cubicBezTo>
                  <a:cubicBezTo>
                    <a:pt x="1111" y="1"/>
                    <a:pt x="1106" y="0"/>
                    <a:pt x="1101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4"/>
            <p:cNvSpPr/>
            <p:nvPr/>
          </p:nvSpPr>
          <p:spPr>
            <a:xfrm>
              <a:off x="3050125" y="2963425"/>
              <a:ext cx="45750" cy="51475"/>
            </a:xfrm>
            <a:custGeom>
              <a:avLst/>
              <a:gdLst/>
              <a:ahLst/>
              <a:cxnLst/>
              <a:rect l="l" t="t" r="r" b="b"/>
              <a:pathLst>
                <a:path w="1830" h="2059" extrusionOk="0">
                  <a:moveTo>
                    <a:pt x="800" y="1"/>
                  </a:moveTo>
                  <a:cubicBezTo>
                    <a:pt x="797" y="1"/>
                    <a:pt x="794" y="1"/>
                    <a:pt x="791" y="2"/>
                  </a:cubicBezTo>
                  <a:cubicBezTo>
                    <a:pt x="648" y="40"/>
                    <a:pt x="982" y="859"/>
                    <a:pt x="982" y="859"/>
                  </a:cubicBezTo>
                  <a:cubicBezTo>
                    <a:pt x="982" y="859"/>
                    <a:pt x="603" y="84"/>
                    <a:pt x="438" y="84"/>
                  </a:cubicBezTo>
                  <a:cubicBezTo>
                    <a:pt x="432" y="84"/>
                    <a:pt x="426" y="85"/>
                    <a:pt x="420" y="87"/>
                  </a:cubicBezTo>
                  <a:cubicBezTo>
                    <a:pt x="258" y="164"/>
                    <a:pt x="763" y="954"/>
                    <a:pt x="763" y="954"/>
                  </a:cubicBezTo>
                  <a:cubicBezTo>
                    <a:pt x="763" y="954"/>
                    <a:pt x="356" y="356"/>
                    <a:pt x="214" y="356"/>
                  </a:cubicBezTo>
                  <a:cubicBezTo>
                    <a:pt x="201" y="356"/>
                    <a:pt x="190" y="362"/>
                    <a:pt x="182" y="373"/>
                  </a:cubicBezTo>
                  <a:cubicBezTo>
                    <a:pt x="125" y="449"/>
                    <a:pt x="553" y="1068"/>
                    <a:pt x="553" y="1068"/>
                  </a:cubicBezTo>
                  <a:cubicBezTo>
                    <a:pt x="553" y="1068"/>
                    <a:pt x="252" y="696"/>
                    <a:pt x="127" y="696"/>
                  </a:cubicBezTo>
                  <a:cubicBezTo>
                    <a:pt x="115" y="696"/>
                    <a:pt x="104" y="699"/>
                    <a:pt x="96" y="706"/>
                  </a:cubicBezTo>
                  <a:cubicBezTo>
                    <a:pt x="1" y="802"/>
                    <a:pt x="887" y="2059"/>
                    <a:pt x="887" y="2059"/>
                  </a:cubicBezTo>
                  <a:lnTo>
                    <a:pt x="1477" y="1735"/>
                  </a:lnTo>
                  <a:cubicBezTo>
                    <a:pt x="1477" y="1735"/>
                    <a:pt x="1830" y="573"/>
                    <a:pt x="1639" y="516"/>
                  </a:cubicBezTo>
                  <a:cubicBezTo>
                    <a:pt x="1636" y="515"/>
                    <a:pt x="1633" y="515"/>
                    <a:pt x="1630" y="515"/>
                  </a:cubicBezTo>
                  <a:cubicBezTo>
                    <a:pt x="1515" y="515"/>
                    <a:pt x="1334" y="1030"/>
                    <a:pt x="1334" y="1030"/>
                  </a:cubicBezTo>
                  <a:cubicBezTo>
                    <a:pt x="1334" y="1030"/>
                    <a:pt x="957" y="1"/>
                    <a:pt x="800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4"/>
            <p:cNvSpPr/>
            <p:nvPr/>
          </p:nvSpPr>
          <p:spPr>
            <a:xfrm>
              <a:off x="3413100" y="3134425"/>
              <a:ext cx="29475" cy="19100"/>
            </a:xfrm>
            <a:custGeom>
              <a:avLst/>
              <a:gdLst/>
              <a:ahLst/>
              <a:cxnLst/>
              <a:rect l="l" t="t" r="r" b="b"/>
              <a:pathLst>
                <a:path w="1179" h="764" extrusionOk="0">
                  <a:moveTo>
                    <a:pt x="211" y="0"/>
                  </a:moveTo>
                  <a:cubicBezTo>
                    <a:pt x="99" y="0"/>
                    <a:pt x="1" y="149"/>
                    <a:pt x="103" y="258"/>
                  </a:cubicBezTo>
                  <a:cubicBezTo>
                    <a:pt x="360" y="524"/>
                    <a:pt x="617" y="715"/>
                    <a:pt x="988" y="763"/>
                  </a:cubicBezTo>
                  <a:cubicBezTo>
                    <a:pt x="994" y="763"/>
                    <a:pt x="1000" y="763"/>
                    <a:pt x="1006" y="763"/>
                  </a:cubicBezTo>
                  <a:cubicBezTo>
                    <a:pt x="1179" y="763"/>
                    <a:pt x="1173" y="485"/>
                    <a:pt x="988" y="458"/>
                  </a:cubicBezTo>
                  <a:cubicBezTo>
                    <a:pt x="703" y="429"/>
                    <a:pt x="512" y="248"/>
                    <a:pt x="312" y="48"/>
                  </a:cubicBezTo>
                  <a:cubicBezTo>
                    <a:pt x="281" y="14"/>
                    <a:pt x="245" y="0"/>
                    <a:pt x="211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4"/>
            <p:cNvSpPr/>
            <p:nvPr/>
          </p:nvSpPr>
          <p:spPr>
            <a:xfrm>
              <a:off x="3063175" y="3005050"/>
              <a:ext cx="36275" cy="19300"/>
            </a:xfrm>
            <a:custGeom>
              <a:avLst/>
              <a:gdLst/>
              <a:ahLst/>
              <a:cxnLst/>
              <a:rect l="l" t="t" r="r" b="b"/>
              <a:pathLst>
                <a:path w="1451" h="772" extrusionOk="0">
                  <a:moveTo>
                    <a:pt x="1175" y="1"/>
                  </a:moveTo>
                  <a:cubicBezTo>
                    <a:pt x="741" y="1"/>
                    <a:pt x="339" y="207"/>
                    <a:pt x="88" y="556"/>
                  </a:cubicBezTo>
                  <a:cubicBezTo>
                    <a:pt x="1" y="664"/>
                    <a:pt x="108" y="771"/>
                    <a:pt x="219" y="771"/>
                  </a:cubicBezTo>
                  <a:cubicBezTo>
                    <a:pt x="265" y="771"/>
                    <a:pt x="312" y="753"/>
                    <a:pt x="346" y="708"/>
                  </a:cubicBezTo>
                  <a:cubicBezTo>
                    <a:pt x="539" y="453"/>
                    <a:pt x="846" y="296"/>
                    <a:pt x="1178" y="296"/>
                  </a:cubicBezTo>
                  <a:cubicBezTo>
                    <a:pt x="1205" y="296"/>
                    <a:pt x="1232" y="297"/>
                    <a:pt x="1260" y="299"/>
                  </a:cubicBezTo>
                  <a:cubicBezTo>
                    <a:pt x="1263" y="299"/>
                    <a:pt x="1266" y="299"/>
                    <a:pt x="1269" y="299"/>
                  </a:cubicBezTo>
                  <a:cubicBezTo>
                    <a:pt x="1450" y="299"/>
                    <a:pt x="1447" y="13"/>
                    <a:pt x="1260" y="3"/>
                  </a:cubicBezTo>
                  <a:cubicBezTo>
                    <a:pt x="1232" y="2"/>
                    <a:pt x="1203" y="1"/>
                    <a:pt x="1175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4"/>
            <p:cNvSpPr/>
            <p:nvPr/>
          </p:nvSpPr>
          <p:spPr>
            <a:xfrm>
              <a:off x="3074775" y="3203500"/>
              <a:ext cx="117875" cy="107050"/>
            </a:xfrm>
            <a:custGeom>
              <a:avLst/>
              <a:gdLst/>
              <a:ahLst/>
              <a:cxnLst/>
              <a:rect l="l" t="t" r="r" b="b"/>
              <a:pathLst>
                <a:path w="4715" h="4282" extrusionOk="0">
                  <a:moveTo>
                    <a:pt x="4613" y="0"/>
                  </a:moveTo>
                  <a:cubicBezTo>
                    <a:pt x="4591" y="0"/>
                    <a:pt x="4570" y="11"/>
                    <a:pt x="4558" y="38"/>
                  </a:cubicBezTo>
                  <a:lnTo>
                    <a:pt x="4558" y="47"/>
                  </a:lnTo>
                  <a:cubicBezTo>
                    <a:pt x="4034" y="1067"/>
                    <a:pt x="3187" y="1886"/>
                    <a:pt x="2139" y="2352"/>
                  </a:cubicBezTo>
                  <a:cubicBezTo>
                    <a:pt x="1272" y="2743"/>
                    <a:pt x="139" y="3114"/>
                    <a:pt x="5" y="4210"/>
                  </a:cubicBezTo>
                  <a:cubicBezTo>
                    <a:pt x="1" y="4257"/>
                    <a:pt x="34" y="4281"/>
                    <a:pt x="71" y="4281"/>
                  </a:cubicBezTo>
                  <a:cubicBezTo>
                    <a:pt x="108" y="4281"/>
                    <a:pt x="148" y="4257"/>
                    <a:pt x="158" y="4210"/>
                  </a:cubicBezTo>
                  <a:cubicBezTo>
                    <a:pt x="301" y="2972"/>
                    <a:pt x="1844" y="2733"/>
                    <a:pt x="2729" y="2219"/>
                  </a:cubicBezTo>
                  <a:cubicBezTo>
                    <a:pt x="3568" y="1714"/>
                    <a:pt x="4244" y="981"/>
                    <a:pt x="4682" y="114"/>
                  </a:cubicBezTo>
                  <a:cubicBezTo>
                    <a:pt x="4715" y="55"/>
                    <a:pt x="4662" y="0"/>
                    <a:pt x="4613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4"/>
            <p:cNvSpPr/>
            <p:nvPr/>
          </p:nvSpPr>
          <p:spPr>
            <a:xfrm>
              <a:off x="3066600" y="3319025"/>
              <a:ext cx="12175" cy="21850"/>
            </a:xfrm>
            <a:custGeom>
              <a:avLst/>
              <a:gdLst/>
              <a:ahLst/>
              <a:cxnLst/>
              <a:rect l="l" t="t" r="r" b="b"/>
              <a:pathLst>
                <a:path w="487" h="874" extrusionOk="0">
                  <a:moveTo>
                    <a:pt x="397" y="0"/>
                  </a:moveTo>
                  <a:cubicBezTo>
                    <a:pt x="368" y="0"/>
                    <a:pt x="340" y="17"/>
                    <a:pt x="332" y="56"/>
                  </a:cubicBezTo>
                  <a:cubicBezTo>
                    <a:pt x="256" y="303"/>
                    <a:pt x="151" y="541"/>
                    <a:pt x="28" y="770"/>
                  </a:cubicBezTo>
                  <a:cubicBezTo>
                    <a:pt x="0" y="824"/>
                    <a:pt x="46" y="873"/>
                    <a:pt x="95" y="873"/>
                  </a:cubicBezTo>
                  <a:cubicBezTo>
                    <a:pt x="114" y="873"/>
                    <a:pt x="135" y="865"/>
                    <a:pt x="151" y="846"/>
                  </a:cubicBezTo>
                  <a:cubicBezTo>
                    <a:pt x="285" y="608"/>
                    <a:pt x="399" y="351"/>
                    <a:pt x="475" y="94"/>
                  </a:cubicBezTo>
                  <a:cubicBezTo>
                    <a:pt x="487" y="37"/>
                    <a:pt x="440" y="0"/>
                    <a:pt x="397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4"/>
            <p:cNvSpPr/>
            <p:nvPr/>
          </p:nvSpPr>
          <p:spPr>
            <a:xfrm>
              <a:off x="3248975" y="3216100"/>
              <a:ext cx="26675" cy="111100"/>
            </a:xfrm>
            <a:custGeom>
              <a:avLst/>
              <a:gdLst/>
              <a:ahLst/>
              <a:cxnLst/>
              <a:rect l="l" t="t" r="r" b="b"/>
              <a:pathLst>
                <a:path w="1067" h="4444" extrusionOk="0">
                  <a:moveTo>
                    <a:pt x="104" y="0"/>
                  </a:moveTo>
                  <a:cubicBezTo>
                    <a:pt x="58" y="0"/>
                    <a:pt x="11" y="37"/>
                    <a:pt x="29" y="96"/>
                  </a:cubicBezTo>
                  <a:cubicBezTo>
                    <a:pt x="162" y="534"/>
                    <a:pt x="0" y="963"/>
                    <a:pt x="0" y="1410"/>
                  </a:cubicBezTo>
                  <a:cubicBezTo>
                    <a:pt x="19" y="1744"/>
                    <a:pt x="95" y="2068"/>
                    <a:pt x="229" y="2363"/>
                  </a:cubicBezTo>
                  <a:cubicBezTo>
                    <a:pt x="495" y="3010"/>
                    <a:pt x="924" y="3639"/>
                    <a:pt x="838" y="4373"/>
                  </a:cubicBezTo>
                  <a:cubicBezTo>
                    <a:pt x="834" y="4420"/>
                    <a:pt x="867" y="4444"/>
                    <a:pt x="904" y="4444"/>
                  </a:cubicBezTo>
                  <a:cubicBezTo>
                    <a:pt x="941" y="4444"/>
                    <a:pt x="981" y="4420"/>
                    <a:pt x="991" y="4373"/>
                  </a:cubicBezTo>
                  <a:cubicBezTo>
                    <a:pt x="1067" y="3677"/>
                    <a:pt x="705" y="3077"/>
                    <a:pt x="438" y="2468"/>
                  </a:cubicBezTo>
                  <a:cubicBezTo>
                    <a:pt x="267" y="2096"/>
                    <a:pt x="133" y="1715"/>
                    <a:pt x="153" y="1306"/>
                  </a:cubicBezTo>
                  <a:cubicBezTo>
                    <a:pt x="172" y="877"/>
                    <a:pt x="305" y="477"/>
                    <a:pt x="172" y="48"/>
                  </a:cubicBezTo>
                  <a:cubicBezTo>
                    <a:pt x="161" y="15"/>
                    <a:pt x="132" y="0"/>
                    <a:pt x="104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4"/>
            <p:cNvSpPr/>
            <p:nvPr/>
          </p:nvSpPr>
          <p:spPr>
            <a:xfrm>
              <a:off x="3273250" y="3344900"/>
              <a:ext cx="6425" cy="17200"/>
            </a:xfrm>
            <a:custGeom>
              <a:avLst/>
              <a:gdLst/>
              <a:ahLst/>
              <a:cxnLst/>
              <a:rect l="l" t="t" r="r" b="b"/>
              <a:pathLst>
                <a:path w="257" h="688" extrusionOk="0">
                  <a:moveTo>
                    <a:pt x="106" y="0"/>
                  </a:moveTo>
                  <a:cubicBezTo>
                    <a:pt x="67" y="0"/>
                    <a:pt x="25" y="24"/>
                    <a:pt x="20" y="68"/>
                  </a:cubicBezTo>
                  <a:cubicBezTo>
                    <a:pt x="1" y="259"/>
                    <a:pt x="29" y="459"/>
                    <a:pt x="96" y="640"/>
                  </a:cubicBezTo>
                  <a:cubicBezTo>
                    <a:pt x="107" y="673"/>
                    <a:pt x="135" y="688"/>
                    <a:pt x="164" y="688"/>
                  </a:cubicBezTo>
                  <a:cubicBezTo>
                    <a:pt x="209" y="688"/>
                    <a:pt x="256" y="651"/>
                    <a:pt x="239" y="592"/>
                  </a:cubicBezTo>
                  <a:cubicBezTo>
                    <a:pt x="172" y="430"/>
                    <a:pt x="153" y="249"/>
                    <a:pt x="172" y="68"/>
                  </a:cubicBezTo>
                  <a:cubicBezTo>
                    <a:pt x="177" y="22"/>
                    <a:pt x="143" y="0"/>
                    <a:pt x="106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4"/>
            <p:cNvSpPr/>
            <p:nvPr/>
          </p:nvSpPr>
          <p:spPr>
            <a:xfrm>
              <a:off x="3239200" y="3400250"/>
              <a:ext cx="56450" cy="91625"/>
            </a:xfrm>
            <a:custGeom>
              <a:avLst/>
              <a:gdLst/>
              <a:ahLst/>
              <a:cxnLst/>
              <a:rect l="l" t="t" r="r" b="b"/>
              <a:pathLst>
                <a:path w="2258" h="3665" extrusionOk="0">
                  <a:moveTo>
                    <a:pt x="1539" y="1"/>
                  </a:moveTo>
                  <a:cubicBezTo>
                    <a:pt x="1494" y="1"/>
                    <a:pt x="1442" y="54"/>
                    <a:pt x="1467" y="112"/>
                  </a:cubicBezTo>
                  <a:cubicBezTo>
                    <a:pt x="1753" y="797"/>
                    <a:pt x="2058" y="1540"/>
                    <a:pt x="1867" y="2293"/>
                  </a:cubicBezTo>
                  <a:cubicBezTo>
                    <a:pt x="1667" y="3036"/>
                    <a:pt x="858" y="3503"/>
                    <a:pt x="96" y="3522"/>
                  </a:cubicBezTo>
                  <a:cubicBezTo>
                    <a:pt x="1" y="3522"/>
                    <a:pt x="1" y="3665"/>
                    <a:pt x="96" y="3665"/>
                  </a:cubicBezTo>
                  <a:cubicBezTo>
                    <a:pt x="839" y="3655"/>
                    <a:pt x="1687" y="3226"/>
                    <a:pt x="1953" y="2493"/>
                  </a:cubicBezTo>
                  <a:cubicBezTo>
                    <a:pt x="2258" y="1664"/>
                    <a:pt x="1915" y="807"/>
                    <a:pt x="1591" y="45"/>
                  </a:cubicBezTo>
                  <a:cubicBezTo>
                    <a:pt x="1582" y="14"/>
                    <a:pt x="1561" y="1"/>
                    <a:pt x="1539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4"/>
            <p:cNvSpPr/>
            <p:nvPr/>
          </p:nvSpPr>
          <p:spPr>
            <a:xfrm>
              <a:off x="3032275" y="3363150"/>
              <a:ext cx="38750" cy="68825"/>
            </a:xfrm>
            <a:custGeom>
              <a:avLst/>
              <a:gdLst/>
              <a:ahLst/>
              <a:cxnLst/>
              <a:rect l="l" t="t" r="r" b="b"/>
              <a:pathLst>
                <a:path w="1550" h="2753" extrusionOk="0">
                  <a:moveTo>
                    <a:pt x="1159" y="1"/>
                  </a:moveTo>
                  <a:cubicBezTo>
                    <a:pt x="1148" y="1"/>
                    <a:pt x="1136" y="5"/>
                    <a:pt x="1124" y="15"/>
                  </a:cubicBezTo>
                  <a:lnTo>
                    <a:pt x="1115" y="15"/>
                  </a:lnTo>
                  <a:cubicBezTo>
                    <a:pt x="553" y="415"/>
                    <a:pt x="96" y="1053"/>
                    <a:pt x="29" y="1758"/>
                  </a:cubicBezTo>
                  <a:cubicBezTo>
                    <a:pt x="0" y="2053"/>
                    <a:pt x="77" y="2386"/>
                    <a:pt x="343" y="2558"/>
                  </a:cubicBezTo>
                  <a:cubicBezTo>
                    <a:pt x="459" y="2634"/>
                    <a:pt x="585" y="2651"/>
                    <a:pt x="714" y="2651"/>
                  </a:cubicBezTo>
                  <a:cubicBezTo>
                    <a:pt x="823" y="2651"/>
                    <a:pt x="934" y="2639"/>
                    <a:pt x="1042" y="2639"/>
                  </a:cubicBezTo>
                  <a:cubicBezTo>
                    <a:pt x="1172" y="2639"/>
                    <a:pt x="1298" y="2657"/>
                    <a:pt x="1410" y="2739"/>
                  </a:cubicBezTo>
                  <a:cubicBezTo>
                    <a:pt x="1423" y="2748"/>
                    <a:pt x="1436" y="2753"/>
                    <a:pt x="1448" y="2753"/>
                  </a:cubicBezTo>
                  <a:cubicBezTo>
                    <a:pt x="1508" y="2753"/>
                    <a:pt x="1549" y="2653"/>
                    <a:pt x="1486" y="2605"/>
                  </a:cubicBezTo>
                  <a:cubicBezTo>
                    <a:pt x="1364" y="2521"/>
                    <a:pt x="1246" y="2499"/>
                    <a:pt x="1114" y="2499"/>
                  </a:cubicBezTo>
                  <a:cubicBezTo>
                    <a:pt x="1051" y="2499"/>
                    <a:pt x="985" y="2504"/>
                    <a:pt x="915" y="2510"/>
                  </a:cubicBezTo>
                  <a:cubicBezTo>
                    <a:pt x="864" y="2512"/>
                    <a:pt x="815" y="2514"/>
                    <a:pt x="767" y="2514"/>
                  </a:cubicBezTo>
                  <a:cubicBezTo>
                    <a:pt x="606" y="2514"/>
                    <a:pt x="459" y="2490"/>
                    <a:pt x="334" y="2358"/>
                  </a:cubicBezTo>
                  <a:cubicBezTo>
                    <a:pt x="181" y="2196"/>
                    <a:pt x="153" y="1939"/>
                    <a:pt x="191" y="1720"/>
                  </a:cubicBezTo>
                  <a:cubicBezTo>
                    <a:pt x="296" y="1081"/>
                    <a:pt x="658" y="510"/>
                    <a:pt x="1191" y="138"/>
                  </a:cubicBezTo>
                  <a:cubicBezTo>
                    <a:pt x="1262" y="99"/>
                    <a:pt x="1215" y="1"/>
                    <a:pt x="1159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4"/>
            <p:cNvSpPr/>
            <p:nvPr/>
          </p:nvSpPr>
          <p:spPr>
            <a:xfrm>
              <a:off x="3108525" y="3145425"/>
              <a:ext cx="58825" cy="87150"/>
            </a:xfrm>
            <a:custGeom>
              <a:avLst/>
              <a:gdLst/>
              <a:ahLst/>
              <a:cxnLst/>
              <a:rect l="l" t="t" r="r" b="b"/>
              <a:pathLst>
                <a:path w="2353" h="3486" extrusionOk="0">
                  <a:moveTo>
                    <a:pt x="2263" y="1"/>
                  </a:moveTo>
                  <a:cubicBezTo>
                    <a:pt x="2234" y="1"/>
                    <a:pt x="2206" y="17"/>
                    <a:pt x="2199" y="56"/>
                  </a:cubicBezTo>
                  <a:cubicBezTo>
                    <a:pt x="1961" y="1389"/>
                    <a:pt x="1189" y="2580"/>
                    <a:pt x="65" y="3342"/>
                  </a:cubicBezTo>
                  <a:cubicBezTo>
                    <a:pt x="1" y="3390"/>
                    <a:pt x="45" y="3486"/>
                    <a:pt x="106" y="3486"/>
                  </a:cubicBezTo>
                  <a:cubicBezTo>
                    <a:pt x="117" y="3486"/>
                    <a:pt x="129" y="3483"/>
                    <a:pt x="141" y="3475"/>
                  </a:cubicBezTo>
                  <a:cubicBezTo>
                    <a:pt x="1303" y="2685"/>
                    <a:pt x="2094" y="1466"/>
                    <a:pt x="2342" y="94"/>
                  </a:cubicBezTo>
                  <a:cubicBezTo>
                    <a:pt x="2353" y="37"/>
                    <a:pt x="2307" y="1"/>
                    <a:pt x="2263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4"/>
            <p:cNvSpPr/>
            <p:nvPr/>
          </p:nvSpPr>
          <p:spPr>
            <a:xfrm>
              <a:off x="3274925" y="3178300"/>
              <a:ext cx="35750" cy="108500"/>
            </a:xfrm>
            <a:custGeom>
              <a:avLst/>
              <a:gdLst/>
              <a:ahLst/>
              <a:cxnLst/>
              <a:rect l="l" t="t" r="r" b="b"/>
              <a:pathLst>
                <a:path w="1430" h="4340" extrusionOk="0">
                  <a:moveTo>
                    <a:pt x="218" y="0"/>
                  </a:moveTo>
                  <a:cubicBezTo>
                    <a:pt x="188" y="0"/>
                    <a:pt x="160" y="17"/>
                    <a:pt x="153" y="55"/>
                  </a:cubicBezTo>
                  <a:cubicBezTo>
                    <a:pt x="0" y="913"/>
                    <a:pt x="48" y="1798"/>
                    <a:pt x="296" y="2637"/>
                  </a:cubicBezTo>
                  <a:cubicBezTo>
                    <a:pt x="467" y="3275"/>
                    <a:pt x="686" y="3989"/>
                    <a:pt x="1296" y="4332"/>
                  </a:cubicBezTo>
                  <a:cubicBezTo>
                    <a:pt x="1306" y="4337"/>
                    <a:pt x="1317" y="4340"/>
                    <a:pt x="1326" y="4340"/>
                  </a:cubicBezTo>
                  <a:cubicBezTo>
                    <a:pt x="1388" y="4340"/>
                    <a:pt x="1429" y="4248"/>
                    <a:pt x="1372" y="4199"/>
                  </a:cubicBezTo>
                  <a:cubicBezTo>
                    <a:pt x="762" y="3865"/>
                    <a:pt x="572" y="3113"/>
                    <a:pt x="400" y="2494"/>
                  </a:cubicBezTo>
                  <a:cubicBezTo>
                    <a:pt x="191" y="1713"/>
                    <a:pt x="153" y="893"/>
                    <a:pt x="296" y="93"/>
                  </a:cubicBezTo>
                  <a:cubicBezTo>
                    <a:pt x="307" y="37"/>
                    <a:pt x="261" y="0"/>
                    <a:pt x="218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4"/>
            <p:cNvSpPr/>
            <p:nvPr/>
          </p:nvSpPr>
          <p:spPr>
            <a:xfrm>
              <a:off x="3181350" y="3223375"/>
              <a:ext cx="56325" cy="37550"/>
            </a:xfrm>
            <a:custGeom>
              <a:avLst/>
              <a:gdLst/>
              <a:ahLst/>
              <a:cxnLst/>
              <a:rect l="l" t="t" r="r" b="b"/>
              <a:pathLst>
                <a:path w="2253" h="1502" extrusionOk="0">
                  <a:moveTo>
                    <a:pt x="174" y="0"/>
                  </a:moveTo>
                  <a:cubicBezTo>
                    <a:pt x="138" y="0"/>
                    <a:pt x="100" y="24"/>
                    <a:pt x="95" y="72"/>
                  </a:cubicBezTo>
                  <a:cubicBezTo>
                    <a:pt x="0" y="653"/>
                    <a:pt x="324" y="1215"/>
                    <a:pt x="867" y="1424"/>
                  </a:cubicBezTo>
                  <a:cubicBezTo>
                    <a:pt x="1006" y="1477"/>
                    <a:pt x="1136" y="1501"/>
                    <a:pt x="1256" y="1501"/>
                  </a:cubicBezTo>
                  <a:cubicBezTo>
                    <a:pt x="1679" y="1501"/>
                    <a:pt x="1990" y="1203"/>
                    <a:pt x="2219" y="795"/>
                  </a:cubicBezTo>
                  <a:cubicBezTo>
                    <a:pt x="2252" y="736"/>
                    <a:pt x="2199" y="682"/>
                    <a:pt x="2147" y="682"/>
                  </a:cubicBezTo>
                  <a:cubicBezTo>
                    <a:pt x="2124" y="682"/>
                    <a:pt x="2101" y="693"/>
                    <a:pt x="2086" y="719"/>
                  </a:cubicBezTo>
                  <a:cubicBezTo>
                    <a:pt x="1981" y="919"/>
                    <a:pt x="1867" y="1129"/>
                    <a:pt x="1667" y="1253"/>
                  </a:cubicBezTo>
                  <a:cubicBezTo>
                    <a:pt x="1538" y="1319"/>
                    <a:pt x="1398" y="1353"/>
                    <a:pt x="1257" y="1353"/>
                  </a:cubicBezTo>
                  <a:cubicBezTo>
                    <a:pt x="1117" y="1353"/>
                    <a:pt x="976" y="1319"/>
                    <a:pt x="848" y="1253"/>
                  </a:cubicBezTo>
                  <a:cubicBezTo>
                    <a:pt x="410" y="1034"/>
                    <a:pt x="162" y="557"/>
                    <a:pt x="238" y="72"/>
                  </a:cubicBezTo>
                  <a:cubicBezTo>
                    <a:pt x="243" y="24"/>
                    <a:pt x="210" y="0"/>
                    <a:pt x="174" y="0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4"/>
            <p:cNvSpPr/>
            <p:nvPr/>
          </p:nvSpPr>
          <p:spPr>
            <a:xfrm>
              <a:off x="3092275" y="3316600"/>
              <a:ext cx="76175" cy="86475"/>
            </a:xfrm>
            <a:custGeom>
              <a:avLst/>
              <a:gdLst/>
              <a:ahLst/>
              <a:cxnLst/>
              <a:rect l="l" t="t" r="r" b="b"/>
              <a:pathLst>
                <a:path w="3047" h="3459" extrusionOk="0">
                  <a:moveTo>
                    <a:pt x="2946" y="1"/>
                  </a:moveTo>
                  <a:cubicBezTo>
                    <a:pt x="2924" y="1"/>
                    <a:pt x="2901" y="12"/>
                    <a:pt x="2887" y="38"/>
                  </a:cubicBezTo>
                  <a:cubicBezTo>
                    <a:pt x="2506" y="772"/>
                    <a:pt x="1982" y="1429"/>
                    <a:pt x="1353" y="1972"/>
                  </a:cubicBezTo>
                  <a:cubicBezTo>
                    <a:pt x="1058" y="2219"/>
                    <a:pt x="734" y="2410"/>
                    <a:pt x="429" y="2639"/>
                  </a:cubicBezTo>
                  <a:cubicBezTo>
                    <a:pt x="172" y="2829"/>
                    <a:pt x="1" y="3096"/>
                    <a:pt x="115" y="3410"/>
                  </a:cubicBezTo>
                  <a:cubicBezTo>
                    <a:pt x="126" y="3444"/>
                    <a:pt x="155" y="3458"/>
                    <a:pt x="184" y="3458"/>
                  </a:cubicBezTo>
                  <a:cubicBezTo>
                    <a:pt x="229" y="3458"/>
                    <a:pt x="275" y="3424"/>
                    <a:pt x="258" y="3372"/>
                  </a:cubicBezTo>
                  <a:cubicBezTo>
                    <a:pt x="86" y="2886"/>
                    <a:pt x="753" y="2620"/>
                    <a:pt x="1067" y="2391"/>
                  </a:cubicBezTo>
                  <a:cubicBezTo>
                    <a:pt x="1325" y="2191"/>
                    <a:pt x="1582" y="1981"/>
                    <a:pt x="1810" y="1753"/>
                  </a:cubicBezTo>
                  <a:cubicBezTo>
                    <a:pt x="2296" y="1267"/>
                    <a:pt x="2696" y="715"/>
                    <a:pt x="3020" y="114"/>
                  </a:cubicBezTo>
                  <a:cubicBezTo>
                    <a:pt x="3046" y="55"/>
                    <a:pt x="2996" y="1"/>
                    <a:pt x="2946" y="1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4"/>
            <p:cNvSpPr/>
            <p:nvPr/>
          </p:nvSpPr>
          <p:spPr>
            <a:xfrm>
              <a:off x="3167225" y="3293600"/>
              <a:ext cx="7700" cy="14525"/>
            </a:xfrm>
            <a:custGeom>
              <a:avLst/>
              <a:gdLst/>
              <a:ahLst/>
              <a:cxnLst/>
              <a:rect l="l" t="t" r="r" b="b"/>
              <a:pathLst>
                <a:path w="308" h="581" extrusionOk="0">
                  <a:moveTo>
                    <a:pt x="232" y="1"/>
                  </a:moveTo>
                  <a:cubicBezTo>
                    <a:pt x="194" y="1"/>
                    <a:pt x="155" y="25"/>
                    <a:pt x="155" y="72"/>
                  </a:cubicBezTo>
                  <a:cubicBezTo>
                    <a:pt x="165" y="215"/>
                    <a:pt x="117" y="358"/>
                    <a:pt x="41" y="472"/>
                  </a:cubicBezTo>
                  <a:cubicBezTo>
                    <a:pt x="1" y="526"/>
                    <a:pt x="56" y="580"/>
                    <a:pt x="108" y="580"/>
                  </a:cubicBezTo>
                  <a:cubicBezTo>
                    <a:pt x="130" y="580"/>
                    <a:pt x="151" y="571"/>
                    <a:pt x="165" y="549"/>
                  </a:cubicBezTo>
                  <a:cubicBezTo>
                    <a:pt x="260" y="406"/>
                    <a:pt x="308" y="244"/>
                    <a:pt x="308" y="72"/>
                  </a:cubicBezTo>
                  <a:cubicBezTo>
                    <a:pt x="308" y="25"/>
                    <a:pt x="270" y="1"/>
                    <a:pt x="232" y="1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4"/>
            <p:cNvSpPr/>
            <p:nvPr/>
          </p:nvSpPr>
          <p:spPr>
            <a:xfrm>
              <a:off x="3164425" y="3434225"/>
              <a:ext cx="138025" cy="264375"/>
            </a:xfrm>
            <a:custGeom>
              <a:avLst/>
              <a:gdLst/>
              <a:ahLst/>
              <a:cxnLst/>
              <a:rect l="l" t="t" r="r" b="b"/>
              <a:pathLst>
                <a:path w="5521" h="10575" extrusionOk="0">
                  <a:moveTo>
                    <a:pt x="1532" y="1"/>
                  </a:moveTo>
                  <a:cubicBezTo>
                    <a:pt x="1483" y="1"/>
                    <a:pt x="1432" y="56"/>
                    <a:pt x="1458" y="115"/>
                  </a:cubicBezTo>
                  <a:cubicBezTo>
                    <a:pt x="2201" y="1734"/>
                    <a:pt x="1763" y="3563"/>
                    <a:pt x="887" y="5039"/>
                  </a:cubicBezTo>
                  <a:cubicBezTo>
                    <a:pt x="734" y="5296"/>
                    <a:pt x="439" y="5592"/>
                    <a:pt x="429" y="5906"/>
                  </a:cubicBezTo>
                  <a:cubicBezTo>
                    <a:pt x="410" y="6249"/>
                    <a:pt x="591" y="6639"/>
                    <a:pt x="639" y="6992"/>
                  </a:cubicBezTo>
                  <a:cubicBezTo>
                    <a:pt x="772" y="7849"/>
                    <a:pt x="687" y="8773"/>
                    <a:pt x="39" y="9411"/>
                  </a:cubicBezTo>
                  <a:cubicBezTo>
                    <a:pt x="1" y="9449"/>
                    <a:pt x="20" y="9516"/>
                    <a:pt x="67" y="9535"/>
                  </a:cubicBezTo>
                  <a:cubicBezTo>
                    <a:pt x="448" y="9649"/>
                    <a:pt x="696" y="10021"/>
                    <a:pt x="658" y="10421"/>
                  </a:cubicBezTo>
                  <a:cubicBezTo>
                    <a:pt x="658" y="10463"/>
                    <a:pt x="689" y="10489"/>
                    <a:pt x="724" y="10489"/>
                  </a:cubicBezTo>
                  <a:cubicBezTo>
                    <a:pt x="737" y="10489"/>
                    <a:pt x="750" y="10486"/>
                    <a:pt x="763" y="10478"/>
                  </a:cubicBezTo>
                  <a:cubicBezTo>
                    <a:pt x="1125" y="10272"/>
                    <a:pt x="1525" y="10169"/>
                    <a:pt x="1924" y="10169"/>
                  </a:cubicBezTo>
                  <a:cubicBezTo>
                    <a:pt x="2375" y="10169"/>
                    <a:pt x="2826" y="10301"/>
                    <a:pt x="3220" y="10564"/>
                  </a:cubicBezTo>
                  <a:cubicBezTo>
                    <a:pt x="3231" y="10571"/>
                    <a:pt x="3242" y="10574"/>
                    <a:pt x="3253" y="10574"/>
                  </a:cubicBezTo>
                  <a:cubicBezTo>
                    <a:pt x="3271" y="10574"/>
                    <a:pt x="3288" y="10566"/>
                    <a:pt x="3306" y="10554"/>
                  </a:cubicBezTo>
                  <a:cubicBezTo>
                    <a:pt x="3640" y="10269"/>
                    <a:pt x="4057" y="10123"/>
                    <a:pt x="4478" y="10123"/>
                  </a:cubicBezTo>
                  <a:cubicBezTo>
                    <a:pt x="4788" y="10123"/>
                    <a:pt x="5100" y="10202"/>
                    <a:pt x="5382" y="10364"/>
                  </a:cubicBezTo>
                  <a:cubicBezTo>
                    <a:pt x="5397" y="10373"/>
                    <a:pt x="5411" y="10378"/>
                    <a:pt x="5424" y="10378"/>
                  </a:cubicBezTo>
                  <a:cubicBezTo>
                    <a:pt x="5486" y="10378"/>
                    <a:pt x="5520" y="10279"/>
                    <a:pt x="5449" y="10240"/>
                  </a:cubicBezTo>
                  <a:cubicBezTo>
                    <a:pt x="5145" y="10063"/>
                    <a:pt x="4803" y="9973"/>
                    <a:pt x="4459" y="9973"/>
                  </a:cubicBezTo>
                  <a:cubicBezTo>
                    <a:pt x="4210" y="9973"/>
                    <a:pt x="3961" y="10020"/>
                    <a:pt x="3725" y="10116"/>
                  </a:cubicBezTo>
                  <a:cubicBezTo>
                    <a:pt x="3570" y="10185"/>
                    <a:pt x="3384" y="10370"/>
                    <a:pt x="3230" y="10370"/>
                  </a:cubicBezTo>
                  <a:cubicBezTo>
                    <a:pt x="3214" y="10370"/>
                    <a:pt x="3198" y="10368"/>
                    <a:pt x="3182" y="10364"/>
                  </a:cubicBezTo>
                  <a:cubicBezTo>
                    <a:pt x="2982" y="10306"/>
                    <a:pt x="2801" y="10173"/>
                    <a:pt x="2592" y="10106"/>
                  </a:cubicBezTo>
                  <a:cubicBezTo>
                    <a:pt x="2382" y="10049"/>
                    <a:pt x="2172" y="10021"/>
                    <a:pt x="1953" y="10021"/>
                  </a:cubicBezTo>
                  <a:cubicBezTo>
                    <a:pt x="1936" y="10020"/>
                    <a:pt x="1920" y="10020"/>
                    <a:pt x="1903" y="10020"/>
                  </a:cubicBezTo>
                  <a:cubicBezTo>
                    <a:pt x="1525" y="10020"/>
                    <a:pt x="1149" y="10112"/>
                    <a:pt x="805" y="10289"/>
                  </a:cubicBezTo>
                  <a:lnTo>
                    <a:pt x="805" y="10289"/>
                  </a:lnTo>
                  <a:cubicBezTo>
                    <a:pt x="792" y="9913"/>
                    <a:pt x="561" y="9574"/>
                    <a:pt x="217" y="9423"/>
                  </a:cubicBezTo>
                  <a:lnTo>
                    <a:pt x="217" y="9423"/>
                  </a:lnTo>
                  <a:cubicBezTo>
                    <a:pt x="714" y="8894"/>
                    <a:pt x="875" y="8154"/>
                    <a:pt x="839" y="7449"/>
                  </a:cubicBezTo>
                  <a:cubicBezTo>
                    <a:pt x="801" y="7001"/>
                    <a:pt x="725" y="6563"/>
                    <a:pt x="610" y="6135"/>
                  </a:cubicBezTo>
                  <a:cubicBezTo>
                    <a:pt x="553" y="5839"/>
                    <a:pt x="667" y="5658"/>
                    <a:pt x="820" y="5420"/>
                  </a:cubicBezTo>
                  <a:cubicBezTo>
                    <a:pt x="944" y="5230"/>
                    <a:pt x="1058" y="5039"/>
                    <a:pt x="1172" y="4839"/>
                  </a:cubicBezTo>
                  <a:cubicBezTo>
                    <a:pt x="1972" y="3372"/>
                    <a:pt x="2306" y="1610"/>
                    <a:pt x="1591" y="39"/>
                  </a:cubicBezTo>
                  <a:cubicBezTo>
                    <a:pt x="1577" y="12"/>
                    <a:pt x="1555" y="1"/>
                    <a:pt x="1532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4"/>
            <p:cNvSpPr/>
            <p:nvPr/>
          </p:nvSpPr>
          <p:spPr>
            <a:xfrm>
              <a:off x="3074175" y="3564600"/>
              <a:ext cx="23975" cy="42950"/>
            </a:xfrm>
            <a:custGeom>
              <a:avLst/>
              <a:gdLst/>
              <a:ahLst/>
              <a:cxnLst/>
              <a:rect l="l" t="t" r="r" b="b"/>
              <a:pathLst>
                <a:path w="959" h="1718" extrusionOk="0">
                  <a:moveTo>
                    <a:pt x="154" y="0"/>
                  </a:moveTo>
                  <a:cubicBezTo>
                    <a:pt x="117" y="0"/>
                    <a:pt x="77" y="24"/>
                    <a:pt x="67" y="72"/>
                  </a:cubicBezTo>
                  <a:cubicBezTo>
                    <a:pt x="1" y="720"/>
                    <a:pt x="401" y="1234"/>
                    <a:pt x="810" y="1691"/>
                  </a:cubicBezTo>
                  <a:cubicBezTo>
                    <a:pt x="824" y="1710"/>
                    <a:pt x="841" y="1718"/>
                    <a:pt x="858" y="1718"/>
                  </a:cubicBezTo>
                  <a:cubicBezTo>
                    <a:pt x="909" y="1718"/>
                    <a:pt x="958" y="1644"/>
                    <a:pt x="915" y="1586"/>
                  </a:cubicBezTo>
                  <a:cubicBezTo>
                    <a:pt x="534" y="1148"/>
                    <a:pt x="153" y="681"/>
                    <a:pt x="220" y="72"/>
                  </a:cubicBezTo>
                  <a:cubicBezTo>
                    <a:pt x="225" y="24"/>
                    <a:pt x="191" y="0"/>
                    <a:pt x="154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4"/>
            <p:cNvSpPr/>
            <p:nvPr/>
          </p:nvSpPr>
          <p:spPr>
            <a:xfrm>
              <a:off x="3088950" y="3603175"/>
              <a:ext cx="25550" cy="100475"/>
            </a:xfrm>
            <a:custGeom>
              <a:avLst/>
              <a:gdLst/>
              <a:ahLst/>
              <a:cxnLst/>
              <a:rect l="l" t="t" r="r" b="b"/>
              <a:pathLst>
                <a:path w="1022" h="4019" extrusionOk="0">
                  <a:moveTo>
                    <a:pt x="335" y="0"/>
                  </a:moveTo>
                  <a:cubicBezTo>
                    <a:pt x="298" y="0"/>
                    <a:pt x="257" y="24"/>
                    <a:pt x="248" y="72"/>
                  </a:cubicBezTo>
                  <a:cubicBezTo>
                    <a:pt x="96" y="1434"/>
                    <a:pt x="0" y="2825"/>
                    <a:pt x="858" y="3987"/>
                  </a:cubicBezTo>
                  <a:cubicBezTo>
                    <a:pt x="874" y="4009"/>
                    <a:pt x="897" y="4018"/>
                    <a:pt x="919" y="4018"/>
                  </a:cubicBezTo>
                  <a:cubicBezTo>
                    <a:pt x="972" y="4018"/>
                    <a:pt x="1022" y="3964"/>
                    <a:pt x="981" y="3910"/>
                  </a:cubicBezTo>
                  <a:cubicBezTo>
                    <a:pt x="143" y="2767"/>
                    <a:pt x="248" y="1405"/>
                    <a:pt x="400" y="72"/>
                  </a:cubicBezTo>
                  <a:cubicBezTo>
                    <a:pt x="405" y="24"/>
                    <a:pt x="372" y="0"/>
                    <a:pt x="335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4"/>
            <p:cNvSpPr/>
            <p:nvPr/>
          </p:nvSpPr>
          <p:spPr>
            <a:xfrm>
              <a:off x="3130950" y="3722925"/>
              <a:ext cx="100500" cy="32450"/>
            </a:xfrm>
            <a:custGeom>
              <a:avLst/>
              <a:gdLst/>
              <a:ahLst/>
              <a:cxnLst/>
              <a:rect l="l" t="t" r="r" b="b"/>
              <a:pathLst>
                <a:path w="4020" h="1298" extrusionOk="0">
                  <a:moveTo>
                    <a:pt x="104" y="0"/>
                  </a:moveTo>
                  <a:cubicBezTo>
                    <a:pt x="52" y="0"/>
                    <a:pt x="1" y="79"/>
                    <a:pt x="44" y="130"/>
                  </a:cubicBezTo>
                  <a:cubicBezTo>
                    <a:pt x="244" y="378"/>
                    <a:pt x="482" y="606"/>
                    <a:pt x="759" y="778"/>
                  </a:cubicBezTo>
                  <a:cubicBezTo>
                    <a:pt x="1064" y="940"/>
                    <a:pt x="1397" y="1054"/>
                    <a:pt x="1730" y="1140"/>
                  </a:cubicBezTo>
                  <a:cubicBezTo>
                    <a:pt x="1978" y="1209"/>
                    <a:pt x="2232" y="1298"/>
                    <a:pt x="2492" y="1298"/>
                  </a:cubicBezTo>
                  <a:cubicBezTo>
                    <a:pt x="2552" y="1298"/>
                    <a:pt x="2613" y="1293"/>
                    <a:pt x="2673" y="1283"/>
                  </a:cubicBezTo>
                  <a:cubicBezTo>
                    <a:pt x="2909" y="1247"/>
                    <a:pt x="3283" y="1051"/>
                    <a:pt x="3584" y="1051"/>
                  </a:cubicBezTo>
                  <a:cubicBezTo>
                    <a:pt x="3685" y="1051"/>
                    <a:pt x="3778" y="1073"/>
                    <a:pt x="3854" y="1130"/>
                  </a:cubicBezTo>
                  <a:cubicBezTo>
                    <a:pt x="3870" y="1142"/>
                    <a:pt x="3886" y="1147"/>
                    <a:pt x="3903" y="1147"/>
                  </a:cubicBezTo>
                  <a:cubicBezTo>
                    <a:pt x="3966" y="1147"/>
                    <a:pt x="4020" y="1071"/>
                    <a:pt x="3959" y="1025"/>
                  </a:cubicBezTo>
                  <a:cubicBezTo>
                    <a:pt x="3852" y="944"/>
                    <a:pt x="3736" y="917"/>
                    <a:pt x="3615" y="917"/>
                  </a:cubicBezTo>
                  <a:cubicBezTo>
                    <a:pt x="3511" y="917"/>
                    <a:pt x="3403" y="937"/>
                    <a:pt x="3292" y="959"/>
                  </a:cubicBezTo>
                  <a:cubicBezTo>
                    <a:pt x="2977" y="1030"/>
                    <a:pt x="2721" y="1129"/>
                    <a:pt x="2428" y="1129"/>
                  </a:cubicBezTo>
                  <a:cubicBezTo>
                    <a:pt x="2331" y="1129"/>
                    <a:pt x="2230" y="1118"/>
                    <a:pt x="2121" y="1092"/>
                  </a:cubicBezTo>
                  <a:cubicBezTo>
                    <a:pt x="1768" y="1006"/>
                    <a:pt x="1416" y="902"/>
                    <a:pt x="1073" y="778"/>
                  </a:cubicBezTo>
                  <a:cubicBezTo>
                    <a:pt x="692" y="616"/>
                    <a:pt x="425" y="330"/>
                    <a:pt x="149" y="25"/>
                  </a:cubicBezTo>
                  <a:cubicBezTo>
                    <a:pt x="136" y="7"/>
                    <a:pt x="120" y="0"/>
                    <a:pt x="104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4"/>
            <p:cNvSpPr/>
            <p:nvPr/>
          </p:nvSpPr>
          <p:spPr>
            <a:xfrm>
              <a:off x="3039900" y="3585950"/>
              <a:ext cx="43725" cy="95650"/>
            </a:xfrm>
            <a:custGeom>
              <a:avLst/>
              <a:gdLst/>
              <a:ahLst/>
              <a:cxnLst/>
              <a:rect l="l" t="t" r="r" b="b"/>
              <a:pathLst>
                <a:path w="1749" h="3826" extrusionOk="0">
                  <a:moveTo>
                    <a:pt x="1648" y="1"/>
                  </a:moveTo>
                  <a:cubicBezTo>
                    <a:pt x="1631" y="1"/>
                    <a:pt x="1614" y="9"/>
                    <a:pt x="1600" y="27"/>
                  </a:cubicBezTo>
                  <a:cubicBezTo>
                    <a:pt x="1143" y="608"/>
                    <a:pt x="619" y="1142"/>
                    <a:pt x="29" y="1599"/>
                  </a:cubicBezTo>
                  <a:cubicBezTo>
                    <a:pt x="10" y="1628"/>
                    <a:pt x="0" y="1666"/>
                    <a:pt x="19" y="1694"/>
                  </a:cubicBezTo>
                  <a:cubicBezTo>
                    <a:pt x="353" y="2323"/>
                    <a:pt x="429" y="3047"/>
                    <a:pt x="248" y="3733"/>
                  </a:cubicBezTo>
                  <a:cubicBezTo>
                    <a:pt x="231" y="3789"/>
                    <a:pt x="275" y="3826"/>
                    <a:pt x="319" y="3826"/>
                  </a:cubicBezTo>
                  <a:cubicBezTo>
                    <a:pt x="349" y="3826"/>
                    <a:pt x="379" y="3809"/>
                    <a:pt x="391" y="3771"/>
                  </a:cubicBezTo>
                  <a:cubicBezTo>
                    <a:pt x="486" y="3428"/>
                    <a:pt x="515" y="3075"/>
                    <a:pt x="486" y="2733"/>
                  </a:cubicBezTo>
                  <a:cubicBezTo>
                    <a:pt x="448" y="2390"/>
                    <a:pt x="314" y="2113"/>
                    <a:pt x="238" y="1790"/>
                  </a:cubicBezTo>
                  <a:cubicBezTo>
                    <a:pt x="200" y="1656"/>
                    <a:pt x="181" y="1694"/>
                    <a:pt x="295" y="1580"/>
                  </a:cubicBezTo>
                  <a:cubicBezTo>
                    <a:pt x="353" y="1523"/>
                    <a:pt x="429" y="1475"/>
                    <a:pt x="486" y="1418"/>
                  </a:cubicBezTo>
                  <a:cubicBezTo>
                    <a:pt x="629" y="1294"/>
                    <a:pt x="772" y="1170"/>
                    <a:pt x="896" y="1037"/>
                  </a:cubicBezTo>
                  <a:cubicBezTo>
                    <a:pt x="1191" y="751"/>
                    <a:pt x="1457" y="447"/>
                    <a:pt x="1705" y="132"/>
                  </a:cubicBezTo>
                  <a:cubicBezTo>
                    <a:pt x="1748" y="75"/>
                    <a:pt x="1699" y="1"/>
                    <a:pt x="1648" y="1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4"/>
            <p:cNvSpPr/>
            <p:nvPr/>
          </p:nvSpPr>
          <p:spPr>
            <a:xfrm>
              <a:off x="3047650" y="3680875"/>
              <a:ext cx="136175" cy="93875"/>
            </a:xfrm>
            <a:custGeom>
              <a:avLst/>
              <a:gdLst/>
              <a:ahLst/>
              <a:cxnLst/>
              <a:rect l="l" t="t" r="r" b="b"/>
              <a:pathLst>
                <a:path w="5447" h="3755" extrusionOk="0">
                  <a:moveTo>
                    <a:pt x="111" y="1"/>
                  </a:moveTo>
                  <a:cubicBezTo>
                    <a:pt x="29" y="1"/>
                    <a:pt x="0" y="127"/>
                    <a:pt x="81" y="145"/>
                  </a:cubicBezTo>
                  <a:cubicBezTo>
                    <a:pt x="2235" y="453"/>
                    <a:pt x="2781" y="3755"/>
                    <a:pt x="4996" y="3755"/>
                  </a:cubicBezTo>
                  <a:cubicBezTo>
                    <a:pt x="5112" y="3755"/>
                    <a:pt x="5232" y="3746"/>
                    <a:pt x="5358" y="3727"/>
                  </a:cubicBezTo>
                  <a:cubicBezTo>
                    <a:pt x="5447" y="3709"/>
                    <a:pt x="5419" y="3582"/>
                    <a:pt x="5337" y="3582"/>
                  </a:cubicBezTo>
                  <a:cubicBezTo>
                    <a:pt x="5331" y="3582"/>
                    <a:pt x="5325" y="3583"/>
                    <a:pt x="5319" y="3584"/>
                  </a:cubicBezTo>
                  <a:cubicBezTo>
                    <a:pt x="5220" y="3599"/>
                    <a:pt x="5124" y="3606"/>
                    <a:pt x="5029" y="3606"/>
                  </a:cubicBezTo>
                  <a:cubicBezTo>
                    <a:pt x="3863" y="3606"/>
                    <a:pt x="3047" y="2515"/>
                    <a:pt x="2395" y="1669"/>
                  </a:cubicBezTo>
                  <a:cubicBezTo>
                    <a:pt x="1814" y="917"/>
                    <a:pt x="1119" y="145"/>
                    <a:pt x="128" y="2"/>
                  </a:cubicBezTo>
                  <a:cubicBezTo>
                    <a:pt x="122" y="1"/>
                    <a:pt x="117" y="1"/>
                    <a:pt x="111" y="1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4"/>
            <p:cNvSpPr/>
            <p:nvPr/>
          </p:nvSpPr>
          <p:spPr>
            <a:xfrm>
              <a:off x="3016450" y="3386600"/>
              <a:ext cx="113300" cy="41900"/>
            </a:xfrm>
            <a:custGeom>
              <a:avLst/>
              <a:gdLst/>
              <a:ahLst/>
              <a:cxnLst/>
              <a:rect l="l" t="t" r="r" b="b"/>
              <a:pathLst>
                <a:path w="4532" h="1676" extrusionOk="0">
                  <a:moveTo>
                    <a:pt x="2627" y="0"/>
                  </a:moveTo>
                  <a:cubicBezTo>
                    <a:pt x="2286" y="0"/>
                    <a:pt x="2008" y="186"/>
                    <a:pt x="1738" y="391"/>
                  </a:cubicBezTo>
                  <a:cubicBezTo>
                    <a:pt x="1586" y="534"/>
                    <a:pt x="1395" y="648"/>
                    <a:pt x="1195" y="705"/>
                  </a:cubicBezTo>
                  <a:cubicBezTo>
                    <a:pt x="1145" y="716"/>
                    <a:pt x="1095" y="721"/>
                    <a:pt x="1045" y="721"/>
                  </a:cubicBezTo>
                  <a:cubicBezTo>
                    <a:pt x="782" y="721"/>
                    <a:pt x="523" y="587"/>
                    <a:pt x="290" y="467"/>
                  </a:cubicBezTo>
                  <a:cubicBezTo>
                    <a:pt x="268" y="455"/>
                    <a:pt x="245" y="450"/>
                    <a:pt x="224" y="450"/>
                  </a:cubicBezTo>
                  <a:cubicBezTo>
                    <a:pt x="92" y="450"/>
                    <a:pt x="0" y="651"/>
                    <a:pt x="148" y="724"/>
                  </a:cubicBezTo>
                  <a:cubicBezTo>
                    <a:pt x="430" y="865"/>
                    <a:pt x="738" y="1013"/>
                    <a:pt x="1061" y="1013"/>
                  </a:cubicBezTo>
                  <a:cubicBezTo>
                    <a:pt x="1131" y="1013"/>
                    <a:pt x="1201" y="1006"/>
                    <a:pt x="1272" y="991"/>
                  </a:cubicBezTo>
                  <a:cubicBezTo>
                    <a:pt x="1605" y="915"/>
                    <a:pt x="1843" y="667"/>
                    <a:pt x="2110" y="486"/>
                  </a:cubicBezTo>
                  <a:cubicBezTo>
                    <a:pt x="2285" y="366"/>
                    <a:pt x="2464" y="314"/>
                    <a:pt x="2642" y="314"/>
                  </a:cubicBezTo>
                  <a:cubicBezTo>
                    <a:pt x="3306" y="314"/>
                    <a:pt x="3944" y="1037"/>
                    <a:pt x="4215" y="1601"/>
                  </a:cubicBezTo>
                  <a:cubicBezTo>
                    <a:pt x="4241" y="1654"/>
                    <a:pt x="4284" y="1676"/>
                    <a:pt x="4329" y="1676"/>
                  </a:cubicBezTo>
                  <a:cubicBezTo>
                    <a:pt x="4427" y="1676"/>
                    <a:pt x="4531" y="1567"/>
                    <a:pt x="4472" y="1448"/>
                  </a:cubicBezTo>
                  <a:lnTo>
                    <a:pt x="4481" y="1448"/>
                  </a:lnTo>
                  <a:cubicBezTo>
                    <a:pt x="4148" y="782"/>
                    <a:pt x="3453" y="39"/>
                    <a:pt x="2653" y="0"/>
                  </a:cubicBezTo>
                  <a:cubicBezTo>
                    <a:pt x="2644" y="0"/>
                    <a:pt x="2636" y="0"/>
                    <a:pt x="2627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4"/>
            <p:cNvSpPr/>
            <p:nvPr/>
          </p:nvSpPr>
          <p:spPr>
            <a:xfrm>
              <a:off x="3057925" y="3423775"/>
              <a:ext cx="104600" cy="68200"/>
            </a:xfrm>
            <a:custGeom>
              <a:avLst/>
              <a:gdLst/>
              <a:ahLst/>
              <a:cxnLst/>
              <a:rect l="l" t="t" r="r" b="b"/>
              <a:pathLst>
                <a:path w="4184" h="2728" extrusionOk="0">
                  <a:moveTo>
                    <a:pt x="3632" y="1"/>
                  </a:moveTo>
                  <a:cubicBezTo>
                    <a:pt x="3464" y="1"/>
                    <a:pt x="3295" y="70"/>
                    <a:pt x="3175" y="209"/>
                  </a:cubicBezTo>
                  <a:cubicBezTo>
                    <a:pt x="2822" y="599"/>
                    <a:pt x="2746" y="1152"/>
                    <a:pt x="2480" y="1590"/>
                  </a:cubicBezTo>
                  <a:cubicBezTo>
                    <a:pt x="2346" y="1828"/>
                    <a:pt x="2137" y="2057"/>
                    <a:pt x="1860" y="2133"/>
                  </a:cubicBezTo>
                  <a:cubicBezTo>
                    <a:pt x="1809" y="2147"/>
                    <a:pt x="1759" y="2152"/>
                    <a:pt x="1708" y="2152"/>
                  </a:cubicBezTo>
                  <a:cubicBezTo>
                    <a:pt x="1476" y="2152"/>
                    <a:pt x="1248" y="2031"/>
                    <a:pt x="1013" y="2000"/>
                  </a:cubicBezTo>
                  <a:cubicBezTo>
                    <a:pt x="974" y="1995"/>
                    <a:pt x="936" y="1993"/>
                    <a:pt x="898" y="1993"/>
                  </a:cubicBezTo>
                  <a:cubicBezTo>
                    <a:pt x="549" y="1993"/>
                    <a:pt x="223" y="2187"/>
                    <a:pt x="60" y="2504"/>
                  </a:cubicBezTo>
                  <a:cubicBezTo>
                    <a:pt x="1" y="2623"/>
                    <a:pt x="106" y="2728"/>
                    <a:pt x="204" y="2728"/>
                  </a:cubicBezTo>
                  <a:cubicBezTo>
                    <a:pt x="248" y="2728"/>
                    <a:pt x="291" y="2707"/>
                    <a:pt x="317" y="2657"/>
                  </a:cubicBezTo>
                  <a:cubicBezTo>
                    <a:pt x="413" y="2447"/>
                    <a:pt x="613" y="2314"/>
                    <a:pt x="832" y="2295"/>
                  </a:cubicBezTo>
                  <a:cubicBezTo>
                    <a:pt x="848" y="2294"/>
                    <a:pt x="864" y="2293"/>
                    <a:pt x="881" y="2293"/>
                  </a:cubicBezTo>
                  <a:cubicBezTo>
                    <a:pt x="1110" y="2293"/>
                    <a:pt x="1324" y="2412"/>
                    <a:pt x="1546" y="2447"/>
                  </a:cubicBezTo>
                  <a:cubicBezTo>
                    <a:pt x="1590" y="2453"/>
                    <a:pt x="1634" y="2456"/>
                    <a:pt x="1677" y="2456"/>
                  </a:cubicBezTo>
                  <a:cubicBezTo>
                    <a:pt x="1935" y="2456"/>
                    <a:pt x="2179" y="2360"/>
                    <a:pt x="2375" y="2181"/>
                  </a:cubicBezTo>
                  <a:cubicBezTo>
                    <a:pt x="2622" y="1942"/>
                    <a:pt x="2822" y="1647"/>
                    <a:pt x="2937" y="1323"/>
                  </a:cubicBezTo>
                  <a:cubicBezTo>
                    <a:pt x="3031" y="1088"/>
                    <a:pt x="3292" y="293"/>
                    <a:pt x="3636" y="293"/>
                  </a:cubicBezTo>
                  <a:cubicBezTo>
                    <a:pt x="3711" y="293"/>
                    <a:pt x="3789" y="330"/>
                    <a:pt x="3870" y="418"/>
                  </a:cubicBezTo>
                  <a:cubicBezTo>
                    <a:pt x="3900" y="449"/>
                    <a:pt x="3934" y="461"/>
                    <a:pt x="3967" y="461"/>
                  </a:cubicBezTo>
                  <a:cubicBezTo>
                    <a:pt x="4081" y="461"/>
                    <a:pt x="4183" y="312"/>
                    <a:pt x="4080" y="209"/>
                  </a:cubicBezTo>
                  <a:lnTo>
                    <a:pt x="4080" y="199"/>
                  </a:lnTo>
                  <a:cubicBezTo>
                    <a:pt x="3962" y="67"/>
                    <a:pt x="3797" y="1"/>
                    <a:pt x="3632" y="1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4"/>
            <p:cNvSpPr/>
            <p:nvPr/>
          </p:nvSpPr>
          <p:spPr>
            <a:xfrm>
              <a:off x="3143950" y="3427525"/>
              <a:ext cx="65750" cy="282950"/>
            </a:xfrm>
            <a:custGeom>
              <a:avLst/>
              <a:gdLst/>
              <a:ahLst/>
              <a:cxnLst/>
              <a:rect l="l" t="t" r="r" b="b"/>
              <a:pathLst>
                <a:path w="2630" h="11318" extrusionOk="0">
                  <a:moveTo>
                    <a:pt x="1843" y="1"/>
                  </a:moveTo>
                  <a:cubicBezTo>
                    <a:pt x="1748" y="1"/>
                    <a:pt x="1644" y="107"/>
                    <a:pt x="1696" y="230"/>
                  </a:cubicBezTo>
                  <a:lnTo>
                    <a:pt x="1706" y="230"/>
                  </a:lnTo>
                  <a:cubicBezTo>
                    <a:pt x="2353" y="1745"/>
                    <a:pt x="2134" y="3497"/>
                    <a:pt x="1125" y="4812"/>
                  </a:cubicBezTo>
                  <a:cubicBezTo>
                    <a:pt x="896" y="5107"/>
                    <a:pt x="705" y="5393"/>
                    <a:pt x="696" y="5783"/>
                  </a:cubicBezTo>
                  <a:cubicBezTo>
                    <a:pt x="686" y="6231"/>
                    <a:pt x="801" y="6698"/>
                    <a:pt x="829" y="7155"/>
                  </a:cubicBezTo>
                  <a:cubicBezTo>
                    <a:pt x="877" y="8069"/>
                    <a:pt x="734" y="9022"/>
                    <a:pt x="77" y="9717"/>
                  </a:cubicBezTo>
                  <a:cubicBezTo>
                    <a:pt x="1" y="9793"/>
                    <a:pt x="39" y="9927"/>
                    <a:pt x="143" y="9965"/>
                  </a:cubicBezTo>
                  <a:cubicBezTo>
                    <a:pt x="667" y="10127"/>
                    <a:pt x="1010" y="10622"/>
                    <a:pt x="982" y="11175"/>
                  </a:cubicBezTo>
                  <a:cubicBezTo>
                    <a:pt x="972" y="11270"/>
                    <a:pt x="1044" y="11317"/>
                    <a:pt x="1119" y="11317"/>
                  </a:cubicBezTo>
                  <a:cubicBezTo>
                    <a:pt x="1194" y="11317"/>
                    <a:pt x="1272" y="11270"/>
                    <a:pt x="1277" y="11175"/>
                  </a:cubicBezTo>
                  <a:cubicBezTo>
                    <a:pt x="1311" y="10566"/>
                    <a:pt x="969" y="10009"/>
                    <a:pt x="432" y="9759"/>
                  </a:cubicBezTo>
                  <a:lnTo>
                    <a:pt x="432" y="9759"/>
                  </a:lnTo>
                  <a:cubicBezTo>
                    <a:pt x="931" y="9133"/>
                    <a:pt x="1117" y="8339"/>
                    <a:pt x="1134" y="7546"/>
                  </a:cubicBezTo>
                  <a:cubicBezTo>
                    <a:pt x="1134" y="7022"/>
                    <a:pt x="1039" y="6507"/>
                    <a:pt x="1001" y="5983"/>
                  </a:cubicBezTo>
                  <a:cubicBezTo>
                    <a:pt x="953" y="5441"/>
                    <a:pt x="1248" y="5145"/>
                    <a:pt x="1544" y="4736"/>
                  </a:cubicBezTo>
                  <a:cubicBezTo>
                    <a:pt x="2477" y="3355"/>
                    <a:pt x="2629" y="1602"/>
                    <a:pt x="1953" y="78"/>
                  </a:cubicBezTo>
                  <a:cubicBezTo>
                    <a:pt x="1929" y="24"/>
                    <a:pt x="1887" y="1"/>
                    <a:pt x="1843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4"/>
            <p:cNvSpPr/>
            <p:nvPr/>
          </p:nvSpPr>
          <p:spPr>
            <a:xfrm>
              <a:off x="3170600" y="3698625"/>
              <a:ext cx="87625" cy="25175"/>
            </a:xfrm>
            <a:custGeom>
              <a:avLst/>
              <a:gdLst/>
              <a:ahLst/>
              <a:cxnLst/>
              <a:rect l="l" t="t" r="r" b="b"/>
              <a:pathLst>
                <a:path w="3505" h="1007" extrusionOk="0">
                  <a:moveTo>
                    <a:pt x="1299" y="1"/>
                  </a:moveTo>
                  <a:cubicBezTo>
                    <a:pt x="914" y="1"/>
                    <a:pt x="527" y="68"/>
                    <a:pt x="154" y="207"/>
                  </a:cubicBezTo>
                  <a:cubicBezTo>
                    <a:pt x="0" y="267"/>
                    <a:pt x="45" y="502"/>
                    <a:pt x="187" y="502"/>
                  </a:cubicBezTo>
                  <a:cubicBezTo>
                    <a:pt x="203" y="502"/>
                    <a:pt x="221" y="499"/>
                    <a:pt x="240" y="492"/>
                  </a:cubicBezTo>
                  <a:cubicBezTo>
                    <a:pt x="582" y="361"/>
                    <a:pt x="941" y="296"/>
                    <a:pt x="1298" y="296"/>
                  </a:cubicBezTo>
                  <a:cubicBezTo>
                    <a:pt x="1973" y="296"/>
                    <a:pt x="2641" y="527"/>
                    <a:pt x="3183" y="969"/>
                  </a:cubicBezTo>
                  <a:cubicBezTo>
                    <a:pt x="3213" y="995"/>
                    <a:pt x="3247" y="1007"/>
                    <a:pt x="3280" y="1007"/>
                  </a:cubicBezTo>
                  <a:cubicBezTo>
                    <a:pt x="3399" y="1007"/>
                    <a:pt x="3504" y="856"/>
                    <a:pt x="3392" y="759"/>
                  </a:cubicBezTo>
                  <a:cubicBezTo>
                    <a:pt x="2793" y="261"/>
                    <a:pt x="2052" y="1"/>
                    <a:pt x="1299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4"/>
            <p:cNvSpPr/>
            <p:nvPr/>
          </p:nvSpPr>
          <p:spPr>
            <a:xfrm>
              <a:off x="3250100" y="3702800"/>
              <a:ext cx="57900" cy="20500"/>
            </a:xfrm>
            <a:custGeom>
              <a:avLst/>
              <a:gdLst/>
              <a:ahLst/>
              <a:cxnLst/>
              <a:rect l="l" t="t" r="r" b="b"/>
              <a:pathLst>
                <a:path w="2316" h="820" extrusionOk="0">
                  <a:moveTo>
                    <a:pt x="1471" y="0"/>
                  </a:moveTo>
                  <a:cubicBezTo>
                    <a:pt x="1230" y="0"/>
                    <a:pt x="989" y="29"/>
                    <a:pt x="755" y="87"/>
                  </a:cubicBezTo>
                  <a:cubicBezTo>
                    <a:pt x="431" y="164"/>
                    <a:pt x="146" y="316"/>
                    <a:pt x="41" y="640"/>
                  </a:cubicBezTo>
                  <a:cubicBezTo>
                    <a:pt x="1" y="749"/>
                    <a:pt x="88" y="819"/>
                    <a:pt x="178" y="819"/>
                  </a:cubicBezTo>
                  <a:cubicBezTo>
                    <a:pt x="238" y="819"/>
                    <a:pt x="300" y="788"/>
                    <a:pt x="327" y="716"/>
                  </a:cubicBezTo>
                  <a:cubicBezTo>
                    <a:pt x="412" y="449"/>
                    <a:pt x="736" y="392"/>
                    <a:pt x="974" y="354"/>
                  </a:cubicBezTo>
                  <a:cubicBezTo>
                    <a:pt x="1148" y="318"/>
                    <a:pt x="1323" y="301"/>
                    <a:pt x="1496" y="301"/>
                  </a:cubicBezTo>
                  <a:cubicBezTo>
                    <a:pt x="1692" y="301"/>
                    <a:pt x="1887" y="323"/>
                    <a:pt x="2079" y="364"/>
                  </a:cubicBezTo>
                  <a:cubicBezTo>
                    <a:pt x="2092" y="366"/>
                    <a:pt x="2103" y="367"/>
                    <a:pt x="2115" y="367"/>
                  </a:cubicBezTo>
                  <a:cubicBezTo>
                    <a:pt x="2268" y="367"/>
                    <a:pt x="2315" y="140"/>
                    <a:pt x="2155" y="78"/>
                  </a:cubicBezTo>
                  <a:cubicBezTo>
                    <a:pt x="1932" y="27"/>
                    <a:pt x="1701" y="0"/>
                    <a:pt x="1471" y="0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4"/>
            <p:cNvSpPr/>
            <p:nvPr/>
          </p:nvSpPr>
          <p:spPr>
            <a:xfrm>
              <a:off x="3311025" y="3673350"/>
              <a:ext cx="11075" cy="101225"/>
            </a:xfrm>
            <a:custGeom>
              <a:avLst/>
              <a:gdLst/>
              <a:ahLst/>
              <a:cxnLst/>
              <a:rect l="l" t="t" r="r" b="b"/>
              <a:pathLst>
                <a:path w="443" h="4049" extrusionOk="0">
                  <a:moveTo>
                    <a:pt x="151" y="1"/>
                  </a:moveTo>
                  <a:cubicBezTo>
                    <a:pt x="96" y="1"/>
                    <a:pt x="49" y="74"/>
                    <a:pt x="99" y="132"/>
                  </a:cubicBezTo>
                  <a:cubicBezTo>
                    <a:pt x="299" y="389"/>
                    <a:pt x="299" y="703"/>
                    <a:pt x="290" y="1018"/>
                  </a:cubicBezTo>
                  <a:cubicBezTo>
                    <a:pt x="280" y="1351"/>
                    <a:pt x="261" y="1684"/>
                    <a:pt x="252" y="2018"/>
                  </a:cubicBezTo>
                  <a:lnTo>
                    <a:pt x="223" y="2961"/>
                  </a:lnTo>
                  <a:cubicBezTo>
                    <a:pt x="214" y="3247"/>
                    <a:pt x="280" y="3713"/>
                    <a:pt x="52" y="3923"/>
                  </a:cubicBezTo>
                  <a:cubicBezTo>
                    <a:pt x="0" y="3974"/>
                    <a:pt x="51" y="4049"/>
                    <a:pt x="112" y="4049"/>
                  </a:cubicBezTo>
                  <a:cubicBezTo>
                    <a:pt x="130" y="4049"/>
                    <a:pt x="149" y="4043"/>
                    <a:pt x="166" y="4028"/>
                  </a:cubicBezTo>
                  <a:cubicBezTo>
                    <a:pt x="347" y="3856"/>
                    <a:pt x="347" y="3608"/>
                    <a:pt x="357" y="3370"/>
                  </a:cubicBezTo>
                  <a:cubicBezTo>
                    <a:pt x="376" y="2923"/>
                    <a:pt x="385" y="2465"/>
                    <a:pt x="404" y="2018"/>
                  </a:cubicBezTo>
                  <a:cubicBezTo>
                    <a:pt x="414" y="1608"/>
                    <a:pt x="442" y="1199"/>
                    <a:pt x="442" y="789"/>
                  </a:cubicBezTo>
                  <a:cubicBezTo>
                    <a:pt x="442" y="513"/>
                    <a:pt x="366" y="246"/>
                    <a:pt x="204" y="27"/>
                  </a:cubicBezTo>
                  <a:cubicBezTo>
                    <a:pt x="188" y="8"/>
                    <a:pt x="169" y="1"/>
                    <a:pt x="151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4"/>
            <p:cNvSpPr/>
            <p:nvPr/>
          </p:nvSpPr>
          <p:spPr>
            <a:xfrm>
              <a:off x="3199650" y="3750475"/>
              <a:ext cx="15300" cy="89900"/>
            </a:xfrm>
            <a:custGeom>
              <a:avLst/>
              <a:gdLst/>
              <a:ahLst/>
              <a:cxnLst/>
              <a:rect l="l" t="t" r="r" b="b"/>
              <a:pathLst>
                <a:path w="612" h="3596" extrusionOk="0">
                  <a:moveTo>
                    <a:pt x="282" y="0"/>
                  </a:moveTo>
                  <a:cubicBezTo>
                    <a:pt x="236" y="0"/>
                    <a:pt x="185" y="55"/>
                    <a:pt x="211" y="114"/>
                  </a:cubicBezTo>
                  <a:lnTo>
                    <a:pt x="201" y="114"/>
                  </a:lnTo>
                  <a:cubicBezTo>
                    <a:pt x="459" y="666"/>
                    <a:pt x="306" y="1247"/>
                    <a:pt x="249" y="1828"/>
                  </a:cubicBezTo>
                  <a:cubicBezTo>
                    <a:pt x="192" y="2371"/>
                    <a:pt x="392" y="3019"/>
                    <a:pt x="40" y="3495"/>
                  </a:cubicBezTo>
                  <a:cubicBezTo>
                    <a:pt x="0" y="3548"/>
                    <a:pt x="47" y="3596"/>
                    <a:pt x="98" y="3596"/>
                  </a:cubicBezTo>
                  <a:cubicBezTo>
                    <a:pt x="121" y="3596"/>
                    <a:pt x="146" y="3586"/>
                    <a:pt x="163" y="3562"/>
                  </a:cubicBezTo>
                  <a:cubicBezTo>
                    <a:pt x="535" y="3067"/>
                    <a:pt x="344" y="2409"/>
                    <a:pt x="401" y="1828"/>
                  </a:cubicBezTo>
                  <a:cubicBezTo>
                    <a:pt x="459" y="1219"/>
                    <a:pt x="611" y="619"/>
                    <a:pt x="335" y="38"/>
                  </a:cubicBezTo>
                  <a:cubicBezTo>
                    <a:pt x="323" y="11"/>
                    <a:pt x="303" y="0"/>
                    <a:pt x="282" y="0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262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p54"/>
          <p:cNvSpPr txBox="1">
            <a:spLocks noGrp="1"/>
          </p:cNvSpPr>
          <p:nvPr>
            <p:ph type="title"/>
          </p:nvPr>
        </p:nvSpPr>
        <p:spPr>
          <a:xfrm>
            <a:off x="660824" y="114819"/>
            <a:ext cx="4006800" cy="439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 smtClean="0"/>
              <a:t>Squares </a:t>
            </a:r>
            <a:endParaRPr sz="3300" dirty="0"/>
          </a:p>
        </p:txBody>
      </p:sp>
      <p:sp>
        <p:nvSpPr>
          <p:cNvPr id="2090" name="Google Shape;2090;p54"/>
          <p:cNvSpPr txBox="1">
            <a:spLocks noGrp="1"/>
          </p:cNvSpPr>
          <p:nvPr>
            <p:ph type="body" idx="1"/>
          </p:nvPr>
        </p:nvSpPr>
        <p:spPr>
          <a:xfrm>
            <a:off x="501798" y="518660"/>
            <a:ext cx="7463709" cy="28610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12 + 5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16 – 1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How many days are in February?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18 + ? = 19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How many 10s in 70?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Complete: 14, 16, 18, 20, 22, ____, ____, _____.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-GB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20 + 2 = </a:t>
            </a:r>
            <a:endParaRPr lang="en" sz="1700" b="1" dirty="0" smtClean="0">
              <a:latin typeface="Roboto" panose="020B0604020202020204" charset="0"/>
              <a:ea typeface="Roboto" panose="020B0604020202020204" charset="0"/>
              <a:cs typeface="Mali" panose="020B0604020202020204" charset="-34"/>
            </a:endParaRP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18 – 2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5</a:t>
            </a: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p + 1p + 1p =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1700" b="1" dirty="0" smtClean="0">
                <a:latin typeface="Roboto" panose="020B0604020202020204" charset="0"/>
                <a:ea typeface="Roboto" panose="020B0604020202020204" charset="0"/>
                <a:cs typeface="Mali" panose="020B0604020202020204" charset="-34"/>
              </a:rPr>
              <a:t>Name a 2D shape with 4 vertices (corners) 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endParaRPr lang="en" b="1" dirty="0" smtClean="0">
              <a:latin typeface="Roboto" panose="020B0604020202020204" charset="0"/>
              <a:ea typeface="Roboto" panose="020B0604020202020204" charset="0"/>
            </a:endParaRP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endParaRPr lang="en" dirty="0" smtClean="0"/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endParaRPr sz="1500" dirty="0"/>
          </a:p>
        </p:txBody>
      </p:sp>
      <p:grpSp>
        <p:nvGrpSpPr>
          <p:cNvPr id="2091" name="Google Shape;2091;p54"/>
          <p:cNvGrpSpPr/>
          <p:nvPr/>
        </p:nvGrpSpPr>
        <p:grpSpPr>
          <a:xfrm>
            <a:off x="6468940" y="1244430"/>
            <a:ext cx="1787459" cy="3142112"/>
            <a:chOff x="2962975" y="2963425"/>
            <a:chExt cx="498900" cy="876950"/>
          </a:xfrm>
        </p:grpSpPr>
        <p:sp>
          <p:nvSpPr>
            <p:cNvPr id="2092" name="Google Shape;2092;p54"/>
            <p:cNvSpPr/>
            <p:nvPr/>
          </p:nvSpPr>
          <p:spPr>
            <a:xfrm>
              <a:off x="3295150" y="3672075"/>
              <a:ext cx="35050" cy="101725"/>
            </a:xfrm>
            <a:custGeom>
              <a:avLst/>
              <a:gdLst/>
              <a:ahLst/>
              <a:cxnLst/>
              <a:rect l="l" t="t" r="r" b="b"/>
              <a:pathLst>
                <a:path w="1402" h="4069" extrusionOk="0">
                  <a:moveTo>
                    <a:pt x="564" y="0"/>
                  </a:moveTo>
                  <a:cubicBezTo>
                    <a:pt x="464" y="0"/>
                    <a:pt x="363" y="23"/>
                    <a:pt x="268" y="69"/>
                  </a:cubicBezTo>
                  <a:lnTo>
                    <a:pt x="68" y="154"/>
                  </a:lnTo>
                  <a:cubicBezTo>
                    <a:pt x="315" y="659"/>
                    <a:pt x="315" y="1173"/>
                    <a:pt x="201" y="1707"/>
                  </a:cubicBezTo>
                  <a:cubicBezTo>
                    <a:pt x="153" y="1926"/>
                    <a:pt x="68" y="2135"/>
                    <a:pt x="1" y="2355"/>
                  </a:cubicBezTo>
                  <a:cubicBezTo>
                    <a:pt x="49" y="2412"/>
                    <a:pt x="87" y="2488"/>
                    <a:pt x="115" y="2564"/>
                  </a:cubicBezTo>
                  <a:cubicBezTo>
                    <a:pt x="191" y="2812"/>
                    <a:pt x="258" y="3059"/>
                    <a:pt x="315" y="3317"/>
                  </a:cubicBezTo>
                  <a:cubicBezTo>
                    <a:pt x="363" y="3583"/>
                    <a:pt x="506" y="3821"/>
                    <a:pt x="725" y="3993"/>
                  </a:cubicBezTo>
                  <a:cubicBezTo>
                    <a:pt x="791" y="4044"/>
                    <a:pt x="855" y="4069"/>
                    <a:pt x="915" y="4069"/>
                  </a:cubicBezTo>
                  <a:cubicBezTo>
                    <a:pt x="1012" y="4069"/>
                    <a:pt x="1098" y="4005"/>
                    <a:pt x="1163" y="3888"/>
                  </a:cubicBezTo>
                  <a:cubicBezTo>
                    <a:pt x="1192" y="3831"/>
                    <a:pt x="1211" y="3764"/>
                    <a:pt x="1220" y="3698"/>
                  </a:cubicBezTo>
                  <a:cubicBezTo>
                    <a:pt x="1230" y="3574"/>
                    <a:pt x="1239" y="3440"/>
                    <a:pt x="1239" y="3307"/>
                  </a:cubicBezTo>
                  <a:cubicBezTo>
                    <a:pt x="1211" y="2802"/>
                    <a:pt x="1230" y="2288"/>
                    <a:pt x="1287" y="1774"/>
                  </a:cubicBezTo>
                  <a:cubicBezTo>
                    <a:pt x="1315" y="1535"/>
                    <a:pt x="1344" y="1288"/>
                    <a:pt x="1363" y="1050"/>
                  </a:cubicBezTo>
                  <a:cubicBezTo>
                    <a:pt x="1401" y="745"/>
                    <a:pt x="1296" y="440"/>
                    <a:pt x="1077" y="231"/>
                  </a:cubicBezTo>
                  <a:cubicBezTo>
                    <a:pt x="940" y="81"/>
                    <a:pt x="754" y="0"/>
                    <a:pt x="564" y="0"/>
                  </a:cubicBezTo>
                  <a:close/>
                </a:path>
              </a:pathLst>
            </a:custGeom>
            <a:solidFill>
              <a:srgbClr val="419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4"/>
            <p:cNvSpPr/>
            <p:nvPr/>
          </p:nvSpPr>
          <p:spPr>
            <a:xfrm>
              <a:off x="2999175" y="2996275"/>
              <a:ext cx="455075" cy="507825"/>
            </a:xfrm>
            <a:custGeom>
              <a:avLst/>
              <a:gdLst/>
              <a:ahLst/>
              <a:cxnLst/>
              <a:rect l="l" t="t" r="r" b="b"/>
              <a:pathLst>
                <a:path w="18203" h="20313" extrusionOk="0">
                  <a:moveTo>
                    <a:pt x="3757" y="0"/>
                  </a:moveTo>
                  <a:cubicBezTo>
                    <a:pt x="3618" y="0"/>
                    <a:pt x="3214" y="31"/>
                    <a:pt x="2658" y="335"/>
                  </a:cubicBezTo>
                  <a:cubicBezTo>
                    <a:pt x="1782" y="936"/>
                    <a:pt x="1496" y="2136"/>
                    <a:pt x="1677" y="3174"/>
                  </a:cubicBezTo>
                  <a:cubicBezTo>
                    <a:pt x="1858" y="4212"/>
                    <a:pt x="2429" y="5136"/>
                    <a:pt x="3010" y="6022"/>
                  </a:cubicBezTo>
                  <a:cubicBezTo>
                    <a:pt x="3582" y="6908"/>
                    <a:pt x="4182" y="7813"/>
                    <a:pt x="4439" y="8832"/>
                  </a:cubicBezTo>
                  <a:cubicBezTo>
                    <a:pt x="4487" y="8994"/>
                    <a:pt x="4487" y="9175"/>
                    <a:pt x="4439" y="9337"/>
                  </a:cubicBezTo>
                  <a:cubicBezTo>
                    <a:pt x="4363" y="9508"/>
                    <a:pt x="4201" y="9622"/>
                    <a:pt x="4049" y="9737"/>
                  </a:cubicBezTo>
                  <a:cubicBezTo>
                    <a:pt x="2715" y="10765"/>
                    <a:pt x="2658" y="12766"/>
                    <a:pt x="1667" y="14128"/>
                  </a:cubicBezTo>
                  <a:cubicBezTo>
                    <a:pt x="1353" y="14566"/>
                    <a:pt x="934" y="14937"/>
                    <a:pt x="620" y="15375"/>
                  </a:cubicBezTo>
                  <a:cubicBezTo>
                    <a:pt x="219" y="15909"/>
                    <a:pt x="0" y="16595"/>
                    <a:pt x="305" y="17233"/>
                  </a:cubicBezTo>
                  <a:cubicBezTo>
                    <a:pt x="562" y="17757"/>
                    <a:pt x="1096" y="18099"/>
                    <a:pt x="1686" y="18109"/>
                  </a:cubicBezTo>
                  <a:lnTo>
                    <a:pt x="1753" y="18109"/>
                  </a:lnTo>
                  <a:cubicBezTo>
                    <a:pt x="1991" y="18090"/>
                    <a:pt x="2220" y="18023"/>
                    <a:pt x="2458" y="18014"/>
                  </a:cubicBezTo>
                  <a:cubicBezTo>
                    <a:pt x="2696" y="18023"/>
                    <a:pt x="2934" y="18061"/>
                    <a:pt x="3163" y="18138"/>
                  </a:cubicBezTo>
                  <a:cubicBezTo>
                    <a:pt x="4096" y="18376"/>
                    <a:pt x="5020" y="18671"/>
                    <a:pt x="5925" y="19014"/>
                  </a:cubicBezTo>
                  <a:cubicBezTo>
                    <a:pt x="6868" y="19385"/>
                    <a:pt x="7763" y="19862"/>
                    <a:pt x="8744" y="20128"/>
                  </a:cubicBezTo>
                  <a:cubicBezTo>
                    <a:pt x="9163" y="20243"/>
                    <a:pt x="9605" y="20312"/>
                    <a:pt x="10043" y="20312"/>
                  </a:cubicBezTo>
                  <a:cubicBezTo>
                    <a:pt x="10620" y="20312"/>
                    <a:pt x="11189" y="20192"/>
                    <a:pt x="11688" y="19900"/>
                  </a:cubicBezTo>
                  <a:cubicBezTo>
                    <a:pt x="12431" y="19462"/>
                    <a:pt x="12926" y="18652"/>
                    <a:pt x="13078" y="17795"/>
                  </a:cubicBezTo>
                  <a:cubicBezTo>
                    <a:pt x="13212" y="16928"/>
                    <a:pt x="13088" y="16033"/>
                    <a:pt x="12707" y="15242"/>
                  </a:cubicBezTo>
                  <a:cubicBezTo>
                    <a:pt x="12440" y="14671"/>
                    <a:pt x="12078" y="14137"/>
                    <a:pt x="11888" y="13537"/>
                  </a:cubicBezTo>
                  <a:cubicBezTo>
                    <a:pt x="11697" y="12937"/>
                    <a:pt x="11707" y="12213"/>
                    <a:pt x="12135" y="11756"/>
                  </a:cubicBezTo>
                  <a:cubicBezTo>
                    <a:pt x="12373" y="11489"/>
                    <a:pt x="12726" y="11337"/>
                    <a:pt x="13040" y="11156"/>
                  </a:cubicBezTo>
                  <a:cubicBezTo>
                    <a:pt x="13507" y="10899"/>
                    <a:pt x="13916" y="10546"/>
                    <a:pt x="14269" y="10146"/>
                  </a:cubicBezTo>
                  <a:cubicBezTo>
                    <a:pt x="14440" y="9908"/>
                    <a:pt x="14631" y="9698"/>
                    <a:pt x="14831" y="9489"/>
                  </a:cubicBezTo>
                  <a:cubicBezTo>
                    <a:pt x="15231" y="9136"/>
                    <a:pt x="15774" y="8984"/>
                    <a:pt x="16241" y="8727"/>
                  </a:cubicBezTo>
                  <a:cubicBezTo>
                    <a:pt x="16802" y="8422"/>
                    <a:pt x="17269" y="7984"/>
                    <a:pt x="17612" y="7441"/>
                  </a:cubicBezTo>
                  <a:cubicBezTo>
                    <a:pt x="17936" y="6917"/>
                    <a:pt x="18203" y="6279"/>
                    <a:pt x="17822" y="5708"/>
                  </a:cubicBezTo>
                  <a:cubicBezTo>
                    <a:pt x="17774" y="5631"/>
                    <a:pt x="17707" y="5555"/>
                    <a:pt x="17650" y="5488"/>
                  </a:cubicBezTo>
                  <a:cubicBezTo>
                    <a:pt x="17460" y="5317"/>
                    <a:pt x="17231" y="5184"/>
                    <a:pt x="16993" y="5107"/>
                  </a:cubicBezTo>
                  <a:cubicBezTo>
                    <a:pt x="16759" y="5029"/>
                    <a:pt x="16517" y="4991"/>
                    <a:pt x="16276" y="4991"/>
                  </a:cubicBezTo>
                  <a:cubicBezTo>
                    <a:pt x="15988" y="4991"/>
                    <a:pt x="15701" y="5046"/>
                    <a:pt x="15431" y="5155"/>
                  </a:cubicBezTo>
                  <a:cubicBezTo>
                    <a:pt x="14650" y="5479"/>
                    <a:pt x="14116" y="6212"/>
                    <a:pt x="13373" y="6603"/>
                  </a:cubicBezTo>
                  <a:cubicBezTo>
                    <a:pt x="12621" y="6984"/>
                    <a:pt x="11754" y="7012"/>
                    <a:pt x="11087" y="7498"/>
                  </a:cubicBezTo>
                  <a:cubicBezTo>
                    <a:pt x="10687" y="7784"/>
                    <a:pt x="10392" y="8213"/>
                    <a:pt x="9935" y="8384"/>
                  </a:cubicBezTo>
                  <a:cubicBezTo>
                    <a:pt x="9751" y="8445"/>
                    <a:pt x="9561" y="8474"/>
                    <a:pt x="9370" y="8474"/>
                  </a:cubicBezTo>
                  <a:cubicBezTo>
                    <a:pt x="9234" y="8474"/>
                    <a:pt x="9098" y="8459"/>
                    <a:pt x="8963" y="8432"/>
                  </a:cubicBezTo>
                  <a:cubicBezTo>
                    <a:pt x="8068" y="8289"/>
                    <a:pt x="7173" y="7793"/>
                    <a:pt x="6830" y="6965"/>
                  </a:cubicBezTo>
                  <a:cubicBezTo>
                    <a:pt x="6592" y="6393"/>
                    <a:pt x="6649" y="5717"/>
                    <a:pt x="6315" y="5193"/>
                  </a:cubicBezTo>
                  <a:cubicBezTo>
                    <a:pt x="6115" y="4869"/>
                    <a:pt x="5773" y="4622"/>
                    <a:pt x="5639" y="4260"/>
                  </a:cubicBezTo>
                  <a:cubicBezTo>
                    <a:pt x="5449" y="3745"/>
                    <a:pt x="5734" y="3183"/>
                    <a:pt x="5839" y="2650"/>
                  </a:cubicBezTo>
                  <a:cubicBezTo>
                    <a:pt x="5963" y="2021"/>
                    <a:pt x="5820" y="1364"/>
                    <a:pt x="5439" y="850"/>
                  </a:cubicBezTo>
                  <a:cubicBezTo>
                    <a:pt x="5058" y="326"/>
                    <a:pt x="4458" y="21"/>
                    <a:pt x="3810" y="2"/>
                  </a:cubicBezTo>
                  <a:cubicBezTo>
                    <a:pt x="3810" y="2"/>
                    <a:pt x="3792" y="0"/>
                    <a:pt x="3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4"/>
            <p:cNvSpPr/>
            <p:nvPr/>
          </p:nvSpPr>
          <p:spPr>
            <a:xfrm>
              <a:off x="2962975" y="3400650"/>
              <a:ext cx="340075" cy="402075"/>
            </a:xfrm>
            <a:custGeom>
              <a:avLst/>
              <a:gdLst/>
              <a:ahLst/>
              <a:cxnLst/>
              <a:rect l="l" t="t" r="r" b="b"/>
              <a:pathLst>
                <a:path w="13603" h="16083" extrusionOk="0">
                  <a:moveTo>
                    <a:pt x="5296" y="8220"/>
                  </a:moveTo>
                  <a:lnTo>
                    <a:pt x="5296" y="8220"/>
                  </a:lnTo>
                  <a:cubicBezTo>
                    <a:pt x="5268" y="8782"/>
                    <a:pt x="5287" y="9344"/>
                    <a:pt x="5354" y="9906"/>
                  </a:cubicBezTo>
                  <a:cubicBezTo>
                    <a:pt x="5354" y="9945"/>
                    <a:pt x="5344" y="9983"/>
                    <a:pt x="5325" y="10021"/>
                  </a:cubicBezTo>
                  <a:cubicBezTo>
                    <a:pt x="5278" y="10136"/>
                    <a:pt x="5251" y="10194"/>
                    <a:pt x="5208" y="10194"/>
                  </a:cubicBezTo>
                  <a:cubicBezTo>
                    <a:pt x="5172" y="10194"/>
                    <a:pt x="5126" y="10155"/>
                    <a:pt x="5049" y="10078"/>
                  </a:cubicBezTo>
                  <a:cubicBezTo>
                    <a:pt x="4877" y="9906"/>
                    <a:pt x="4706" y="9735"/>
                    <a:pt x="4534" y="9564"/>
                  </a:cubicBezTo>
                  <a:cubicBezTo>
                    <a:pt x="4334" y="9402"/>
                    <a:pt x="4334" y="9106"/>
                    <a:pt x="4534" y="8954"/>
                  </a:cubicBezTo>
                  <a:cubicBezTo>
                    <a:pt x="4639" y="8840"/>
                    <a:pt x="4763" y="8744"/>
                    <a:pt x="4887" y="8621"/>
                  </a:cubicBezTo>
                  <a:cubicBezTo>
                    <a:pt x="5011" y="8506"/>
                    <a:pt x="5135" y="8392"/>
                    <a:pt x="5296" y="8220"/>
                  </a:cubicBezTo>
                  <a:close/>
                  <a:moveTo>
                    <a:pt x="5306" y="0"/>
                  </a:moveTo>
                  <a:cubicBezTo>
                    <a:pt x="5077" y="267"/>
                    <a:pt x="4944" y="581"/>
                    <a:pt x="4811" y="896"/>
                  </a:cubicBezTo>
                  <a:cubicBezTo>
                    <a:pt x="4677" y="1220"/>
                    <a:pt x="4515" y="1524"/>
                    <a:pt x="4315" y="1820"/>
                  </a:cubicBezTo>
                  <a:cubicBezTo>
                    <a:pt x="4287" y="1867"/>
                    <a:pt x="4268" y="1915"/>
                    <a:pt x="4239" y="1972"/>
                  </a:cubicBezTo>
                  <a:cubicBezTo>
                    <a:pt x="3925" y="2515"/>
                    <a:pt x="3639" y="3067"/>
                    <a:pt x="3363" y="3639"/>
                  </a:cubicBezTo>
                  <a:cubicBezTo>
                    <a:pt x="2925" y="4553"/>
                    <a:pt x="2391" y="5430"/>
                    <a:pt x="1782" y="6239"/>
                  </a:cubicBezTo>
                  <a:cubicBezTo>
                    <a:pt x="1467" y="6639"/>
                    <a:pt x="1191" y="7058"/>
                    <a:pt x="905" y="7478"/>
                  </a:cubicBezTo>
                  <a:cubicBezTo>
                    <a:pt x="591" y="7925"/>
                    <a:pt x="353" y="8440"/>
                    <a:pt x="210" y="8973"/>
                  </a:cubicBezTo>
                  <a:cubicBezTo>
                    <a:pt x="1" y="9830"/>
                    <a:pt x="96" y="10640"/>
                    <a:pt x="610" y="11373"/>
                  </a:cubicBezTo>
                  <a:cubicBezTo>
                    <a:pt x="963" y="11869"/>
                    <a:pt x="1401" y="12307"/>
                    <a:pt x="1915" y="12640"/>
                  </a:cubicBezTo>
                  <a:cubicBezTo>
                    <a:pt x="2601" y="13107"/>
                    <a:pt x="3334" y="13507"/>
                    <a:pt x="4087" y="13850"/>
                  </a:cubicBezTo>
                  <a:cubicBezTo>
                    <a:pt x="4496" y="14050"/>
                    <a:pt x="4877" y="14307"/>
                    <a:pt x="5211" y="14621"/>
                  </a:cubicBezTo>
                  <a:cubicBezTo>
                    <a:pt x="5354" y="14755"/>
                    <a:pt x="5487" y="14888"/>
                    <a:pt x="5630" y="15031"/>
                  </a:cubicBezTo>
                  <a:cubicBezTo>
                    <a:pt x="5820" y="15221"/>
                    <a:pt x="6001" y="15421"/>
                    <a:pt x="6192" y="15602"/>
                  </a:cubicBezTo>
                  <a:cubicBezTo>
                    <a:pt x="6515" y="15901"/>
                    <a:pt x="6972" y="16082"/>
                    <a:pt x="7421" y="16082"/>
                  </a:cubicBezTo>
                  <a:cubicBezTo>
                    <a:pt x="7872" y="16082"/>
                    <a:pt x="8315" y="15899"/>
                    <a:pt x="8602" y="15469"/>
                  </a:cubicBezTo>
                  <a:cubicBezTo>
                    <a:pt x="8602" y="15459"/>
                    <a:pt x="8611" y="15459"/>
                    <a:pt x="8621" y="15459"/>
                  </a:cubicBezTo>
                  <a:cubicBezTo>
                    <a:pt x="8830" y="15126"/>
                    <a:pt x="8945" y="14745"/>
                    <a:pt x="8945" y="14355"/>
                  </a:cubicBezTo>
                  <a:cubicBezTo>
                    <a:pt x="8935" y="14278"/>
                    <a:pt x="8992" y="14212"/>
                    <a:pt x="9068" y="14193"/>
                  </a:cubicBezTo>
                  <a:cubicBezTo>
                    <a:pt x="9335" y="14135"/>
                    <a:pt x="9602" y="14059"/>
                    <a:pt x="9868" y="13993"/>
                  </a:cubicBezTo>
                  <a:cubicBezTo>
                    <a:pt x="10004" y="13935"/>
                    <a:pt x="10139" y="13896"/>
                    <a:pt x="10276" y="13896"/>
                  </a:cubicBezTo>
                  <a:cubicBezTo>
                    <a:pt x="10409" y="13896"/>
                    <a:pt x="10542" y="13932"/>
                    <a:pt x="10678" y="14021"/>
                  </a:cubicBezTo>
                  <a:cubicBezTo>
                    <a:pt x="10821" y="14097"/>
                    <a:pt x="10983" y="14164"/>
                    <a:pt x="11154" y="14202"/>
                  </a:cubicBezTo>
                  <a:cubicBezTo>
                    <a:pt x="11317" y="14250"/>
                    <a:pt x="11483" y="14274"/>
                    <a:pt x="11647" y="14274"/>
                  </a:cubicBezTo>
                  <a:cubicBezTo>
                    <a:pt x="12260" y="14274"/>
                    <a:pt x="12848" y="13949"/>
                    <a:pt x="13164" y="13393"/>
                  </a:cubicBezTo>
                  <a:cubicBezTo>
                    <a:pt x="13202" y="13326"/>
                    <a:pt x="13240" y="13269"/>
                    <a:pt x="13288" y="13212"/>
                  </a:cubicBezTo>
                  <a:cubicBezTo>
                    <a:pt x="13345" y="12992"/>
                    <a:pt x="13431" y="12783"/>
                    <a:pt x="13478" y="12545"/>
                  </a:cubicBezTo>
                  <a:cubicBezTo>
                    <a:pt x="13593" y="12021"/>
                    <a:pt x="13602" y="11497"/>
                    <a:pt x="13355" y="11002"/>
                  </a:cubicBezTo>
                  <a:cubicBezTo>
                    <a:pt x="13326" y="10973"/>
                    <a:pt x="13297" y="10945"/>
                    <a:pt x="13269" y="10907"/>
                  </a:cubicBezTo>
                  <a:cubicBezTo>
                    <a:pt x="13033" y="10565"/>
                    <a:pt x="12635" y="10369"/>
                    <a:pt x="12218" y="10369"/>
                  </a:cubicBezTo>
                  <a:cubicBezTo>
                    <a:pt x="12181" y="10369"/>
                    <a:pt x="12144" y="10370"/>
                    <a:pt x="12107" y="10373"/>
                  </a:cubicBezTo>
                  <a:cubicBezTo>
                    <a:pt x="11916" y="10373"/>
                    <a:pt x="11716" y="10411"/>
                    <a:pt x="11535" y="10468"/>
                  </a:cubicBezTo>
                  <a:cubicBezTo>
                    <a:pt x="10926" y="10687"/>
                    <a:pt x="10288" y="10802"/>
                    <a:pt x="9640" y="10830"/>
                  </a:cubicBezTo>
                  <a:cubicBezTo>
                    <a:pt x="9487" y="10830"/>
                    <a:pt x="9478" y="10830"/>
                    <a:pt x="9507" y="10687"/>
                  </a:cubicBezTo>
                  <a:cubicBezTo>
                    <a:pt x="9592" y="10116"/>
                    <a:pt x="9592" y="9535"/>
                    <a:pt x="9497" y="8963"/>
                  </a:cubicBezTo>
                  <a:cubicBezTo>
                    <a:pt x="9430" y="8563"/>
                    <a:pt x="9487" y="8163"/>
                    <a:pt x="9649" y="7792"/>
                  </a:cubicBezTo>
                  <a:cubicBezTo>
                    <a:pt x="9802" y="7458"/>
                    <a:pt x="9973" y="7135"/>
                    <a:pt x="10107" y="6792"/>
                  </a:cubicBezTo>
                  <a:cubicBezTo>
                    <a:pt x="10478" y="5906"/>
                    <a:pt x="10726" y="4992"/>
                    <a:pt x="10697" y="4020"/>
                  </a:cubicBezTo>
                  <a:cubicBezTo>
                    <a:pt x="10630" y="3315"/>
                    <a:pt x="10497" y="2620"/>
                    <a:pt x="10373" y="1915"/>
                  </a:cubicBezTo>
                  <a:cubicBezTo>
                    <a:pt x="10373" y="1886"/>
                    <a:pt x="10373" y="1858"/>
                    <a:pt x="10373" y="1820"/>
                  </a:cubicBezTo>
                  <a:cubicBezTo>
                    <a:pt x="10298" y="1770"/>
                    <a:pt x="10209" y="1742"/>
                    <a:pt x="10118" y="1742"/>
                  </a:cubicBezTo>
                  <a:cubicBezTo>
                    <a:pt x="10105" y="1742"/>
                    <a:pt x="10091" y="1742"/>
                    <a:pt x="10078" y="1744"/>
                  </a:cubicBezTo>
                  <a:cubicBezTo>
                    <a:pt x="9116" y="1667"/>
                    <a:pt x="8192" y="1420"/>
                    <a:pt x="7268" y="1143"/>
                  </a:cubicBezTo>
                  <a:cubicBezTo>
                    <a:pt x="6630" y="943"/>
                    <a:pt x="6030" y="610"/>
                    <a:pt x="5516" y="172"/>
                  </a:cubicBezTo>
                  <a:lnTo>
                    <a:pt x="5306" y="0"/>
                  </a:lnTo>
                  <a:close/>
                </a:path>
              </a:pathLst>
            </a:custGeom>
            <a:solidFill>
              <a:srgbClr val="FC7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3193000" y="3175850"/>
              <a:ext cx="61000" cy="72500"/>
            </a:xfrm>
            <a:custGeom>
              <a:avLst/>
              <a:gdLst/>
              <a:ahLst/>
              <a:cxnLst/>
              <a:rect l="l" t="t" r="r" b="b"/>
              <a:pathLst>
                <a:path w="2440" h="2900" extrusionOk="0">
                  <a:moveTo>
                    <a:pt x="2220" y="1"/>
                  </a:moveTo>
                  <a:cubicBezTo>
                    <a:pt x="2201" y="20"/>
                    <a:pt x="2182" y="29"/>
                    <a:pt x="2163" y="58"/>
                  </a:cubicBezTo>
                  <a:cubicBezTo>
                    <a:pt x="2125" y="153"/>
                    <a:pt x="2058" y="229"/>
                    <a:pt x="1991" y="306"/>
                  </a:cubicBezTo>
                  <a:cubicBezTo>
                    <a:pt x="1951" y="337"/>
                    <a:pt x="1901" y="354"/>
                    <a:pt x="1853" y="354"/>
                  </a:cubicBezTo>
                  <a:cubicBezTo>
                    <a:pt x="1800" y="354"/>
                    <a:pt x="1750" y="332"/>
                    <a:pt x="1725" y="287"/>
                  </a:cubicBezTo>
                  <a:cubicBezTo>
                    <a:pt x="1715" y="258"/>
                    <a:pt x="1706" y="239"/>
                    <a:pt x="1677" y="229"/>
                  </a:cubicBezTo>
                  <a:cubicBezTo>
                    <a:pt x="1673" y="228"/>
                    <a:pt x="1670" y="227"/>
                    <a:pt x="1667" y="227"/>
                  </a:cubicBezTo>
                  <a:cubicBezTo>
                    <a:pt x="1654" y="227"/>
                    <a:pt x="1647" y="241"/>
                    <a:pt x="1639" y="249"/>
                  </a:cubicBezTo>
                  <a:cubicBezTo>
                    <a:pt x="1334" y="515"/>
                    <a:pt x="1010" y="753"/>
                    <a:pt x="648" y="934"/>
                  </a:cubicBezTo>
                  <a:cubicBezTo>
                    <a:pt x="639" y="944"/>
                    <a:pt x="629" y="953"/>
                    <a:pt x="629" y="972"/>
                  </a:cubicBezTo>
                  <a:cubicBezTo>
                    <a:pt x="629" y="982"/>
                    <a:pt x="639" y="991"/>
                    <a:pt x="639" y="1001"/>
                  </a:cubicBezTo>
                  <a:cubicBezTo>
                    <a:pt x="677" y="1068"/>
                    <a:pt x="677" y="1144"/>
                    <a:pt x="639" y="1201"/>
                  </a:cubicBezTo>
                  <a:cubicBezTo>
                    <a:pt x="553" y="1382"/>
                    <a:pt x="439" y="1582"/>
                    <a:pt x="239" y="1630"/>
                  </a:cubicBezTo>
                  <a:cubicBezTo>
                    <a:pt x="201" y="1630"/>
                    <a:pt x="172" y="1639"/>
                    <a:pt x="144" y="1658"/>
                  </a:cubicBezTo>
                  <a:cubicBezTo>
                    <a:pt x="125" y="1677"/>
                    <a:pt x="106" y="1706"/>
                    <a:pt x="96" y="1734"/>
                  </a:cubicBezTo>
                  <a:cubicBezTo>
                    <a:pt x="1" y="2087"/>
                    <a:pt x="106" y="2458"/>
                    <a:pt x="363" y="2706"/>
                  </a:cubicBezTo>
                  <a:cubicBezTo>
                    <a:pt x="481" y="2833"/>
                    <a:pt x="645" y="2900"/>
                    <a:pt x="820" y="2900"/>
                  </a:cubicBezTo>
                  <a:cubicBezTo>
                    <a:pt x="842" y="2900"/>
                    <a:pt x="864" y="2899"/>
                    <a:pt x="887" y="2896"/>
                  </a:cubicBezTo>
                  <a:cubicBezTo>
                    <a:pt x="1001" y="2877"/>
                    <a:pt x="1115" y="2830"/>
                    <a:pt x="1210" y="2754"/>
                  </a:cubicBezTo>
                  <a:cubicBezTo>
                    <a:pt x="1458" y="2554"/>
                    <a:pt x="1810" y="2192"/>
                    <a:pt x="1591" y="1982"/>
                  </a:cubicBezTo>
                  <a:cubicBezTo>
                    <a:pt x="1229" y="1649"/>
                    <a:pt x="1468" y="839"/>
                    <a:pt x="1906" y="620"/>
                  </a:cubicBezTo>
                  <a:cubicBezTo>
                    <a:pt x="1963" y="601"/>
                    <a:pt x="2011" y="582"/>
                    <a:pt x="2077" y="572"/>
                  </a:cubicBezTo>
                  <a:cubicBezTo>
                    <a:pt x="2211" y="553"/>
                    <a:pt x="2334" y="468"/>
                    <a:pt x="2411" y="344"/>
                  </a:cubicBezTo>
                  <a:cubicBezTo>
                    <a:pt x="2439" y="296"/>
                    <a:pt x="2439" y="229"/>
                    <a:pt x="2430" y="172"/>
                  </a:cubicBezTo>
                  <a:cubicBezTo>
                    <a:pt x="2411" y="96"/>
                    <a:pt x="2353" y="29"/>
                    <a:pt x="2277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3178475" y="3750450"/>
              <a:ext cx="38850" cy="88575"/>
            </a:xfrm>
            <a:custGeom>
              <a:avLst/>
              <a:gdLst/>
              <a:ahLst/>
              <a:cxnLst/>
              <a:rect l="l" t="t" r="r" b="b"/>
              <a:pathLst>
                <a:path w="1554" h="3543" extrusionOk="0">
                  <a:moveTo>
                    <a:pt x="1248" y="1"/>
                  </a:moveTo>
                  <a:cubicBezTo>
                    <a:pt x="982" y="67"/>
                    <a:pt x="715" y="143"/>
                    <a:pt x="448" y="201"/>
                  </a:cubicBezTo>
                  <a:cubicBezTo>
                    <a:pt x="372" y="220"/>
                    <a:pt x="315" y="286"/>
                    <a:pt x="325" y="363"/>
                  </a:cubicBezTo>
                  <a:cubicBezTo>
                    <a:pt x="325" y="753"/>
                    <a:pt x="210" y="1134"/>
                    <a:pt x="1" y="1467"/>
                  </a:cubicBezTo>
                  <a:cubicBezTo>
                    <a:pt x="10" y="1496"/>
                    <a:pt x="10" y="1534"/>
                    <a:pt x="20" y="1553"/>
                  </a:cubicBezTo>
                  <a:cubicBezTo>
                    <a:pt x="306" y="1944"/>
                    <a:pt x="486" y="2401"/>
                    <a:pt x="563" y="2877"/>
                  </a:cubicBezTo>
                  <a:cubicBezTo>
                    <a:pt x="601" y="3125"/>
                    <a:pt x="734" y="3344"/>
                    <a:pt x="944" y="3487"/>
                  </a:cubicBezTo>
                  <a:cubicBezTo>
                    <a:pt x="989" y="3525"/>
                    <a:pt x="1045" y="3543"/>
                    <a:pt x="1101" y="3543"/>
                  </a:cubicBezTo>
                  <a:cubicBezTo>
                    <a:pt x="1187" y="3543"/>
                    <a:pt x="1273" y="3501"/>
                    <a:pt x="1325" y="3420"/>
                  </a:cubicBezTo>
                  <a:cubicBezTo>
                    <a:pt x="1391" y="3306"/>
                    <a:pt x="1429" y="3182"/>
                    <a:pt x="1420" y="3049"/>
                  </a:cubicBezTo>
                  <a:cubicBezTo>
                    <a:pt x="1420" y="2849"/>
                    <a:pt x="1401" y="2658"/>
                    <a:pt x="1401" y="2458"/>
                  </a:cubicBezTo>
                  <a:cubicBezTo>
                    <a:pt x="1391" y="2163"/>
                    <a:pt x="1410" y="1858"/>
                    <a:pt x="1439" y="1563"/>
                  </a:cubicBezTo>
                  <a:cubicBezTo>
                    <a:pt x="1487" y="1296"/>
                    <a:pt x="1515" y="1020"/>
                    <a:pt x="1534" y="744"/>
                  </a:cubicBezTo>
                  <a:cubicBezTo>
                    <a:pt x="1553" y="458"/>
                    <a:pt x="1487" y="191"/>
                    <a:pt x="1248" y="1"/>
                  </a:cubicBezTo>
                  <a:close/>
                </a:path>
              </a:pathLst>
            </a:custGeom>
            <a:solidFill>
              <a:srgbClr val="419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4"/>
            <p:cNvSpPr/>
            <p:nvPr/>
          </p:nvSpPr>
          <p:spPr>
            <a:xfrm>
              <a:off x="3091575" y="3215475"/>
              <a:ext cx="168850" cy="230675"/>
            </a:xfrm>
            <a:custGeom>
              <a:avLst/>
              <a:gdLst/>
              <a:ahLst/>
              <a:cxnLst/>
              <a:rect l="l" t="t" r="r" b="b"/>
              <a:pathLst>
                <a:path w="6754" h="9227" extrusionOk="0">
                  <a:moveTo>
                    <a:pt x="1153" y="6207"/>
                  </a:moveTo>
                  <a:cubicBezTo>
                    <a:pt x="1086" y="6274"/>
                    <a:pt x="1010" y="6331"/>
                    <a:pt x="943" y="6388"/>
                  </a:cubicBezTo>
                  <a:cubicBezTo>
                    <a:pt x="886" y="6426"/>
                    <a:pt x="838" y="6464"/>
                    <a:pt x="781" y="6503"/>
                  </a:cubicBezTo>
                  <a:cubicBezTo>
                    <a:pt x="895" y="6398"/>
                    <a:pt x="1019" y="6293"/>
                    <a:pt x="1153" y="6207"/>
                  </a:cubicBezTo>
                  <a:close/>
                  <a:moveTo>
                    <a:pt x="3935" y="0"/>
                  </a:moveTo>
                  <a:cubicBezTo>
                    <a:pt x="3801" y="0"/>
                    <a:pt x="3694" y="73"/>
                    <a:pt x="3572" y="245"/>
                  </a:cubicBezTo>
                  <a:cubicBezTo>
                    <a:pt x="3210" y="740"/>
                    <a:pt x="2791" y="1188"/>
                    <a:pt x="2324" y="1588"/>
                  </a:cubicBezTo>
                  <a:lnTo>
                    <a:pt x="2315" y="1588"/>
                  </a:lnTo>
                  <a:cubicBezTo>
                    <a:pt x="2296" y="1597"/>
                    <a:pt x="2267" y="1616"/>
                    <a:pt x="2248" y="1635"/>
                  </a:cubicBezTo>
                  <a:lnTo>
                    <a:pt x="2172" y="1702"/>
                  </a:lnTo>
                  <a:cubicBezTo>
                    <a:pt x="2172" y="1712"/>
                    <a:pt x="2172" y="1712"/>
                    <a:pt x="2172" y="1712"/>
                  </a:cubicBezTo>
                  <a:cubicBezTo>
                    <a:pt x="2077" y="1816"/>
                    <a:pt x="2019" y="1940"/>
                    <a:pt x="2010" y="2083"/>
                  </a:cubicBezTo>
                  <a:cubicBezTo>
                    <a:pt x="1953" y="2921"/>
                    <a:pt x="2143" y="3845"/>
                    <a:pt x="1715" y="4569"/>
                  </a:cubicBezTo>
                  <a:cubicBezTo>
                    <a:pt x="1505" y="4921"/>
                    <a:pt x="1181" y="5179"/>
                    <a:pt x="867" y="5445"/>
                  </a:cubicBezTo>
                  <a:cubicBezTo>
                    <a:pt x="562" y="5702"/>
                    <a:pt x="257" y="5998"/>
                    <a:pt x="114" y="6388"/>
                  </a:cubicBezTo>
                  <a:cubicBezTo>
                    <a:pt x="0" y="6693"/>
                    <a:pt x="38" y="7046"/>
                    <a:pt x="229" y="7322"/>
                  </a:cubicBezTo>
                  <a:cubicBezTo>
                    <a:pt x="238" y="7379"/>
                    <a:pt x="248" y="7426"/>
                    <a:pt x="257" y="7484"/>
                  </a:cubicBezTo>
                  <a:lnTo>
                    <a:pt x="372" y="7579"/>
                  </a:lnTo>
                  <a:cubicBezTo>
                    <a:pt x="886" y="8017"/>
                    <a:pt x="1486" y="8341"/>
                    <a:pt x="2124" y="8550"/>
                  </a:cubicBezTo>
                  <a:cubicBezTo>
                    <a:pt x="3048" y="8827"/>
                    <a:pt x="3972" y="9074"/>
                    <a:pt x="4934" y="9151"/>
                  </a:cubicBezTo>
                  <a:cubicBezTo>
                    <a:pt x="4947" y="9149"/>
                    <a:pt x="4961" y="9149"/>
                    <a:pt x="4974" y="9149"/>
                  </a:cubicBezTo>
                  <a:cubicBezTo>
                    <a:pt x="5065" y="9149"/>
                    <a:pt x="5154" y="9177"/>
                    <a:pt x="5229" y="9227"/>
                  </a:cubicBezTo>
                  <a:cubicBezTo>
                    <a:pt x="5401" y="9141"/>
                    <a:pt x="5525" y="8989"/>
                    <a:pt x="5591" y="8817"/>
                  </a:cubicBezTo>
                  <a:cubicBezTo>
                    <a:pt x="5753" y="8436"/>
                    <a:pt x="5820" y="8017"/>
                    <a:pt x="5791" y="7598"/>
                  </a:cubicBezTo>
                  <a:cubicBezTo>
                    <a:pt x="5734" y="6941"/>
                    <a:pt x="5744" y="6284"/>
                    <a:pt x="5801" y="5626"/>
                  </a:cubicBezTo>
                  <a:cubicBezTo>
                    <a:pt x="5839" y="5179"/>
                    <a:pt x="5934" y="4731"/>
                    <a:pt x="6068" y="4293"/>
                  </a:cubicBezTo>
                  <a:cubicBezTo>
                    <a:pt x="6229" y="3864"/>
                    <a:pt x="6420" y="3436"/>
                    <a:pt x="6649" y="3035"/>
                  </a:cubicBezTo>
                  <a:cubicBezTo>
                    <a:pt x="6753" y="2874"/>
                    <a:pt x="6753" y="2654"/>
                    <a:pt x="6639" y="2493"/>
                  </a:cubicBezTo>
                  <a:cubicBezTo>
                    <a:pt x="6468" y="2197"/>
                    <a:pt x="6363" y="1864"/>
                    <a:pt x="6344" y="1521"/>
                  </a:cubicBezTo>
                  <a:cubicBezTo>
                    <a:pt x="6334" y="1273"/>
                    <a:pt x="6334" y="1035"/>
                    <a:pt x="6363" y="788"/>
                  </a:cubicBezTo>
                  <a:cubicBezTo>
                    <a:pt x="6372" y="549"/>
                    <a:pt x="6277" y="445"/>
                    <a:pt x="6039" y="426"/>
                  </a:cubicBezTo>
                  <a:cubicBezTo>
                    <a:pt x="5906" y="407"/>
                    <a:pt x="5782" y="407"/>
                    <a:pt x="5648" y="407"/>
                  </a:cubicBezTo>
                  <a:cubicBezTo>
                    <a:pt x="5639" y="730"/>
                    <a:pt x="5477" y="1026"/>
                    <a:pt x="5210" y="1207"/>
                  </a:cubicBezTo>
                  <a:cubicBezTo>
                    <a:pt x="5112" y="1285"/>
                    <a:pt x="4993" y="1323"/>
                    <a:pt x="4874" y="1323"/>
                  </a:cubicBezTo>
                  <a:cubicBezTo>
                    <a:pt x="4762" y="1323"/>
                    <a:pt x="4650" y="1290"/>
                    <a:pt x="4553" y="1226"/>
                  </a:cubicBezTo>
                  <a:cubicBezTo>
                    <a:pt x="4143" y="959"/>
                    <a:pt x="4010" y="397"/>
                    <a:pt x="4191" y="64"/>
                  </a:cubicBezTo>
                  <a:cubicBezTo>
                    <a:pt x="4092" y="23"/>
                    <a:pt x="4009" y="0"/>
                    <a:pt x="3935" y="0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4"/>
            <p:cNvSpPr/>
            <p:nvPr/>
          </p:nvSpPr>
          <p:spPr>
            <a:xfrm>
              <a:off x="3196825" y="3135050"/>
              <a:ext cx="52175" cy="70925"/>
            </a:xfrm>
            <a:custGeom>
              <a:avLst/>
              <a:gdLst/>
              <a:ahLst/>
              <a:cxnLst/>
              <a:rect l="l" t="t" r="r" b="b"/>
              <a:pathLst>
                <a:path w="2087" h="2837" extrusionOk="0">
                  <a:moveTo>
                    <a:pt x="1231" y="1"/>
                  </a:moveTo>
                  <a:cubicBezTo>
                    <a:pt x="781" y="1"/>
                    <a:pt x="320" y="516"/>
                    <a:pt x="172" y="1223"/>
                  </a:cubicBezTo>
                  <a:cubicBezTo>
                    <a:pt x="0" y="2004"/>
                    <a:pt x="48" y="2662"/>
                    <a:pt x="734" y="2824"/>
                  </a:cubicBezTo>
                  <a:cubicBezTo>
                    <a:pt x="773" y="2832"/>
                    <a:pt x="813" y="2836"/>
                    <a:pt x="853" y="2836"/>
                  </a:cubicBezTo>
                  <a:cubicBezTo>
                    <a:pt x="1296" y="2836"/>
                    <a:pt x="1757" y="2320"/>
                    <a:pt x="1915" y="1604"/>
                  </a:cubicBezTo>
                  <a:cubicBezTo>
                    <a:pt x="2086" y="833"/>
                    <a:pt x="1829" y="118"/>
                    <a:pt x="1353" y="14"/>
                  </a:cubicBezTo>
                  <a:cubicBezTo>
                    <a:pt x="1312" y="5"/>
                    <a:pt x="1272" y="1"/>
                    <a:pt x="1231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4"/>
            <p:cNvSpPr/>
            <p:nvPr/>
          </p:nvSpPr>
          <p:spPr>
            <a:xfrm>
              <a:off x="3159675" y="3045700"/>
              <a:ext cx="92650" cy="139200"/>
            </a:xfrm>
            <a:custGeom>
              <a:avLst/>
              <a:gdLst/>
              <a:ahLst/>
              <a:cxnLst/>
              <a:rect l="l" t="t" r="r" b="b"/>
              <a:pathLst>
                <a:path w="3706" h="5568" extrusionOk="0">
                  <a:moveTo>
                    <a:pt x="1503" y="1"/>
                  </a:moveTo>
                  <a:cubicBezTo>
                    <a:pt x="1213" y="1"/>
                    <a:pt x="931" y="107"/>
                    <a:pt x="715" y="302"/>
                  </a:cubicBezTo>
                  <a:cubicBezTo>
                    <a:pt x="172" y="740"/>
                    <a:pt x="0" y="1340"/>
                    <a:pt x="105" y="2006"/>
                  </a:cubicBezTo>
                  <a:cubicBezTo>
                    <a:pt x="248" y="2930"/>
                    <a:pt x="829" y="3483"/>
                    <a:pt x="1696" y="3778"/>
                  </a:cubicBezTo>
                  <a:cubicBezTo>
                    <a:pt x="1867" y="3826"/>
                    <a:pt x="2048" y="3892"/>
                    <a:pt x="2229" y="3950"/>
                  </a:cubicBezTo>
                  <a:cubicBezTo>
                    <a:pt x="2534" y="3997"/>
                    <a:pt x="2839" y="4083"/>
                    <a:pt x="3134" y="4207"/>
                  </a:cubicBezTo>
                  <a:cubicBezTo>
                    <a:pt x="3315" y="4292"/>
                    <a:pt x="3315" y="4312"/>
                    <a:pt x="3191" y="4464"/>
                  </a:cubicBezTo>
                  <a:cubicBezTo>
                    <a:pt x="3048" y="4635"/>
                    <a:pt x="2963" y="4835"/>
                    <a:pt x="2934" y="5054"/>
                  </a:cubicBezTo>
                  <a:cubicBezTo>
                    <a:pt x="2915" y="5207"/>
                    <a:pt x="2953" y="5350"/>
                    <a:pt x="3039" y="5474"/>
                  </a:cubicBezTo>
                  <a:cubicBezTo>
                    <a:pt x="3091" y="5536"/>
                    <a:pt x="3137" y="5567"/>
                    <a:pt x="3187" y="5567"/>
                  </a:cubicBezTo>
                  <a:cubicBezTo>
                    <a:pt x="3228" y="5567"/>
                    <a:pt x="3272" y="5545"/>
                    <a:pt x="3324" y="5502"/>
                  </a:cubicBezTo>
                  <a:cubicBezTo>
                    <a:pt x="3410" y="5416"/>
                    <a:pt x="3477" y="5321"/>
                    <a:pt x="3534" y="5207"/>
                  </a:cubicBezTo>
                  <a:cubicBezTo>
                    <a:pt x="3610" y="4997"/>
                    <a:pt x="3705" y="4788"/>
                    <a:pt x="3648" y="4550"/>
                  </a:cubicBezTo>
                  <a:cubicBezTo>
                    <a:pt x="3620" y="4435"/>
                    <a:pt x="3620" y="4321"/>
                    <a:pt x="3639" y="4216"/>
                  </a:cubicBezTo>
                  <a:cubicBezTo>
                    <a:pt x="3677" y="4045"/>
                    <a:pt x="3629" y="3883"/>
                    <a:pt x="3505" y="3769"/>
                  </a:cubicBezTo>
                  <a:cubicBezTo>
                    <a:pt x="3391" y="3664"/>
                    <a:pt x="3277" y="3578"/>
                    <a:pt x="3143" y="3511"/>
                  </a:cubicBezTo>
                  <a:cubicBezTo>
                    <a:pt x="2658" y="3254"/>
                    <a:pt x="2467" y="2807"/>
                    <a:pt x="2381" y="2302"/>
                  </a:cubicBezTo>
                  <a:cubicBezTo>
                    <a:pt x="2381" y="2235"/>
                    <a:pt x="2391" y="2168"/>
                    <a:pt x="2420" y="2111"/>
                  </a:cubicBezTo>
                  <a:cubicBezTo>
                    <a:pt x="2524" y="1873"/>
                    <a:pt x="2601" y="1625"/>
                    <a:pt x="2648" y="1368"/>
                  </a:cubicBezTo>
                  <a:cubicBezTo>
                    <a:pt x="2724" y="825"/>
                    <a:pt x="2524" y="187"/>
                    <a:pt x="1743" y="25"/>
                  </a:cubicBezTo>
                  <a:cubicBezTo>
                    <a:pt x="1663" y="9"/>
                    <a:pt x="1583" y="1"/>
                    <a:pt x="1503" y="1"/>
                  </a:cubicBezTo>
                  <a:close/>
                </a:path>
              </a:pathLst>
            </a:custGeom>
            <a:solidFill>
              <a:srgbClr val="1A1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4"/>
            <p:cNvSpPr/>
            <p:nvPr/>
          </p:nvSpPr>
          <p:spPr>
            <a:xfrm>
              <a:off x="3238000" y="3167300"/>
              <a:ext cx="21475" cy="26925"/>
            </a:xfrm>
            <a:custGeom>
              <a:avLst/>
              <a:gdLst/>
              <a:ahLst/>
              <a:cxnLst/>
              <a:rect l="l" t="t" r="r" b="b"/>
              <a:pathLst>
                <a:path w="859" h="1077" extrusionOk="0">
                  <a:moveTo>
                    <a:pt x="609" y="0"/>
                  </a:moveTo>
                  <a:cubicBezTo>
                    <a:pt x="455" y="0"/>
                    <a:pt x="263" y="152"/>
                    <a:pt x="144" y="391"/>
                  </a:cubicBezTo>
                  <a:cubicBezTo>
                    <a:pt x="1" y="676"/>
                    <a:pt x="10" y="972"/>
                    <a:pt x="172" y="1057"/>
                  </a:cubicBezTo>
                  <a:cubicBezTo>
                    <a:pt x="198" y="1070"/>
                    <a:pt x="226" y="1076"/>
                    <a:pt x="256" y="1076"/>
                  </a:cubicBezTo>
                  <a:cubicBezTo>
                    <a:pt x="404" y="1076"/>
                    <a:pt x="596" y="924"/>
                    <a:pt x="715" y="686"/>
                  </a:cubicBezTo>
                  <a:cubicBezTo>
                    <a:pt x="858" y="400"/>
                    <a:pt x="849" y="95"/>
                    <a:pt x="696" y="19"/>
                  </a:cubicBezTo>
                  <a:cubicBezTo>
                    <a:pt x="669" y="6"/>
                    <a:pt x="640" y="0"/>
                    <a:pt x="609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4"/>
            <p:cNvSpPr/>
            <p:nvPr/>
          </p:nvSpPr>
          <p:spPr>
            <a:xfrm>
              <a:off x="3191575" y="3155825"/>
              <a:ext cx="16225" cy="26050"/>
            </a:xfrm>
            <a:custGeom>
              <a:avLst/>
              <a:gdLst/>
              <a:ahLst/>
              <a:cxnLst/>
              <a:rect l="l" t="t" r="r" b="b"/>
              <a:pathLst>
                <a:path w="649" h="1042" extrusionOk="0">
                  <a:moveTo>
                    <a:pt x="277" y="1"/>
                  </a:moveTo>
                  <a:cubicBezTo>
                    <a:pt x="271" y="1"/>
                    <a:pt x="264" y="1"/>
                    <a:pt x="258" y="2"/>
                  </a:cubicBezTo>
                  <a:cubicBezTo>
                    <a:pt x="96" y="30"/>
                    <a:pt x="1" y="278"/>
                    <a:pt x="39" y="564"/>
                  </a:cubicBezTo>
                  <a:cubicBezTo>
                    <a:pt x="75" y="829"/>
                    <a:pt x="226" y="1041"/>
                    <a:pt x="372" y="1041"/>
                  </a:cubicBezTo>
                  <a:cubicBezTo>
                    <a:pt x="379" y="1041"/>
                    <a:pt x="385" y="1041"/>
                    <a:pt x="391" y="1040"/>
                  </a:cubicBezTo>
                  <a:cubicBezTo>
                    <a:pt x="553" y="1011"/>
                    <a:pt x="648" y="764"/>
                    <a:pt x="610" y="488"/>
                  </a:cubicBezTo>
                  <a:cubicBezTo>
                    <a:pt x="574" y="213"/>
                    <a:pt x="432" y="1"/>
                    <a:pt x="277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4"/>
            <p:cNvSpPr/>
            <p:nvPr/>
          </p:nvSpPr>
          <p:spPr>
            <a:xfrm>
              <a:off x="3206200" y="3177525"/>
              <a:ext cx="17550" cy="10425"/>
            </a:xfrm>
            <a:custGeom>
              <a:avLst/>
              <a:gdLst/>
              <a:ahLst/>
              <a:cxnLst/>
              <a:rect l="l" t="t" r="r" b="b"/>
              <a:pathLst>
                <a:path w="702" h="417" extrusionOk="0">
                  <a:moveTo>
                    <a:pt x="54" y="1"/>
                  </a:moveTo>
                  <a:cubicBezTo>
                    <a:pt x="0" y="249"/>
                    <a:pt x="197" y="417"/>
                    <a:pt x="395" y="417"/>
                  </a:cubicBezTo>
                  <a:cubicBezTo>
                    <a:pt x="516" y="417"/>
                    <a:pt x="637" y="354"/>
                    <a:pt x="701" y="210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4"/>
            <p:cNvSpPr/>
            <p:nvPr/>
          </p:nvSpPr>
          <p:spPr>
            <a:xfrm>
              <a:off x="3418025" y="3098875"/>
              <a:ext cx="43850" cy="50100"/>
            </a:xfrm>
            <a:custGeom>
              <a:avLst/>
              <a:gdLst/>
              <a:ahLst/>
              <a:cxnLst/>
              <a:rect l="l" t="t" r="r" b="b"/>
              <a:pathLst>
                <a:path w="1754" h="2004" extrusionOk="0">
                  <a:moveTo>
                    <a:pt x="1101" y="0"/>
                  </a:moveTo>
                  <a:cubicBezTo>
                    <a:pt x="944" y="0"/>
                    <a:pt x="401" y="908"/>
                    <a:pt x="401" y="908"/>
                  </a:cubicBezTo>
                  <a:cubicBezTo>
                    <a:pt x="401" y="908"/>
                    <a:pt x="317" y="356"/>
                    <a:pt x="204" y="356"/>
                  </a:cubicBezTo>
                  <a:cubicBezTo>
                    <a:pt x="203" y="356"/>
                    <a:pt x="202" y="356"/>
                    <a:pt x="201" y="356"/>
                  </a:cubicBezTo>
                  <a:cubicBezTo>
                    <a:pt x="1" y="365"/>
                    <a:pt x="134" y="1584"/>
                    <a:pt x="134" y="1584"/>
                  </a:cubicBezTo>
                  <a:lnTo>
                    <a:pt x="649" y="2004"/>
                  </a:lnTo>
                  <a:cubicBezTo>
                    <a:pt x="649" y="2004"/>
                    <a:pt x="1753" y="927"/>
                    <a:pt x="1677" y="822"/>
                  </a:cubicBezTo>
                  <a:cubicBezTo>
                    <a:pt x="1668" y="810"/>
                    <a:pt x="1654" y="804"/>
                    <a:pt x="1635" y="804"/>
                  </a:cubicBezTo>
                  <a:cubicBezTo>
                    <a:pt x="1502" y="804"/>
                    <a:pt x="1163" y="1099"/>
                    <a:pt x="1163" y="1099"/>
                  </a:cubicBezTo>
                  <a:cubicBezTo>
                    <a:pt x="1163" y="1099"/>
                    <a:pt x="1696" y="565"/>
                    <a:pt x="1649" y="470"/>
                  </a:cubicBezTo>
                  <a:cubicBezTo>
                    <a:pt x="1642" y="455"/>
                    <a:pt x="1629" y="449"/>
                    <a:pt x="1612" y="449"/>
                  </a:cubicBezTo>
                  <a:cubicBezTo>
                    <a:pt x="1462" y="449"/>
                    <a:pt x="972" y="946"/>
                    <a:pt x="972" y="946"/>
                  </a:cubicBezTo>
                  <a:cubicBezTo>
                    <a:pt x="972" y="946"/>
                    <a:pt x="1620" y="260"/>
                    <a:pt x="1477" y="156"/>
                  </a:cubicBezTo>
                  <a:cubicBezTo>
                    <a:pt x="1469" y="150"/>
                    <a:pt x="1458" y="147"/>
                    <a:pt x="1447" y="147"/>
                  </a:cubicBezTo>
                  <a:cubicBezTo>
                    <a:pt x="1269" y="147"/>
                    <a:pt x="772" y="803"/>
                    <a:pt x="772" y="803"/>
                  </a:cubicBezTo>
                  <a:cubicBezTo>
                    <a:pt x="772" y="803"/>
                    <a:pt x="1249" y="70"/>
                    <a:pt x="1115" y="3"/>
                  </a:cubicBezTo>
                  <a:cubicBezTo>
                    <a:pt x="1111" y="1"/>
                    <a:pt x="1106" y="0"/>
                    <a:pt x="1101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4"/>
            <p:cNvSpPr/>
            <p:nvPr/>
          </p:nvSpPr>
          <p:spPr>
            <a:xfrm>
              <a:off x="3050125" y="2963425"/>
              <a:ext cx="45750" cy="51475"/>
            </a:xfrm>
            <a:custGeom>
              <a:avLst/>
              <a:gdLst/>
              <a:ahLst/>
              <a:cxnLst/>
              <a:rect l="l" t="t" r="r" b="b"/>
              <a:pathLst>
                <a:path w="1830" h="2059" extrusionOk="0">
                  <a:moveTo>
                    <a:pt x="800" y="1"/>
                  </a:moveTo>
                  <a:cubicBezTo>
                    <a:pt x="797" y="1"/>
                    <a:pt x="794" y="1"/>
                    <a:pt x="791" y="2"/>
                  </a:cubicBezTo>
                  <a:cubicBezTo>
                    <a:pt x="648" y="40"/>
                    <a:pt x="982" y="859"/>
                    <a:pt x="982" y="859"/>
                  </a:cubicBezTo>
                  <a:cubicBezTo>
                    <a:pt x="982" y="859"/>
                    <a:pt x="603" y="84"/>
                    <a:pt x="438" y="84"/>
                  </a:cubicBezTo>
                  <a:cubicBezTo>
                    <a:pt x="432" y="84"/>
                    <a:pt x="426" y="85"/>
                    <a:pt x="420" y="87"/>
                  </a:cubicBezTo>
                  <a:cubicBezTo>
                    <a:pt x="258" y="164"/>
                    <a:pt x="763" y="954"/>
                    <a:pt x="763" y="954"/>
                  </a:cubicBezTo>
                  <a:cubicBezTo>
                    <a:pt x="763" y="954"/>
                    <a:pt x="356" y="356"/>
                    <a:pt x="214" y="356"/>
                  </a:cubicBezTo>
                  <a:cubicBezTo>
                    <a:pt x="201" y="356"/>
                    <a:pt x="190" y="362"/>
                    <a:pt x="182" y="373"/>
                  </a:cubicBezTo>
                  <a:cubicBezTo>
                    <a:pt x="125" y="449"/>
                    <a:pt x="553" y="1068"/>
                    <a:pt x="553" y="1068"/>
                  </a:cubicBezTo>
                  <a:cubicBezTo>
                    <a:pt x="553" y="1068"/>
                    <a:pt x="252" y="696"/>
                    <a:pt x="127" y="696"/>
                  </a:cubicBezTo>
                  <a:cubicBezTo>
                    <a:pt x="115" y="696"/>
                    <a:pt x="104" y="699"/>
                    <a:pt x="96" y="706"/>
                  </a:cubicBezTo>
                  <a:cubicBezTo>
                    <a:pt x="1" y="802"/>
                    <a:pt x="887" y="2059"/>
                    <a:pt x="887" y="2059"/>
                  </a:cubicBezTo>
                  <a:lnTo>
                    <a:pt x="1477" y="1735"/>
                  </a:lnTo>
                  <a:cubicBezTo>
                    <a:pt x="1477" y="1735"/>
                    <a:pt x="1830" y="573"/>
                    <a:pt x="1639" y="516"/>
                  </a:cubicBezTo>
                  <a:cubicBezTo>
                    <a:pt x="1636" y="515"/>
                    <a:pt x="1633" y="515"/>
                    <a:pt x="1630" y="515"/>
                  </a:cubicBezTo>
                  <a:cubicBezTo>
                    <a:pt x="1515" y="515"/>
                    <a:pt x="1334" y="1030"/>
                    <a:pt x="1334" y="1030"/>
                  </a:cubicBezTo>
                  <a:cubicBezTo>
                    <a:pt x="1334" y="1030"/>
                    <a:pt x="957" y="1"/>
                    <a:pt x="800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4"/>
            <p:cNvSpPr/>
            <p:nvPr/>
          </p:nvSpPr>
          <p:spPr>
            <a:xfrm>
              <a:off x="3413100" y="3134425"/>
              <a:ext cx="29475" cy="19100"/>
            </a:xfrm>
            <a:custGeom>
              <a:avLst/>
              <a:gdLst/>
              <a:ahLst/>
              <a:cxnLst/>
              <a:rect l="l" t="t" r="r" b="b"/>
              <a:pathLst>
                <a:path w="1179" h="764" extrusionOk="0">
                  <a:moveTo>
                    <a:pt x="211" y="0"/>
                  </a:moveTo>
                  <a:cubicBezTo>
                    <a:pt x="99" y="0"/>
                    <a:pt x="1" y="149"/>
                    <a:pt x="103" y="258"/>
                  </a:cubicBezTo>
                  <a:cubicBezTo>
                    <a:pt x="360" y="524"/>
                    <a:pt x="617" y="715"/>
                    <a:pt x="988" y="763"/>
                  </a:cubicBezTo>
                  <a:cubicBezTo>
                    <a:pt x="994" y="763"/>
                    <a:pt x="1000" y="763"/>
                    <a:pt x="1006" y="763"/>
                  </a:cubicBezTo>
                  <a:cubicBezTo>
                    <a:pt x="1179" y="763"/>
                    <a:pt x="1173" y="485"/>
                    <a:pt x="988" y="458"/>
                  </a:cubicBezTo>
                  <a:cubicBezTo>
                    <a:pt x="703" y="429"/>
                    <a:pt x="512" y="248"/>
                    <a:pt x="312" y="48"/>
                  </a:cubicBezTo>
                  <a:cubicBezTo>
                    <a:pt x="281" y="14"/>
                    <a:pt x="245" y="0"/>
                    <a:pt x="211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4"/>
            <p:cNvSpPr/>
            <p:nvPr/>
          </p:nvSpPr>
          <p:spPr>
            <a:xfrm>
              <a:off x="3063175" y="3005050"/>
              <a:ext cx="36275" cy="19300"/>
            </a:xfrm>
            <a:custGeom>
              <a:avLst/>
              <a:gdLst/>
              <a:ahLst/>
              <a:cxnLst/>
              <a:rect l="l" t="t" r="r" b="b"/>
              <a:pathLst>
                <a:path w="1451" h="772" extrusionOk="0">
                  <a:moveTo>
                    <a:pt x="1175" y="1"/>
                  </a:moveTo>
                  <a:cubicBezTo>
                    <a:pt x="741" y="1"/>
                    <a:pt x="339" y="207"/>
                    <a:pt x="88" y="556"/>
                  </a:cubicBezTo>
                  <a:cubicBezTo>
                    <a:pt x="1" y="664"/>
                    <a:pt x="108" y="771"/>
                    <a:pt x="219" y="771"/>
                  </a:cubicBezTo>
                  <a:cubicBezTo>
                    <a:pt x="265" y="771"/>
                    <a:pt x="312" y="753"/>
                    <a:pt x="346" y="708"/>
                  </a:cubicBezTo>
                  <a:cubicBezTo>
                    <a:pt x="539" y="453"/>
                    <a:pt x="846" y="296"/>
                    <a:pt x="1178" y="296"/>
                  </a:cubicBezTo>
                  <a:cubicBezTo>
                    <a:pt x="1205" y="296"/>
                    <a:pt x="1232" y="297"/>
                    <a:pt x="1260" y="299"/>
                  </a:cubicBezTo>
                  <a:cubicBezTo>
                    <a:pt x="1263" y="299"/>
                    <a:pt x="1266" y="299"/>
                    <a:pt x="1269" y="299"/>
                  </a:cubicBezTo>
                  <a:cubicBezTo>
                    <a:pt x="1450" y="299"/>
                    <a:pt x="1447" y="13"/>
                    <a:pt x="1260" y="3"/>
                  </a:cubicBezTo>
                  <a:cubicBezTo>
                    <a:pt x="1232" y="2"/>
                    <a:pt x="1203" y="1"/>
                    <a:pt x="1175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4"/>
            <p:cNvSpPr/>
            <p:nvPr/>
          </p:nvSpPr>
          <p:spPr>
            <a:xfrm>
              <a:off x="3074775" y="3203500"/>
              <a:ext cx="117875" cy="107050"/>
            </a:xfrm>
            <a:custGeom>
              <a:avLst/>
              <a:gdLst/>
              <a:ahLst/>
              <a:cxnLst/>
              <a:rect l="l" t="t" r="r" b="b"/>
              <a:pathLst>
                <a:path w="4715" h="4282" extrusionOk="0">
                  <a:moveTo>
                    <a:pt x="4613" y="0"/>
                  </a:moveTo>
                  <a:cubicBezTo>
                    <a:pt x="4591" y="0"/>
                    <a:pt x="4570" y="11"/>
                    <a:pt x="4558" y="38"/>
                  </a:cubicBezTo>
                  <a:lnTo>
                    <a:pt x="4558" y="47"/>
                  </a:lnTo>
                  <a:cubicBezTo>
                    <a:pt x="4034" y="1067"/>
                    <a:pt x="3187" y="1886"/>
                    <a:pt x="2139" y="2352"/>
                  </a:cubicBezTo>
                  <a:cubicBezTo>
                    <a:pt x="1272" y="2743"/>
                    <a:pt x="139" y="3114"/>
                    <a:pt x="5" y="4210"/>
                  </a:cubicBezTo>
                  <a:cubicBezTo>
                    <a:pt x="1" y="4257"/>
                    <a:pt x="34" y="4281"/>
                    <a:pt x="71" y="4281"/>
                  </a:cubicBezTo>
                  <a:cubicBezTo>
                    <a:pt x="108" y="4281"/>
                    <a:pt x="148" y="4257"/>
                    <a:pt x="158" y="4210"/>
                  </a:cubicBezTo>
                  <a:cubicBezTo>
                    <a:pt x="301" y="2972"/>
                    <a:pt x="1844" y="2733"/>
                    <a:pt x="2729" y="2219"/>
                  </a:cubicBezTo>
                  <a:cubicBezTo>
                    <a:pt x="3568" y="1714"/>
                    <a:pt x="4244" y="981"/>
                    <a:pt x="4682" y="114"/>
                  </a:cubicBezTo>
                  <a:cubicBezTo>
                    <a:pt x="4715" y="55"/>
                    <a:pt x="4662" y="0"/>
                    <a:pt x="4613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4"/>
            <p:cNvSpPr/>
            <p:nvPr/>
          </p:nvSpPr>
          <p:spPr>
            <a:xfrm>
              <a:off x="3066600" y="3319025"/>
              <a:ext cx="12175" cy="21850"/>
            </a:xfrm>
            <a:custGeom>
              <a:avLst/>
              <a:gdLst/>
              <a:ahLst/>
              <a:cxnLst/>
              <a:rect l="l" t="t" r="r" b="b"/>
              <a:pathLst>
                <a:path w="487" h="874" extrusionOk="0">
                  <a:moveTo>
                    <a:pt x="397" y="0"/>
                  </a:moveTo>
                  <a:cubicBezTo>
                    <a:pt x="368" y="0"/>
                    <a:pt x="340" y="17"/>
                    <a:pt x="332" y="56"/>
                  </a:cubicBezTo>
                  <a:cubicBezTo>
                    <a:pt x="256" y="303"/>
                    <a:pt x="151" y="541"/>
                    <a:pt x="28" y="770"/>
                  </a:cubicBezTo>
                  <a:cubicBezTo>
                    <a:pt x="0" y="824"/>
                    <a:pt x="46" y="873"/>
                    <a:pt x="95" y="873"/>
                  </a:cubicBezTo>
                  <a:cubicBezTo>
                    <a:pt x="114" y="873"/>
                    <a:pt x="135" y="865"/>
                    <a:pt x="151" y="846"/>
                  </a:cubicBezTo>
                  <a:cubicBezTo>
                    <a:pt x="285" y="608"/>
                    <a:pt x="399" y="351"/>
                    <a:pt x="475" y="94"/>
                  </a:cubicBezTo>
                  <a:cubicBezTo>
                    <a:pt x="487" y="37"/>
                    <a:pt x="440" y="0"/>
                    <a:pt x="397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4"/>
            <p:cNvSpPr/>
            <p:nvPr/>
          </p:nvSpPr>
          <p:spPr>
            <a:xfrm>
              <a:off x="3248975" y="3216100"/>
              <a:ext cx="26675" cy="111100"/>
            </a:xfrm>
            <a:custGeom>
              <a:avLst/>
              <a:gdLst/>
              <a:ahLst/>
              <a:cxnLst/>
              <a:rect l="l" t="t" r="r" b="b"/>
              <a:pathLst>
                <a:path w="1067" h="4444" extrusionOk="0">
                  <a:moveTo>
                    <a:pt x="104" y="0"/>
                  </a:moveTo>
                  <a:cubicBezTo>
                    <a:pt x="58" y="0"/>
                    <a:pt x="11" y="37"/>
                    <a:pt x="29" y="96"/>
                  </a:cubicBezTo>
                  <a:cubicBezTo>
                    <a:pt x="162" y="534"/>
                    <a:pt x="0" y="963"/>
                    <a:pt x="0" y="1410"/>
                  </a:cubicBezTo>
                  <a:cubicBezTo>
                    <a:pt x="19" y="1744"/>
                    <a:pt x="95" y="2068"/>
                    <a:pt x="229" y="2363"/>
                  </a:cubicBezTo>
                  <a:cubicBezTo>
                    <a:pt x="495" y="3010"/>
                    <a:pt x="924" y="3639"/>
                    <a:pt x="838" y="4373"/>
                  </a:cubicBezTo>
                  <a:cubicBezTo>
                    <a:pt x="834" y="4420"/>
                    <a:pt x="867" y="4444"/>
                    <a:pt x="904" y="4444"/>
                  </a:cubicBezTo>
                  <a:cubicBezTo>
                    <a:pt x="941" y="4444"/>
                    <a:pt x="981" y="4420"/>
                    <a:pt x="991" y="4373"/>
                  </a:cubicBezTo>
                  <a:cubicBezTo>
                    <a:pt x="1067" y="3677"/>
                    <a:pt x="705" y="3077"/>
                    <a:pt x="438" y="2468"/>
                  </a:cubicBezTo>
                  <a:cubicBezTo>
                    <a:pt x="267" y="2096"/>
                    <a:pt x="133" y="1715"/>
                    <a:pt x="153" y="1306"/>
                  </a:cubicBezTo>
                  <a:cubicBezTo>
                    <a:pt x="172" y="877"/>
                    <a:pt x="305" y="477"/>
                    <a:pt x="172" y="48"/>
                  </a:cubicBezTo>
                  <a:cubicBezTo>
                    <a:pt x="161" y="15"/>
                    <a:pt x="132" y="0"/>
                    <a:pt x="104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4"/>
            <p:cNvSpPr/>
            <p:nvPr/>
          </p:nvSpPr>
          <p:spPr>
            <a:xfrm>
              <a:off x="3273250" y="3344900"/>
              <a:ext cx="6425" cy="17200"/>
            </a:xfrm>
            <a:custGeom>
              <a:avLst/>
              <a:gdLst/>
              <a:ahLst/>
              <a:cxnLst/>
              <a:rect l="l" t="t" r="r" b="b"/>
              <a:pathLst>
                <a:path w="257" h="688" extrusionOk="0">
                  <a:moveTo>
                    <a:pt x="106" y="0"/>
                  </a:moveTo>
                  <a:cubicBezTo>
                    <a:pt x="67" y="0"/>
                    <a:pt x="25" y="24"/>
                    <a:pt x="20" y="68"/>
                  </a:cubicBezTo>
                  <a:cubicBezTo>
                    <a:pt x="1" y="259"/>
                    <a:pt x="29" y="459"/>
                    <a:pt x="96" y="640"/>
                  </a:cubicBezTo>
                  <a:cubicBezTo>
                    <a:pt x="107" y="673"/>
                    <a:pt x="135" y="688"/>
                    <a:pt x="164" y="688"/>
                  </a:cubicBezTo>
                  <a:cubicBezTo>
                    <a:pt x="209" y="688"/>
                    <a:pt x="256" y="651"/>
                    <a:pt x="239" y="592"/>
                  </a:cubicBezTo>
                  <a:cubicBezTo>
                    <a:pt x="172" y="430"/>
                    <a:pt x="153" y="249"/>
                    <a:pt x="172" y="68"/>
                  </a:cubicBezTo>
                  <a:cubicBezTo>
                    <a:pt x="177" y="22"/>
                    <a:pt x="143" y="0"/>
                    <a:pt x="106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4"/>
            <p:cNvSpPr/>
            <p:nvPr/>
          </p:nvSpPr>
          <p:spPr>
            <a:xfrm>
              <a:off x="3239200" y="3400250"/>
              <a:ext cx="56450" cy="91625"/>
            </a:xfrm>
            <a:custGeom>
              <a:avLst/>
              <a:gdLst/>
              <a:ahLst/>
              <a:cxnLst/>
              <a:rect l="l" t="t" r="r" b="b"/>
              <a:pathLst>
                <a:path w="2258" h="3665" extrusionOk="0">
                  <a:moveTo>
                    <a:pt x="1539" y="1"/>
                  </a:moveTo>
                  <a:cubicBezTo>
                    <a:pt x="1494" y="1"/>
                    <a:pt x="1442" y="54"/>
                    <a:pt x="1467" y="112"/>
                  </a:cubicBezTo>
                  <a:cubicBezTo>
                    <a:pt x="1753" y="797"/>
                    <a:pt x="2058" y="1540"/>
                    <a:pt x="1867" y="2293"/>
                  </a:cubicBezTo>
                  <a:cubicBezTo>
                    <a:pt x="1667" y="3036"/>
                    <a:pt x="858" y="3503"/>
                    <a:pt x="96" y="3522"/>
                  </a:cubicBezTo>
                  <a:cubicBezTo>
                    <a:pt x="1" y="3522"/>
                    <a:pt x="1" y="3665"/>
                    <a:pt x="96" y="3665"/>
                  </a:cubicBezTo>
                  <a:cubicBezTo>
                    <a:pt x="839" y="3655"/>
                    <a:pt x="1687" y="3226"/>
                    <a:pt x="1953" y="2493"/>
                  </a:cubicBezTo>
                  <a:cubicBezTo>
                    <a:pt x="2258" y="1664"/>
                    <a:pt x="1915" y="807"/>
                    <a:pt x="1591" y="45"/>
                  </a:cubicBezTo>
                  <a:cubicBezTo>
                    <a:pt x="1582" y="14"/>
                    <a:pt x="1561" y="1"/>
                    <a:pt x="1539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4"/>
            <p:cNvSpPr/>
            <p:nvPr/>
          </p:nvSpPr>
          <p:spPr>
            <a:xfrm>
              <a:off x="3032275" y="3363150"/>
              <a:ext cx="38750" cy="68825"/>
            </a:xfrm>
            <a:custGeom>
              <a:avLst/>
              <a:gdLst/>
              <a:ahLst/>
              <a:cxnLst/>
              <a:rect l="l" t="t" r="r" b="b"/>
              <a:pathLst>
                <a:path w="1550" h="2753" extrusionOk="0">
                  <a:moveTo>
                    <a:pt x="1159" y="1"/>
                  </a:moveTo>
                  <a:cubicBezTo>
                    <a:pt x="1148" y="1"/>
                    <a:pt x="1136" y="5"/>
                    <a:pt x="1124" y="15"/>
                  </a:cubicBezTo>
                  <a:lnTo>
                    <a:pt x="1115" y="15"/>
                  </a:lnTo>
                  <a:cubicBezTo>
                    <a:pt x="553" y="415"/>
                    <a:pt x="96" y="1053"/>
                    <a:pt x="29" y="1758"/>
                  </a:cubicBezTo>
                  <a:cubicBezTo>
                    <a:pt x="0" y="2053"/>
                    <a:pt x="77" y="2386"/>
                    <a:pt x="343" y="2558"/>
                  </a:cubicBezTo>
                  <a:cubicBezTo>
                    <a:pt x="459" y="2634"/>
                    <a:pt x="585" y="2651"/>
                    <a:pt x="714" y="2651"/>
                  </a:cubicBezTo>
                  <a:cubicBezTo>
                    <a:pt x="823" y="2651"/>
                    <a:pt x="934" y="2639"/>
                    <a:pt x="1042" y="2639"/>
                  </a:cubicBezTo>
                  <a:cubicBezTo>
                    <a:pt x="1172" y="2639"/>
                    <a:pt x="1298" y="2657"/>
                    <a:pt x="1410" y="2739"/>
                  </a:cubicBezTo>
                  <a:cubicBezTo>
                    <a:pt x="1423" y="2748"/>
                    <a:pt x="1436" y="2753"/>
                    <a:pt x="1448" y="2753"/>
                  </a:cubicBezTo>
                  <a:cubicBezTo>
                    <a:pt x="1508" y="2753"/>
                    <a:pt x="1549" y="2653"/>
                    <a:pt x="1486" y="2605"/>
                  </a:cubicBezTo>
                  <a:cubicBezTo>
                    <a:pt x="1364" y="2521"/>
                    <a:pt x="1246" y="2499"/>
                    <a:pt x="1114" y="2499"/>
                  </a:cubicBezTo>
                  <a:cubicBezTo>
                    <a:pt x="1051" y="2499"/>
                    <a:pt x="985" y="2504"/>
                    <a:pt x="915" y="2510"/>
                  </a:cubicBezTo>
                  <a:cubicBezTo>
                    <a:pt x="864" y="2512"/>
                    <a:pt x="815" y="2514"/>
                    <a:pt x="767" y="2514"/>
                  </a:cubicBezTo>
                  <a:cubicBezTo>
                    <a:pt x="606" y="2514"/>
                    <a:pt x="459" y="2490"/>
                    <a:pt x="334" y="2358"/>
                  </a:cubicBezTo>
                  <a:cubicBezTo>
                    <a:pt x="181" y="2196"/>
                    <a:pt x="153" y="1939"/>
                    <a:pt x="191" y="1720"/>
                  </a:cubicBezTo>
                  <a:cubicBezTo>
                    <a:pt x="296" y="1081"/>
                    <a:pt x="658" y="510"/>
                    <a:pt x="1191" y="138"/>
                  </a:cubicBezTo>
                  <a:cubicBezTo>
                    <a:pt x="1262" y="99"/>
                    <a:pt x="1215" y="1"/>
                    <a:pt x="1159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4"/>
            <p:cNvSpPr/>
            <p:nvPr/>
          </p:nvSpPr>
          <p:spPr>
            <a:xfrm>
              <a:off x="3108525" y="3145425"/>
              <a:ext cx="58825" cy="87150"/>
            </a:xfrm>
            <a:custGeom>
              <a:avLst/>
              <a:gdLst/>
              <a:ahLst/>
              <a:cxnLst/>
              <a:rect l="l" t="t" r="r" b="b"/>
              <a:pathLst>
                <a:path w="2353" h="3486" extrusionOk="0">
                  <a:moveTo>
                    <a:pt x="2263" y="1"/>
                  </a:moveTo>
                  <a:cubicBezTo>
                    <a:pt x="2234" y="1"/>
                    <a:pt x="2206" y="17"/>
                    <a:pt x="2199" y="56"/>
                  </a:cubicBezTo>
                  <a:cubicBezTo>
                    <a:pt x="1961" y="1389"/>
                    <a:pt x="1189" y="2580"/>
                    <a:pt x="65" y="3342"/>
                  </a:cubicBezTo>
                  <a:cubicBezTo>
                    <a:pt x="1" y="3390"/>
                    <a:pt x="45" y="3486"/>
                    <a:pt x="106" y="3486"/>
                  </a:cubicBezTo>
                  <a:cubicBezTo>
                    <a:pt x="117" y="3486"/>
                    <a:pt x="129" y="3483"/>
                    <a:pt x="141" y="3475"/>
                  </a:cubicBezTo>
                  <a:cubicBezTo>
                    <a:pt x="1303" y="2685"/>
                    <a:pt x="2094" y="1466"/>
                    <a:pt x="2342" y="94"/>
                  </a:cubicBezTo>
                  <a:cubicBezTo>
                    <a:pt x="2353" y="37"/>
                    <a:pt x="2307" y="1"/>
                    <a:pt x="2263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4"/>
            <p:cNvSpPr/>
            <p:nvPr/>
          </p:nvSpPr>
          <p:spPr>
            <a:xfrm>
              <a:off x="3274925" y="3178300"/>
              <a:ext cx="35750" cy="108500"/>
            </a:xfrm>
            <a:custGeom>
              <a:avLst/>
              <a:gdLst/>
              <a:ahLst/>
              <a:cxnLst/>
              <a:rect l="l" t="t" r="r" b="b"/>
              <a:pathLst>
                <a:path w="1430" h="4340" extrusionOk="0">
                  <a:moveTo>
                    <a:pt x="218" y="0"/>
                  </a:moveTo>
                  <a:cubicBezTo>
                    <a:pt x="188" y="0"/>
                    <a:pt x="160" y="17"/>
                    <a:pt x="153" y="55"/>
                  </a:cubicBezTo>
                  <a:cubicBezTo>
                    <a:pt x="0" y="913"/>
                    <a:pt x="48" y="1798"/>
                    <a:pt x="296" y="2637"/>
                  </a:cubicBezTo>
                  <a:cubicBezTo>
                    <a:pt x="467" y="3275"/>
                    <a:pt x="686" y="3989"/>
                    <a:pt x="1296" y="4332"/>
                  </a:cubicBezTo>
                  <a:cubicBezTo>
                    <a:pt x="1306" y="4337"/>
                    <a:pt x="1317" y="4340"/>
                    <a:pt x="1326" y="4340"/>
                  </a:cubicBezTo>
                  <a:cubicBezTo>
                    <a:pt x="1388" y="4340"/>
                    <a:pt x="1429" y="4248"/>
                    <a:pt x="1372" y="4199"/>
                  </a:cubicBezTo>
                  <a:cubicBezTo>
                    <a:pt x="762" y="3865"/>
                    <a:pt x="572" y="3113"/>
                    <a:pt x="400" y="2494"/>
                  </a:cubicBezTo>
                  <a:cubicBezTo>
                    <a:pt x="191" y="1713"/>
                    <a:pt x="153" y="893"/>
                    <a:pt x="296" y="93"/>
                  </a:cubicBezTo>
                  <a:cubicBezTo>
                    <a:pt x="307" y="37"/>
                    <a:pt x="261" y="0"/>
                    <a:pt x="218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4"/>
            <p:cNvSpPr/>
            <p:nvPr/>
          </p:nvSpPr>
          <p:spPr>
            <a:xfrm>
              <a:off x="3181350" y="3223375"/>
              <a:ext cx="56325" cy="37550"/>
            </a:xfrm>
            <a:custGeom>
              <a:avLst/>
              <a:gdLst/>
              <a:ahLst/>
              <a:cxnLst/>
              <a:rect l="l" t="t" r="r" b="b"/>
              <a:pathLst>
                <a:path w="2253" h="1502" extrusionOk="0">
                  <a:moveTo>
                    <a:pt x="174" y="0"/>
                  </a:moveTo>
                  <a:cubicBezTo>
                    <a:pt x="138" y="0"/>
                    <a:pt x="100" y="24"/>
                    <a:pt x="95" y="72"/>
                  </a:cubicBezTo>
                  <a:cubicBezTo>
                    <a:pt x="0" y="653"/>
                    <a:pt x="324" y="1215"/>
                    <a:pt x="867" y="1424"/>
                  </a:cubicBezTo>
                  <a:cubicBezTo>
                    <a:pt x="1006" y="1477"/>
                    <a:pt x="1136" y="1501"/>
                    <a:pt x="1256" y="1501"/>
                  </a:cubicBezTo>
                  <a:cubicBezTo>
                    <a:pt x="1679" y="1501"/>
                    <a:pt x="1990" y="1203"/>
                    <a:pt x="2219" y="795"/>
                  </a:cubicBezTo>
                  <a:cubicBezTo>
                    <a:pt x="2252" y="736"/>
                    <a:pt x="2199" y="682"/>
                    <a:pt x="2147" y="682"/>
                  </a:cubicBezTo>
                  <a:cubicBezTo>
                    <a:pt x="2124" y="682"/>
                    <a:pt x="2101" y="693"/>
                    <a:pt x="2086" y="719"/>
                  </a:cubicBezTo>
                  <a:cubicBezTo>
                    <a:pt x="1981" y="919"/>
                    <a:pt x="1867" y="1129"/>
                    <a:pt x="1667" y="1253"/>
                  </a:cubicBezTo>
                  <a:cubicBezTo>
                    <a:pt x="1538" y="1319"/>
                    <a:pt x="1398" y="1353"/>
                    <a:pt x="1257" y="1353"/>
                  </a:cubicBezTo>
                  <a:cubicBezTo>
                    <a:pt x="1117" y="1353"/>
                    <a:pt x="976" y="1319"/>
                    <a:pt x="848" y="1253"/>
                  </a:cubicBezTo>
                  <a:cubicBezTo>
                    <a:pt x="410" y="1034"/>
                    <a:pt x="162" y="557"/>
                    <a:pt x="238" y="72"/>
                  </a:cubicBezTo>
                  <a:cubicBezTo>
                    <a:pt x="243" y="24"/>
                    <a:pt x="210" y="0"/>
                    <a:pt x="174" y="0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4"/>
            <p:cNvSpPr/>
            <p:nvPr/>
          </p:nvSpPr>
          <p:spPr>
            <a:xfrm>
              <a:off x="3092275" y="3316600"/>
              <a:ext cx="76175" cy="86475"/>
            </a:xfrm>
            <a:custGeom>
              <a:avLst/>
              <a:gdLst/>
              <a:ahLst/>
              <a:cxnLst/>
              <a:rect l="l" t="t" r="r" b="b"/>
              <a:pathLst>
                <a:path w="3047" h="3459" extrusionOk="0">
                  <a:moveTo>
                    <a:pt x="2946" y="1"/>
                  </a:moveTo>
                  <a:cubicBezTo>
                    <a:pt x="2924" y="1"/>
                    <a:pt x="2901" y="12"/>
                    <a:pt x="2887" y="38"/>
                  </a:cubicBezTo>
                  <a:cubicBezTo>
                    <a:pt x="2506" y="772"/>
                    <a:pt x="1982" y="1429"/>
                    <a:pt x="1353" y="1972"/>
                  </a:cubicBezTo>
                  <a:cubicBezTo>
                    <a:pt x="1058" y="2219"/>
                    <a:pt x="734" y="2410"/>
                    <a:pt x="429" y="2639"/>
                  </a:cubicBezTo>
                  <a:cubicBezTo>
                    <a:pt x="172" y="2829"/>
                    <a:pt x="1" y="3096"/>
                    <a:pt x="115" y="3410"/>
                  </a:cubicBezTo>
                  <a:cubicBezTo>
                    <a:pt x="126" y="3444"/>
                    <a:pt x="155" y="3458"/>
                    <a:pt x="184" y="3458"/>
                  </a:cubicBezTo>
                  <a:cubicBezTo>
                    <a:pt x="229" y="3458"/>
                    <a:pt x="275" y="3424"/>
                    <a:pt x="258" y="3372"/>
                  </a:cubicBezTo>
                  <a:cubicBezTo>
                    <a:pt x="86" y="2886"/>
                    <a:pt x="753" y="2620"/>
                    <a:pt x="1067" y="2391"/>
                  </a:cubicBezTo>
                  <a:cubicBezTo>
                    <a:pt x="1325" y="2191"/>
                    <a:pt x="1582" y="1981"/>
                    <a:pt x="1810" y="1753"/>
                  </a:cubicBezTo>
                  <a:cubicBezTo>
                    <a:pt x="2296" y="1267"/>
                    <a:pt x="2696" y="715"/>
                    <a:pt x="3020" y="114"/>
                  </a:cubicBezTo>
                  <a:cubicBezTo>
                    <a:pt x="3046" y="55"/>
                    <a:pt x="2996" y="1"/>
                    <a:pt x="2946" y="1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4"/>
            <p:cNvSpPr/>
            <p:nvPr/>
          </p:nvSpPr>
          <p:spPr>
            <a:xfrm>
              <a:off x="3167225" y="3293600"/>
              <a:ext cx="7700" cy="14525"/>
            </a:xfrm>
            <a:custGeom>
              <a:avLst/>
              <a:gdLst/>
              <a:ahLst/>
              <a:cxnLst/>
              <a:rect l="l" t="t" r="r" b="b"/>
              <a:pathLst>
                <a:path w="308" h="581" extrusionOk="0">
                  <a:moveTo>
                    <a:pt x="232" y="1"/>
                  </a:moveTo>
                  <a:cubicBezTo>
                    <a:pt x="194" y="1"/>
                    <a:pt x="155" y="25"/>
                    <a:pt x="155" y="72"/>
                  </a:cubicBezTo>
                  <a:cubicBezTo>
                    <a:pt x="165" y="215"/>
                    <a:pt x="117" y="358"/>
                    <a:pt x="41" y="472"/>
                  </a:cubicBezTo>
                  <a:cubicBezTo>
                    <a:pt x="1" y="526"/>
                    <a:pt x="56" y="580"/>
                    <a:pt x="108" y="580"/>
                  </a:cubicBezTo>
                  <a:cubicBezTo>
                    <a:pt x="130" y="580"/>
                    <a:pt x="151" y="571"/>
                    <a:pt x="165" y="549"/>
                  </a:cubicBezTo>
                  <a:cubicBezTo>
                    <a:pt x="260" y="406"/>
                    <a:pt x="308" y="244"/>
                    <a:pt x="308" y="72"/>
                  </a:cubicBezTo>
                  <a:cubicBezTo>
                    <a:pt x="308" y="25"/>
                    <a:pt x="270" y="1"/>
                    <a:pt x="232" y="1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4"/>
            <p:cNvSpPr/>
            <p:nvPr/>
          </p:nvSpPr>
          <p:spPr>
            <a:xfrm>
              <a:off x="3164425" y="3434225"/>
              <a:ext cx="138025" cy="264375"/>
            </a:xfrm>
            <a:custGeom>
              <a:avLst/>
              <a:gdLst/>
              <a:ahLst/>
              <a:cxnLst/>
              <a:rect l="l" t="t" r="r" b="b"/>
              <a:pathLst>
                <a:path w="5521" h="10575" extrusionOk="0">
                  <a:moveTo>
                    <a:pt x="1532" y="1"/>
                  </a:moveTo>
                  <a:cubicBezTo>
                    <a:pt x="1483" y="1"/>
                    <a:pt x="1432" y="56"/>
                    <a:pt x="1458" y="115"/>
                  </a:cubicBezTo>
                  <a:cubicBezTo>
                    <a:pt x="2201" y="1734"/>
                    <a:pt x="1763" y="3563"/>
                    <a:pt x="887" y="5039"/>
                  </a:cubicBezTo>
                  <a:cubicBezTo>
                    <a:pt x="734" y="5296"/>
                    <a:pt x="439" y="5592"/>
                    <a:pt x="429" y="5906"/>
                  </a:cubicBezTo>
                  <a:cubicBezTo>
                    <a:pt x="410" y="6249"/>
                    <a:pt x="591" y="6639"/>
                    <a:pt x="639" y="6992"/>
                  </a:cubicBezTo>
                  <a:cubicBezTo>
                    <a:pt x="772" y="7849"/>
                    <a:pt x="687" y="8773"/>
                    <a:pt x="39" y="9411"/>
                  </a:cubicBezTo>
                  <a:cubicBezTo>
                    <a:pt x="1" y="9449"/>
                    <a:pt x="20" y="9516"/>
                    <a:pt x="67" y="9535"/>
                  </a:cubicBezTo>
                  <a:cubicBezTo>
                    <a:pt x="448" y="9649"/>
                    <a:pt x="696" y="10021"/>
                    <a:pt x="658" y="10421"/>
                  </a:cubicBezTo>
                  <a:cubicBezTo>
                    <a:pt x="658" y="10463"/>
                    <a:pt x="689" y="10489"/>
                    <a:pt x="724" y="10489"/>
                  </a:cubicBezTo>
                  <a:cubicBezTo>
                    <a:pt x="737" y="10489"/>
                    <a:pt x="750" y="10486"/>
                    <a:pt x="763" y="10478"/>
                  </a:cubicBezTo>
                  <a:cubicBezTo>
                    <a:pt x="1125" y="10272"/>
                    <a:pt x="1525" y="10169"/>
                    <a:pt x="1924" y="10169"/>
                  </a:cubicBezTo>
                  <a:cubicBezTo>
                    <a:pt x="2375" y="10169"/>
                    <a:pt x="2826" y="10301"/>
                    <a:pt x="3220" y="10564"/>
                  </a:cubicBezTo>
                  <a:cubicBezTo>
                    <a:pt x="3231" y="10571"/>
                    <a:pt x="3242" y="10574"/>
                    <a:pt x="3253" y="10574"/>
                  </a:cubicBezTo>
                  <a:cubicBezTo>
                    <a:pt x="3271" y="10574"/>
                    <a:pt x="3288" y="10566"/>
                    <a:pt x="3306" y="10554"/>
                  </a:cubicBezTo>
                  <a:cubicBezTo>
                    <a:pt x="3640" y="10269"/>
                    <a:pt x="4057" y="10123"/>
                    <a:pt x="4478" y="10123"/>
                  </a:cubicBezTo>
                  <a:cubicBezTo>
                    <a:pt x="4788" y="10123"/>
                    <a:pt x="5100" y="10202"/>
                    <a:pt x="5382" y="10364"/>
                  </a:cubicBezTo>
                  <a:cubicBezTo>
                    <a:pt x="5397" y="10373"/>
                    <a:pt x="5411" y="10378"/>
                    <a:pt x="5424" y="10378"/>
                  </a:cubicBezTo>
                  <a:cubicBezTo>
                    <a:pt x="5486" y="10378"/>
                    <a:pt x="5520" y="10279"/>
                    <a:pt x="5449" y="10240"/>
                  </a:cubicBezTo>
                  <a:cubicBezTo>
                    <a:pt x="5145" y="10063"/>
                    <a:pt x="4803" y="9973"/>
                    <a:pt x="4459" y="9973"/>
                  </a:cubicBezTo>
                  <a:cubicBezTo>
                    <a:pt x="4210" y="9973"/>
                    <a:pt x="3961" y="10020"/>
                    <a:pt x="3725" y="10116"/>
                  </a:cubicBezTo>
                  <a:cubicBezTo>
                    <a:pt x="3570" y="10185"/>
                    <a:pt x="3384" y="10370"/>
                    <a:pt x="3230" y="10370"/>
                  </a:cubicBezTo>
                  <a:cubicBezTo>
                    <a:pt x="3214" y="10370"/>
                    <a:pt x="3198" y="10368"/>
                    <a:pt x="3182" y="10364"/>
                  </a:cubicBezTo>
                  <a:cubicBezTo>
                    <a:pt x="2982" y="10306"/>
                    <a:pt x="2801" y="10173"/>
                    <a:pt x="2592" y="10106"/>
                  </a:cubicBezTo>
                  <a:cubicBezTo>
                    <a:pt x="2382" y="10049"/>
                    <a:pt x="2172" y="10021"/>
                    <a:pt x="1953" y="10021"/>
                  </a:cubicBezTo>
                  <a:cubicBezTo>
                    <a:pt x="1936" y="10020"/>
                    <a:pt x="1920" y="10020"/>
                    <a:pt x="1903" y="10020"/>
                  </a:cubicBezTo>
                  <a:cubicBezTo>
                    <a:pt x="1525" y="10020"/>
                    <a:pt x="1149" y="10112"/>
                    <a:pt x="805" y="10289"/>
                  </a:cubicBezTo>
                  <a:lnTo>
                    <a:pt x="805" y="10289"/>
                  </a:lnTo>
                  <a:cubicBezTo>
                    <a:pt x="792" y="9913"/>
                    <a:pt x="561" y="9574"/>
                    <a:pt x="217" y="9423"/>
                  </a:cubicBezTo>
                  <a:lnTo>
                    <a:pt x="217" y="9423"/>
                  </a:lnTo>
                  <a:cubicBezTo>
                    <a:pt x="714" y="8894"/>
                    <a:pt x="875" y="8154"/>
                    <a:pt x="839" y="7449"/>
                  </a:cubicBezTo>
                  <a:cubicBezTo>
                    <a:pt x="801" y="7001"/>
                    <a:pt x="725" y="6563"/>
                    <a:pt x="610" y="6135"/>
                  </a:cubicBezTo>
                  <a:cubicBezTo>
                    <a:pt x="553" y="5839"/>
                    <a:pt x="667" y="5658"/>
                    <a:pt x="820" y="5420"/>
                  </a:cubicBezTo>
                  <a:cubicBezTo>
                    <a:pt x="944" y="5230"/>
                    <a:pt x="1058" y="5039"/>
                    <a:pt x="1172" y="4839"/>
                  </a:cubicBezTo>
                  <a:cubicBezTo>
                    <a:pt x="1972" y="3372"/>
                    <a:pt x="2306" y="1610"/>
                    <a:pt x="1591" y="39"/>
                  </a:cubicBezTo>
                  <a:cubicBezTo>
                    <a:pt x="1577" y="12"/>
                    <a:pt x="1555" y="1"/>
                    <a:pt x="1532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4"/>
            <p:cNvSpPr/>
            <p:nvPr/>
          </p:nvSpPr>
          <p:spPr>
            <a:xfrm>
              <a:off x="3074175" y="3564600"/>
              <a:ext cx="23975" cy="42950"/>
            </a:xfrm>
            <a:custGeom>
              <a:avLst/>
              <a:gdLst/>
              <a:ahLst/>
              <a:cxnLst/>
              <a:rect l="l" t="t" r="r" b="b"/>
              <a:pathLst>
                <a:path w="959" h="1718" extrusionOk="0">
                  <a:moveTo>
                    <a:pt x="154" y="0"/>
                  </a:moveTo>
                  <a:cubicBezTo>
                    <a:pt x="117" y="0"/>
                    <a:pt x="77" y="24"/>
                    <a:pt x="67" y="72"/>
                  </a:cubicBezTo>
                  <a:cubicBezTo>
                    <a:pt x="1" y="720"/>
                    <a:pt x="401" y="1234"/>
                    <a:pt x="810" y="1691"/>
                  </a:cubicBezTo>
                  <a:cubicBezTo>
                    <a:pt x="824" y="1710"/>
                    <a:pt x="841" y="1718"/>
                    <a:pt x="858" y="1718"/>
                  </a:cubicBezTo>
                  <a:cubicBezTo>
                    <a:pt x="909" y="1718"/>
                    <a:pt x="958" y="1644"/>
                    <a:pt x="915" y="1586"/>
                  </a:cubicBezTo>
                  <a:cubicBezTo>
                    <a:pt x="534" y="1148"/>
                    <a:pt x="153" y="681"/>
                    <a:pt x="220" y="72"/>
                  </a:cubicBezTo>
                  <a:cubicBezTo>
                    <a:pt x="225" y="24"/>
                    <a:pt x="191" y="0"/>
                    <a:pt x="154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4"/>
            <p:cNvSpPr/>
            <p:nvPr/>
          </p:nvSpPr>
          <p:spPr>
            <a:xfrm>
              <a:off x="3088950" y="3603175"/>
              <a:ext cx="25550" cy="100475"/>
            </a:xfrm>
            <a:custGeom>
              <a:avLst/>
              <a:gdLst/>
              <a:ahLst/>
              <a:cxnLst/>
              <a:rect l="l" t="t" r="r" b="b"/>
              <a:pathLst>
                <a:path w="1022" h="4019" extrusionOk="0">
                  <a:moveTo>
                    <a:pt x="335" y="0"/>
                  </a:moveTo>
                  <a:cubicBezTo>
                    <a:pt x="298" y="0"/>
                    <a:pt x="257" y="24"/>
                    <a:pt x="248" y="72"/>
                  </a:cubicBezTo>
                  <a:cubicBezTo>
                    <a:pt x="96" y="1434"/>
                    <a:pt x="0" y="2825"/>
                    <a:pt x="858" y="3987"/>
                  </a:cubicBezTo>
                  <a:cubicBezTo>
                    <a:pt x="874" y="4009"/>
                    <a:pt x="897" y="4018"/>
                    <a:pt x="919" y="4018"/>
                  </a:cubicBezTo>
                  <a:cubicBezTo>
                    <a:pt x="972" y="4018"/>
                    <a:pt x="1022" y="3964"/>
                    <a:pt x="981" y="3910"/>
                  </a:cubicBezTo>
                  <a:cubicBezTo>
                    <a:pt x="143" y="2767"/>
                    <a:pt x="248" y="1405"/>
                    <a:pt x="400" y="72"/>
                  </a:cubicBezTo>
                  <a:cubicBezTo>
                    <a:pt x="405" y="24"/>
                    <a:pt x="372" y="0"/>
                    <a:pt x="335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4"/>
            <p:cNvSpPr/>
            <p:nvPr/>
          </p:nvSpPr>
          <p:spPr>
            <a:xfrm>
              <a:off x="3130950" y="3722925"/>
              <a:ext cx="100500" cy="32450"/>
            </a:xfrm>
            <a:custGeom>
              <a:avLst/>
              <a:gdLst/>
              <a:ahLst/>
              <a:cxnLst/>
              <a:rect l="l" t="t" r="r" b="b"/>
              <a:pathLst>
                <a:path w="4020" h="1298" extrusionOk="0">
                  <a:moveTo>
                    <a:pt x="104" y="0"/>
                  </a:moveTo>
                  <a:cubicBezTo>
                    <a:pt x="52" y="0"/>
                    <a:pt x="1" y="79"/>
                    <a:pt x="44" y="130"/>
                  </a:cubicBezTo>
                  <a:cubicBezTo>
                    <a:pt x="244" y="378"/>
                    <a:pt x="482" y="606"/>
                    <a:pt x="759" y="778"/>
                  </a:cubicBezTo>
                  <a:cubicBezTo>
                    <a:pt x="1064" y="940"/>
                    <a:pt x="1397" y="1054"/>
                    <a:pt x="1730" y="1140"/>
                  </a:cubicBezTo>
                  <a:cubicBezTo>
                    <a:pt x="1978" y="1209"/>
                    <a:pt x="2232" y="1298"/>
                    <a:pt x="2492" y="1298"/>
                  </a:cubicBezTo>
                  <a:cubicBezTo>
                    <a:pt x="2552" y="1298"/>
                    <a:pt x="2613" y="1293"/>
                    <a:pt x="2673" y="1283"/>
                  </a:cubicBezTo>
                  <a:cubicBezTo>
                    <a:pt x="2909" y="1247"/>
                    <a:pt x="3283" y="1051"/>
                    <a:pt x="3584" y="1051"/>
                  </a:cubicBezTo>
                  <a:cubicBezTo>
                    <a:pt x="3685" y="1051"/>
                    <a:pt x="3778" y="1073"/>
                    <a:pt x="3854" y="1130"/>
                  </a:cubicBezTo>
                  <a:cubicBezTo>
                    <a:pt x="3870" y="1142"/>
                    <a:pt x="3886" y="1147"/>
                    <a:pt x="3903" y="1147"/>
                  </a:cubicBezTo>
                  <a:cubicBezTo>
                    <a:pt x="3966" y="1147"/>
                    <a:pt x="4020" y="1071"/>
                    <a:pt x="3959" y="1025"/>
                  </a:cubicBezTo>
                  <a:cubicBezTo>
                    <a:pt x="3852" y="944"/>
                    <a:pt x="3736" y="917"/>
                    <a:pt x="3615" y="917"/>
                  </a:cubicBezTo>
                  <a:cubicBezTo>
                    <a:pt x="3511" y="917"/>
                    <a:pt x="3403" y="937"/>
                    <a:pt x="3292" y="959"/>
                  </a:cubicBezTo>
                  <a:cubicBezTo>
                    <a:pt x="2977" y="1030"/>
                    <a:pt x="2721" y="1129"/>
                    <a:pt x="2428" y="1129"/>
                  </a:cubicBezTo>
                  <a:cubicBezTo>
                    <a:pt x="2331" y="1129"/>
                    <a:pt x="2230" y="1118"/>
                    <a:pt x="2121" y="1092"/>
                  </a:cubicBezTo>
                  <a:cubicBezTo>
                    <a:pt x="1768" y="1006"/>
                    <a:pt x="1416" y="902"/>
                    <a:pt x="1073" y="778"/>
                  </a:cubicBezTo>
                  <a:cubicBezTo>
                    <a:pt x="692" y="616"/>
                    <a:pt x="425" y="330"/>
                    <a:pt x="149" y="25"/>
                  </a:cubicBezTo>
                  <a:cubicBezTo>
                    <a:pt x="136" y="7"/>
                    <a:pt x="120" y="0"/>
                    <a:pt x="104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4"/>
            <p:cNvSpPr/>
            <p:nvPr/>
          </p:nvSpPr>
          <p:spPr>
            <a:xfrm>
              <a:off x="3039900" y="3585950"/>
              <a:ext cx="43725" cy="95650"/>
            </a:xfrm>
            <a:custGeom>
              <a:avLst/>
              <a:gdLst/>
              <a:ahLst/>
              <a:cxnLst/>
              <a:rect l="l" t="t" r="r" b="b"/>
              <a:pathLst>
                <a:path w="1749" h="3826" extrusionOk="0">
                  <a:moveTo>
                    <a:pt x="1648" y="1"/>
                  </a:moveTo>
                  <a:cubicBezTo>
                    <a:pt x="1631" y="1"/>
                    <a:pt x="1614" y="9"/>
                    <a:pt x="1600" y="27"/>
                  </a:cubicBezTo>
                  <a:cubicBezTo>
                    <a:pt x="1143" y="608"/>
                    <a:pt x="619" y="1142"/>
                    <a:pt x="29" y="1599"/>
                  </a:cubicBezTo>
                  <a:cubicBezTo>
                    <a:pt x="10" y="1628"/>
                    <a:pt x="0" y="1666"/>
                    <a:pt x="19" y="1694"/>
                  </a:cubicBezTo>
                  <a:cubicBezTo>
                    <a:pt x="353" y="2323"/>
                    <a:pt x="429" y="3047"/>
                    <a:pt x="248" y="3733"/>
                  </a:cubicBezTo>
                  <a:cubicBezTo>
                    <a:pt x="231" y="3789"/>
                    <a:pt x="275" y="3826"/>
                    <a:pt x="319" y="3826"/>
                  </a:cubicBezTo>
                  <a:cubicBezTo>
                    <a:pt x="349" y="3826"/>
                    <a:pt x="379" y="3809"/>
                    <a:pt x="391" y="3771"/>
                  </a:cubicBezTo>
                  <a:cubicBezTo>
                    <a:pt x="486" y="3428"/>
                    <a:pt x="515" y="3075"/>
                    <a:pt x="486" y="2733"/>
                  </a:cubicBezTo>
                  <a:cubicBezTo>
                    <a:pt x="448" y="2390"/>
                    <a:pt x="314" y="2113"/>
                    <a:pt x="238" y="1790"/>
                  </a:cubicBezTo>
                  <a:cubicBezTo>
                    <a:pt x="200" y="1656"/>
                    <a:pt x="181" y="1694"/>
                    <a:pt x="295" y="1580"/>
                  </a:cubicBezTo>
                  <a:cubicBezTo>
                    <a:pt x="353" y="1523"/>
                    <a:pt x="429" y="1475"/>
                    <a:pt x="486" y="1418"/>
                  </a:cubicBezTo>
                  <a:cubicBezTo>
                    <a:pt x="629" y="1294"/>
                    <a:pt x="772" y="1170"/>
                    <a:pt x="896" y="1037"/>
                  </a:cubicBezTo>
                  <a:cubicBezTo>
                    <a:pt x="1191" y="751"/>
                    <a:pt x="1457" y="447"/>
                    <a:pt x="1705" y="132"/>
                  </a:cubicBezTo>
                  <a:cubicBezTo>
                    <a:pt x="1748" y="75"/>
                    <a:pt x="1699" y="1"/>
                    <a:pt x="1648" y="1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4"/>
            <p:cNvSpPr/>
            <p:nvPr/>
          </p:nvSpPr>
          <p:spPr>
            <a:xfrm>
              <a:off x="3047650" y="3680875"/>
              <a:ext cx="136175" cy="93875"/>
            </a:xfrm>
            <a:custGeom>
              <a:avLst/>
              <a:gdLst/>
              <a:ahLst/>
              <a:cxnLst/>
              <a:rect l="l" t="t" r="r" b="b"/>
              <a:pathLst>
                <a:path w="5447" h="3755" extrusionOk="0">
                  <a:moveTo>
                    <a:pt x="111" y="1"/>
                  </a:moveTo>
                  <a:cubicBezTo>
                    <a:pt x="29" y="1"/>
                    <a:pt x="0" y="127"/>
                    <a:pt x="81" y="145"/>
                  </a:cubicBezTo>
                  <a:cubicBezTo>
                    <a:pt x="2235" y="453"/>
                    <a:pt x="2781" y="3755"/>
                    <a:pt x="4996" y="3755"/>
                  </a:cubicBezTo>
                  <a:cubicBezTo>
                    <a:pt x="5112" y="3755"/>
                    <a:pt x="5232" y="3746"/>
                    <a:pt x="5358" y="3727"/>
                  </a:cubicBezTo>
                  <a:cubicBezTo>
                    <a:pt x="5447" y="3709"/>
                    <a:pt x="5419" y="3582"/>
                    <a:pt x="5337" y="3582"/>
                  </a:cubicBezTo>
                  <a:cubicBezTo>
                    <a:pt x="5331" y="3582"/>
                    <a:pt x="5325" y="3583"/>
                    <a:pt x="5319" y="3584"/>
                  </a:cubicBezTo>
                  <a:cubicBezTo>
                    <a:pt x="5220" y="3599"/>
                    <a:pt x="5124" y="3606"/>
                    <a:pt x="5029" y="3606"/>
                  </a:cubicBezTo>
                  <a:cubicBezTo>
                    <a:pt x="3863" y="3606"/>
                    <a:pt x="3047" y="2515"/>
                    <a:pt x="2395" y="1669"/>
                  </a:cubicBezTo>
                  <a:cubicBezTo>
                    <a:pt x="1814" y="917"/>
                    <a:pt x="1119" y="145"/>
                    <a:pt x="128" y="2"/>
                  </a:cubicBezTo>
                  <a:cubicBezTo>
                    <a:pt x="122" y="1"/>
                    <a:pt x="117" y="1"/>
                    <a:pt x="111" y="1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4"/>
            <p:cNvSpPr/>
            <p:nvPr/>
          </p:nvSpPr>
          <p:spPr>
            <a:xfrm>
              <a:off x="3016450" y="3386600"/>
              <a:ext cx="113300" cy="41900"/>
            </a:xfrm>
            <a:custGeom>
              <a:avLst/>
              <a:gdLst/>
              <a:ahLst/>
              <a:cxnLst/>
              <a:rect l="l" t="t" r="r" b="b"/>
              <a:pathLst>
                <a:path w="4532" h="1676" extrusionOk="0">
                  <a:moveTo>
                    <a:pt x="2627" y="0"/>
                  </a:moveTo>
                  <a:cubicBezTo>
                    <a:pt x="2286" y="0"/>
                    <a:pt x="2008" y="186"/>
                    <a:pt x="1738" y="391"/>
                  </a:cubicBezTo>
                  <a:cubicBezTo>
                    <a:pt x="1586" y="534"/>
                    <a:pt x="1395" y="648"/>
                    <a:pt x="1195" y="705"/>
                  </a:cubicBezTo>
                  <a:cubicBezTo>
                    <a:pt x="1145" y="716"/>
                    <a:pt x="1095" y="721"/>
                    <a:pt x="1045" y="721"/>
                  </a:cubicBezTo>
                  <a:cubicBezTo>
                    <a:pt x="782" y="721"/>
                    <a:pt x="523" y="587"/>
                    <a:pt x="290" y="467"/>
                  </a:cubicBezTo>
                  <a:cubicBezTo>
                    <a:pt x="268" y="455"/>
                    <a:pt x="245" y="450"/>
                    <a:pt x="224" y="450"/>
                  </a:cubicBezTo>
                  <a:cubicBezTo>
                    <a:pt x="92" y="450"/>
                    <a:pt x="0" y="651"/>
                    <a:pt x="148" y="724"/>
                  </a:cubicBezTo>
                  <a:cubicBezTo>
                    <a:pt x="430" y="865"/>
                    <a:pt x="738" y="1013"/>
                    <a:pt x="1061" y="1013"/>
                  </a:cubicBezTo>
                  <a:cubicBezTo>
                    <a:pt x="1131" y="1013"/>
                    <a:pt x="1201" y="1006"/>
                    <a:pt x="1272" y="991"/>
                  </a:cubicBezTo>
                  <a:cubicBezTo>
                    <a:pt x="1605" y="915"/>
                    <a:pt x="1843" y="667"/>
                    <a:pt x="2110" y="486"/>
                  </a:cubicBezTo>
                  <a:cubicBezTo>
                    <a:pt x="2285" y="366"/>
                    <a:pt x="2464" y="314"/>
                    <a:pt x="2642" y="314"/>
                  </a:cubicBezTo>
                  <a:cubicBezTo>
                    <a:pt x="3306" y="314"/>
                    <a:pt x="3944" y="1037"/>
                    <a:pt x="4215" y="1601"/>
                  </a:cubicBezTo>
                  <a:cubicBezTo>
                    <a:pt x="4241" y="1654"/>
                    <a:pt x="4284" y="1676"/>
                    <a:pt x="4329" y="1676"/>
                  </a:cubicBezTo>
                  <a:cubicBezTo>
                    <a:pt x="4427" y="1676"/>
                    <a:pt x="4531" y="1567"/>
                    <a:pt x="4472" y="1448"/>
                  </a:cubicBezTo>
                  <a:lnTo>
                    <a:pt x="4481" y="1448"/>
                  </a:lnTo>
                  <a:cubicBezTo>
                    <a:pt x="4148" y="782"/>
                    <a:pt x="3453" y="39"/>
                    <a:pt x="2653" y="0"/>
                  </a:cubicBezTo>
                  <a:cubicBezTo>
                    <a:pt x="2644" y="0"/>
                    <a:pt x="2636" y="0"/>
                    <a:pt x="2627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4"/>
            <p:cNvSpPr/>
            <p:nvPr/>
          </p:nvSpPr>
          <p:spPr>
            <a:xfrm>
              <a:off x="3057925" y="3423775"/>
              <a:ext cx="104600" cy="68200"/>
            </a:xfrm>
            <a:custGeom>
              <a:avLst/>
              <a:gdLst/>
              <a:ahLst/>
              <a:cxnLst/>
              <a:rect l="l" t="t" r="r" b="b"/>
              <a:pathLst>
                <a:path w="4184" h="2728" extrusionOk="0">
                  <a:moveTo>
                    <a:pt x="3632" y="1"/>
                  </a:moveTo>
                  <a:cubicBezTo>
                    <a:pt x="3464" y="1"/>
                    <a:pt x="3295" y="70"/>
                    <a:pt x="3175" y="209"/>
                  </a:cubicBezTo>
                  <a:cubicBezTo>
                    <a:pt x="2822" y="599"/>
                    <a:pt x="2746" y="1152"/>
                    <a:pt x="2480" y="1590"/>
                  </a:cubicBezTo>
                  <a:cubicBezTo>
                    <a:pt x="2346" y="1828"/>
                    <a:pt x="2137" y="2057"/>
                    <a:pt x="1860" y="2133"/>
                  </a:cubicBezTo>
                  <a:cubicBezTo>
                    <a:pt x="1809" y="2147"/>
                    <a:pt x="1759" y="2152"/>
                    <a:pt x="1708" y="2152"/>
                  </a:cubicBezTo>
                  <a:cubicBezTo>
                    <a:pt x="1476" y="2152"/>
                    <a:pt x="1248" y="2031"/>
                    <a:pt x="1013" y="2000"/>
                  </a:cubicBezTo>
                  <a:cubicBezTo>
                    <a:pt x="974" y="1995"/>
                    <a:pt x="936" y="1993"/>
                    <a:pt x="898" y="1993"/>
                  </a:cubicBezTo>
                  <a:cubicBezTo>
                    <a:pt x="549" y="1993"/>
                    <a:pt x="223" y="2187"/>
                    <a:pt x="60" y="2504"/>
                  </a:cubicBezTo>
                  <a:cubicBezTo>
                    <a:pt x="1" y="2623"/>
                    <a:pt x="106" y="2728"/>
                    <a:pt x="204" y="2728"/>
                  </a:cubicBezTo>
                  <a:cubicBezTo>
                    <a:pt x="248" y="2728"/>
                    <a:pt x="291" y="2707"/>
                    <a:pt x="317" y="2657"/>
                  </a:cubicBezTo>
                  <a:cubicBezTo>
                    <a:pt x="413" y="2447"/>
                    <a:pt x="613" y="2314"/>
                    <a:pt x="832" y="2295"/>
                  </a:cubicBezTo>
                  <a:cubicBezTo>
                    <a:pt x="848" y="2294"/>
                    <a:pt x="864" y="2293"/>
                    <a:pt x="881" y="2293"/>
                  </a:cubicBezTo>
                  <a:cubicBezTo>
                    <a:pt x="1110" y="2293"/>
                    <a:pt x="1324" y="2412"/>
                    <a:pt x="1546" y="2447"/>
                  </a:cubicBezTo>
                  <a:cubicBezTo>
                    <a:pt x="1590" y="2453"/>
                    <a:pt x="1634" y="2456"/>
                    <a:pt x="1677" y="2456"/>
                  </a:cubicBezTo>
                  <a:cubicBezTo>
                    <a:pt x="1935" y="2456"/>
                    <a:pt x="2179" y="2360"/>
                    <a:pt x="2375" y="2181"/>
                  </a:cubicBezTo>
                  <a:cubicBezTo>
                    <a:pt x="2622" y="1942"/>
                    <a:pt x="2822" y="1647"/>
                    <a:pt x="2937" y="1323"/>
                  </a:cubicBezTo>
                  <a:cubicBezTo>
                    <a:pt x="3031" y="1088"/>
                    <a:pt x="3292" y="293"/>
                    <a:pt x="3636" y="293"/>
                  </a:cubicBezTo>
                  <a:cubicBezTo>
                    <a:pt x="3711" y="293"/>
                    <a:pt x="3789" y="330"/>
                    <a:pt x="3870" y="418"/>
                  </a:cubicBezTo>
                  <a:cubicBezTo>
                    <a:pt x="3900" y="449"/>
                    <a:pt x="3934" y="461"/>
                    <a:pt x="3967" y="461"/>
                  </a:cubicBezTo>
                  <a:cubicBezTo>
                    <a:pt x="4081" y="461"/>
                    <a:pt x="4183" y="312"/>
                    <a:pt x="4080" y="209"/>
                  </a:cubicBezTo>
                  <a:lnTo>
                    <a:pt x="4080" y="199"/>
                  </a:lnTo>
                  <a:cubicBezTo>
                    <a:pt x="3962" y="67"/>
                    <a:pt x="3797" y="1"/>
                    <a:pt x="3632" y="1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4"/>
            <p:cNvSpPr/>
            <p:nvPr/>
          </p:nvSpPr>
          <p:spPr>
            <a:xfrm>
              <a:off x="3143950" y="3427525"/>
              <a:ext cx="65750" cy="282950"/>
            </a:xfrm>
            <a:custGeom>
              <a:avLst/>
              <a:gdLst/>
              <a:ahLst/>
              <a:cxnLst/>
              <a:rect l="l" t="t" r="r" b="b"/>
              <a:pathLst>
                <a:path w="2630" h="11318" extrusionOk="0">
                  <a:moveTo>
                    <a:pt x="1843" y="1"/>
                  </a:moveTo>
                  <a:cubicBezTo>
                    <a:pt x="1748" y="1"/>
                    <a:pt x="1644" y="107"/>
                    <a:pt x="1696" y="230"/>
                  </a:cubicBezTo>
                  <a:lnTo>
                    <a:pt x="1706" y="230"/>
                  </a:lnTo>
                  <a:cubicBezTo>
                    <a:pt x="2353" y="1745"/>
                    <a:pt x="2134" y="3497"/>
                    <a:pt x="1125" y="4812"/>
                  </a:cubicBezTo>
                  <a:cubicBezTo>
                    <a:pt x="896" y="5107"/>
                    <a:pt x="705" y="5393"/>
                    <a:pt x="696" y="5783"/>
                  </a:cubicBezTo>
                  <a:cubicBezTo>
                    <a:pt x="686" y="6231"/>
                    <a:pt x="801" y="6698"/>
                    <a:pt x="829" y="7155"/>
                  </a:cubicBezTo>
                  <a:cubicBezTo>
                    <a:pt x="877" y="8069"/>
                    <a:pt x="734" y="9022"/>
                    <a:pt x="77" y="9717"/>
                  </a:cubicBezTo>
                  <a:cubicBezTo>
                    <a:pt x="1" y="9793"/>
                    <a:pt x="39" y="9927"/>
                    <a:pt x="143" y="9965"/>
                  </a:cubicBezTo>
                  <a:cubicBezTo>
                    <a:pt x="667" y="10127"/>
                    <a:pt x="1010" y="10622"/>
                    <a:pt x="982" y="11175"/>
                  </a:cubicBezTo>
                  <a:cubicBezTo>
                    <a:pt x="972" y="11270"/>
                    <a:pt x="1044" y="11317"/>
                    <a:pt x="1119" y="11317"/>
                  </a:cubicBezTo>
                  <a:cubicBezTo>
                    <a:pt x="1194" y="11317"/>
                    <a:pt x="1272" y="11270"/>
                    <a:pt x="1277" y="11175"/>
                  </a:cubicBezTo>
                  <a:cubicBezTo>
                    <a:pt x="1311" y="10566"/>
                    <a:pt x="969" y="10009"/>
                    <a:pt x="432" y="9759"/>
                  </a:cubicBezTo>
                  <a:lnTo>
                    <a:pt x="432" y="9759"/>
                  </a:lnTo>
                  <a:cubicBezTo>
                    <a:pt x="931" y="9133"/>
                    <a:pt x="1117" y="8339"/>
                    <a:pt x="1134" y="7546"/>
                  </a:cubicBezTo>
                  <a:cubicBezTo>
                    <a:pt x="1134" y="7022"/>
                    <a:pt x="1039" y="6507"/>
                    <a:pt x="1001" y="5983"/>
                  </a:cubicBezTo>
                  <a:cubicBezTo>
                    <a:pt x="953" y="5441"/>
                    <a:pt x="1248" y="5145"/>
                    <a:pt x="1544" y="4736"/>
                  </a:cubicBezTo>
                  <a:cubicBezTo>
                    <a:pt x="2477" y="3355"/>
                    <a:pt x="2629" y="1602"/>
                    <a:pt x="1953" y="78"/>
                  </a:cubicBezTo>
                  <a:cubicBezTo>
                    <a:pt x="1929" y="24"/>
                    <a:pt x="1887" y="1"/>
                    <a:pt x="1843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4"/>
            <p:cNvSpPr/>
            <p:nvPr/>
          </p:nvSpPr>
          <p:spPr>
            <a:xfrm>
              <a:off x="3170600" y="3698625"/>
              <a:ext cx="87625" cy="25175"/>
            </a:xfrm>
            <a:custGeom>
              <a:avLst/>
              <a:gdLst/>
              <a:ahLst/>
              <a:cxnLst/>
              <a:rect l="l" t="t" r="r" b="b"/>
              <a:pathLst>
                <a:path w="3505" h="1007" extrusionOk="0">
                  <a:moveTo>
                    <a:pt x="1299" y="1"/>
                  </a:moveTo>
                  <a:cubicBezTo>
                    <a:pt x="914" y="1"/>
                    <a:pt x="527" y="68"/>
                    <a:pt x="154" y="207"/>
                  </a:cubicBezTo>
                  <a:cubicBezTo>
                    <a:pt x="0" y="267"/>
                    <a:pt x="45" y="502"/>
                    <a:pt x="187" y="502"/>
                  </a:cubicBezTo>
                  <a:cubicBezTo>
                    <a:pt x="203" y="502"/>
                    <a:pt x="221" y="499"/>
                    <a:pt x="240" y="492"/>
                  </a:cubicBezTo>
                  <a:cubicBezTo>
                    <a:pt x="582" y="361"/>
                    <a:pt x="941" y="296"/>
                    <a:pt x="1298" y="296"/>
                  </a:cubicBezTo>
                  <a:cubicBezTo>
                    <a:pt x="1973" y="296"/>
                    <a:pt x="2641" y="527"/>
                    <a:pt x="3183" y="969"/>
                  </a:cubicBezTo>
                  <a:cubicBezTo>
                    <a:pt x="3213" y="995"/>
                    <a:pt x="3247" y="1007"/>
                    <a:pt x="3280" y="1007"/>
                  </a:cubicBezTo>
                  <a:cubicBezTo>
                    <a:pt x="3399" y="1007"/>
                    <a:pt x="3504" y="856"/>
                    <a:pt x="3392" y="759"/>
                  </a:cubicBezTo>
                  <a:cubicBezTo>
                    <a:pt x="2793" y="261"/>
                    <a:pt x="2052" y="1"/>
                    <a:pt x="1299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4"/>
            <p:cNvSpPr/>
            <p:nvPr/>
          </p:nvSpPr>
          <p:spPr>
            <a:xfrm>
              <a:off x="3250100" y="3702800"/>
              <a:ext cx="57900" cy="20500"/>
            </a:xfrm>
            <a:custGeom>
              <a:avLst/>
              <a:gdLst/>
              <a:ahLst/>
              <a:cxnLst/>
              <a:rect l="l" t="t" r="r" b="b"/>
              <a:pathLst>
                <a:path w="2316" h="820" extrusionOk="0">
                  <a:moveTo>
                    <a:pt x="1471" y="0"/>
                  </a:moveTo>
                  <a:cubicBezTo>
                    <a:pt x="1230" y="0"/>
                    <a:pt x="989" y="29"/>
                    <a:pt x="755" y="87"/>
                  </a:cubicBezTo>
                  <a:cubicBezTo>
                    <a:pt x="431" y="164"/>
                    <a:pt x="146" y="316"/>
                    <a:pt x="41" y="640"/>
                  </a:cubicBezTo>
                  <a:cubicBezTo>
                    <a:pt x="1" y="749"/>
                    <a:pt x="88" y="819"/>
                    <a:pt x="178" y="819"/>
                  </a:cubicBezTo>
                  <a:cubicBezTo>
                    <a:pt x="238" y="819"/>
                    <a:pt x="300" y="788"/>
                    <a:pt x="327" y="716"/>
                  </a:cubicBezTo>
                  <a:cubicBezTo>
                    <a:pt x="412" y="449"/>
                    <a:pt x="736" y="392"/>
                    <a:pt x="974" y="354"/>
                  </a:cubicBezTo>
                  <a:cubicBezTo>
                    <a:pt x="1148" y="318"/>
                    <a:pt x="1323" y="301"/>
                    <a:pt x="1496" y="301"/>
                  </a:cubicBezTo>
                  <a:cubicBezTo>
                    <a:pt x="1692" y="301"/>
                    <a:pt x="1887" y="323"/>
                    <a:pt x="2079" y="364"/>
                  </a:cubicBezTo>
                  <a:cubicBezTo>
                    <a:pt x="2092" y="366"/>
                    <a:pt x="2103" y="367"/>
                    <a:pt x="2115" y="367"/>
                  </a:cubicBezTo>
                  <a:cubicBezTo>
                    <a:pt x="2268" y="367"/>
                    <a:pt x="2315" y="140"/>
                    <a:pt x="2155" y="78"/>
                  </a:cubicBezTo>
                  <a:cubicBezTo>
                    <a:pt x="1932" y="27"/>
                    <a:pt x="1701" y="0"/>
                    <a:pt x="1471" y="0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4"/>
            <p:cNvSpPr/>
            <p:nvPr/>
          </p:nvSpPr>
          <p:spPr>
            <a:xfrm>
              <a:off x="3311025" y="3673350"/>
              <a:ext cx="11075" cy="101225"/>
            </a:xfrm>
            <a:custGeom>
              <a:avLst/>
              <a:gdLst/>
              <a:ahLst/>
              <a:cxnLst/>
              <a:rect l="l" t="t" r="r" b="b"/>
              <a:pathLst>
                <a:path w="443" h="4049" extrusionOk="0">
                  <a:moveTo>
                    <a:pt x="151" y="1"/>
                  </a:moveTo>
                  <a:cubicBezTo>
                    <a:pt x="96" y="1"/>
                    <a:pt x="49" y="74"/>
                    <a:pt x="99" y="132"/>
                  </a:cubicBezTo>
                  <a:cubicBezTo>
                    <a:pt x="299" y="389"/>
                    <a:pt x="299" y="703"/>
                    <a:pt x="290" y="1018"/>
                  </a:cubicBezTo>
                  <a:cubicBezTo>
                    <a:pt x="280" y="1351"/>
                    <a:pt x="261" y="1684"/>
                    <a:pt x="252" y="2018"/>
                  </a:cubicBezTo>
                  <a:lnTo>
                    <a:pt x="223" y="2961"/>
                  </a:lnTo>
                  <a:cubicBezTo>
                    <a:pt x="214" y="3247"/>
                    <a:pt x="280" y="3713"/>
                    <a:pt x="52" y="3923"/>
                  </a:cubicBezTo>
                  <a:cubicBezTo>
                    <a:pt x="0" y="3974"/>
                    <a:pt x="51" y="4049"/>
                    <a:pt x="112" y="4049"/>
                  </a:cubicBezTo>
                  <a:cubicBezTo>
                    <a:pt x="130" y="4049"/>
                    <a:pt x="149" y="4043"/>
                    <a:pt x="166" y="4028"/>
                  </a:cubicBezTo>
                  <a:cubicBezTo>
                    <a:pt x="347" y="3856"/>
                    <a:pt x="347" y="3608"/>
                    <a:pt x="357" y="3370"/>
                  </a:cubicBezTo>
                  <a:cubicBezTo>
                    <a:pt x="376" y="2923"/>
                    <a:pt x="385" y="2465"/>
                    <a:pt x="404" y="2018"/>
                  </a:cubicBezTo>
                  <a:cubicBezTo>
                    <a:pt x="414" y="1608"/>
                    <a:pt x="442" y="1199"/>
                    <a:pt x="442" y="789"/>
                  </a:cubicBezTo>
                  <a:cubicBezTo>
                    <a:pt x="442" y="513"/>
                    <a:pt x="366" y="246"/>
                    <a:pt x="204" y="27"/>
                  </a:cubicBezTo>
                  <a:cubicBezTo>
                    <a:pt x="188" y="8"/>
                    <a:pt x="169" y="1"/>
                    <a:pt x="151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4"/>
            <p:cNvSpPr/>
            <p:nvPr/>
          </p:nvSpPr>
          <p:spPr>
            <a:xfrm>
              <a:off x="3199650" y="3750475"/>
              <a:ext cx="15300" cy="89900"/>
            </a:xfrm>
            <a:custGeom>
              <a:avLst/>
              <a:gdLst/>
              <a:ahLst/>
              <a:cxnLst/>
              <a:rect l="l" t="t" r="r" b="b"/>
              <a:pathLst>
                <a:path w="612" h="3596" extrusionOk="0">
                  <a:moveTo>
                    <a:pt x="282" y="0"/>
                  </a:moveTo>
                  <a:cubicBezTo>
                    <a:pt x="236" y="0"/>
                    <a:pt x="185" y="55"/>
                    <a:pt x="211" y="114"/>
                  </a:cubicBezTo>
                  <a:lnTo>
                    <a:pt x="201" y="114"/>
                  </a:lnTo>
                  <a:cubicBezTo>
                    <a:pt x="459" y="666"/>
                    <a:pt x="306" y="1247"/>
                    <a:pt x="249" y="1828"/>
                  </a:cubicBezTo>
                  <a:cubicBezTo>
                    <a:pt x="192" y="2371"/>
                    <a:pt x="392" y="3019"/>
                    <a:pt x="40" y="3495"/>
                  </a:cubicBezTo>
                  <a:cubicBezTo>
                    <a:pt x="0" y="3548"/>
                    <a:pt x="47" y="3596"/>
                    <a:pt x="98" y="3596"/>
                  </a:cubicBezTo>
                  <a:cubicBezTo>
                    <a:pt x="121" y="3596"/>
                    <a:pt x="146" y="3586"/>
                    <a:pt x="163" y="3562"/>
                  </a:cubicBezTo>
                  <a:cubicBezTo>
                    <a:pt x="535" y="3067"/>
                    <a:pt x="344" y="2409"/>
                    <a:pt x="401" y="1828"/>
                  </a:cubicBezTo>
                  <a:cubicBezTo>
                    <a:pt x="459" y="1219"/>
                    <a:pt x="611" y="619"/>
                    <a:pt x="335" y="38"/>
                  </a:cubicBezTo>
                  <a:cubicBezTo>
                    <a:pt x="323" y="11"/>
                    <a:pt x="303" y="0"/>
                    <a:pt x="282" y="0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522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079510" y="-971326"/>
            <a:ext cx="4957410" cy="705402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207" y="624472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41"/>
          <p:cNvSpPr txBox="1">
            <a:spLocks noGrp="1"/>
          </p:cNvSpPr>
          <p:nvPr>
            <p:ph type="title"/>
          </p:nvPr>
        </p:nvSpPr>
        <p:spPr>
          <a:xfrm>
            <a:off x="743734" y="726124"/>
            <a:ext cx="5742773" cy="20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Tuesday 02.2.21</a:t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dirty="0" smtClean="0">
                <a:solidFill>
                  <a:schemeClr val="accent4"/>
                </a:solidFill>
              </a:rPr>
              <a:t>Today is a live lesson. Remember your clock! </a:t>
            </a:r>
          </a:p>
        </p:txBody>
      </p:sp>
      <p:sp>
        <p:nvSpPr>
          <p:cNvPr id="1270" name="Google Shape;1270;p41"/>
          <p:cNvSpPr txBox="1">
            <a:spLocks noGrp="1"/>
          </p:cNvSpPr>
          <p:nvPr>
            <p:ph type="subTitle" idx="1"/>
          </p:nvPr>
        </p:nvSpPr>
        <p:spPr>
          <a:xfrm>
            <a:off x="794413" y="4363650"/>
            <a:ext cx="1184700" cy="1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Click to start</a:t>
            </a:r>
            <a:endParaRPr sz="1200">
              <a:solidFill>
                <a:schemeClr val="lt1"/>
              </a:solidFill>
            </a:endParaRPr>
          </a:p>
        </p:txBody>
      </p:sp>
      <p:grpSp>
        <p:nvGrpSpPr>
          <p:cNvPr id="1272" name="Google Shape;1272;p41"/>
          <p:cNvGrpSpPr/>
          <p:nvPr/>
        </p:nvGrpSpPr>
        <p:grpSpPr>
          <a:xfrm>
            <a:off x="6991536" y="314987"/>
            <a:ext cx="1399852" cy="1426188"/>
            <a:chOff x="596837" y="2906844"/>
            <a:chExt cx="1460004" cy="1487472"/>
          </a:xfrm>
        </p:grpSpPr>
        <p:sp>
          <p:nvSpPr>
            <p:cNvPr id="1273" name="Google Shape;1273;p41"/>
            <p:cNvSpPr/>
            <p:nvPr/>
          </p:nvSpPr>
          <p:spPr>
            <a:xfrm rot="-3380441">
              <a:off x="1782731" y="3396043"/>
              <a:ext cx="122362" cy="152978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4" name="Google Shape;1274;p41"/>
            <p:cNvSpPr/>
            <p:nvPr/>
          </p:nvSpPr>
          <p:spPr>
            <a:xfrm rot="-3380492">
              <a:off x="1825069" y="3343667"/>
              <a:ext cx="178634" cy="223350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5" name="Google Shape;1275;p41"/>
            <p:cNvSpPr/>
            <p:nvPr/>
          </p:nvSpPr>
          <p:spPr>
            <a:xfrm rot="934973" flipH="1">
              <a:off x="721909" y="3895955"/>
              <a:ext cx="122353" cy="152967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6" name="Google Shape;1276;p41"/>
            <p:cNvSpPr/>
            <p:nvPr/>
          </p:nvSpPr>
          <p:spPr>
            <a:xfrm rot="934972" flipH="1">
              <a:off x="623551" y="3898588"/>
              <a:ext cx="178637" cy="223348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277" name="Google Shape;1277;p41"/>
            <p:cNvGrpSpPr/>
            <p:nvPr/>
          </p:nvGrpSpPr>
          <p:grpSpPr>
            <a:xfrm rot="-59849">
              <a:off x="805919" y="2916047"/>
              <a:ext cx="1061662" cy="495758"/>
              <a:chOff x="-226721" y="-2604849"/>
              <a:chExt cx="1514915" cy="707412"/>
            </a:xfrm>
          </p:grpSpPr>
          <p:sp>
            <p:nvSpPr>
              <p:cNvPr id="1278" name="Google Shape;1278;p41"/>
              <p:cNvSpPr/>
              <p:nvPr/>
            </p:nvSpPr>
            <p:spPr>
              <a:xfrm rot="2849554">
                <a:off x="408287" y="-2384559"/>
                <a:ext cx="249300" cy="213856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664" extrusionOk="0">
                    <a:moveTo>
                      <a:pt x="426" y="0"/>
                    </a:moveTo>
                    <a:cubicBezTo>
                      <a:pt x="190" y="0"/>
                      <a:pt x="0" y="320"/>
                      <a:pt x="232" y="530"/>
                    </a:cubicBezTo>
                    <a:lnTo>
                      <a:pt x="3670" y="3587"/>
                    </a:lnTo>
                    <a:cubicBezTo>
                      <a:pt x="3728" y="3635"/>
                      <a:pt x="3794" y="3663"/>
                      <a:pt x="3870" y="3663"/>
                    </a:cubicBezTo>
                    <a:cubicBezTo>
                      <a:pt x="4147" y="3663"/>
                      <a:pt x="4270" y="3320"/>
                      <a:pt x="4070" y="3139"/>
                    </a:cubicBezTo>
                    <a:lnTo>
                      <a:pt x="622" y="82"/>
                    </a:lnTo>
                    <a:cubicBezTo>
                      <a:pt x="559" y="24"/>
                      <a:pt x="490" y="0"/>
                      <a:pt x="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1"/>
              <p:cNvSpPr/>
              <p:nvPr/>
            </p:nvSpPr>
            <p:spPr>
              <a:xfrm rot="2849554">
                <a:off x="473779" y="-2457296"/>
                <a:ext cx="115048" cy="91694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571" extrusionOk="0">
                    <a:moveTo>
                      <a:pt x="985" y="0"/>
                    </a:moveTo>
                    <a:cubicBezTo>
                      <a:pt x="858" y="0"/>
                      <a:pt x="729" y="32"/>
                      <a:pt x="610" y="97"/>
                    </a:cubicBezTo>
                    <a:cubicBezTo>
                      <a:pt x="0" y="431"/>
                      <a:pt x="96" y="1335"/>
                      <a:pt x="762" y="1535"/>
                    </a:cubicBezTo>
                    <a:cubicBezTo>
                      <a:pt x="841" y="1559"/>
                      <a:pt x="919" y="1570"/>
                      <a:pt x="994" y="1570"/>
                    </a:cubicBezTo>
                    <a:cubicBezTo>
                      <a:pt x="1554" y="1570"/>
                      <a:pt x="1971" y="957"/>
                      <a:pt x="1677" y="411"/>
                    </a:cubicBezTo>
                    <a:cubicBezTo>
                      <a:pt x="1533" y="150"/>
                      <a:pt x="1263" y="0"/>
                      <a:pt x="985" y="0"/>
                    </a:cubicBezTo>
                    <a:close/>
                  </a:path>
                </a:pathLst>
              </a:custGeom>
              <a:solidFill>
                <a:srgbClr val="FFCF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1"/>
              <p:cNvSpPr/>
              <p:nvPr/>
            </p:nvSpPr>
            <p:spPr>
              <a:xfrm rot="1530947">
                <a:off x="845674" y="-2365764"/>
                <a:ext cx="119012" cy="355913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6098" extrusionOk="0">
                    <a:moveTo>
                      <a:pt x="961" y="1"/>
                    </a:moveTo>
                    <a:cubicBezTo>
                      <a:pt x="955" y="1"/>
                      <a:pt x="949" y="1"/>
                      <a:pt x="943" y="1"/>
                    </a:cubicBezTo>
                    <a:cubicBezTo>
                      <a:pt x="419" y="11"/>
                      <a:pt x="0" y="449"/>
                      <a:pt x="19" y="982"/>
                    </a:cubicBezTo>
                    <a:lnTo>
                      <a:pt x="124" y="5164"/>
                    </a:lnTo>
                    <a:cubicBezTo>
                      <a:pt x="134" y="5678"/>
                      <a:pt x="562" y="6097"/>
                      <a:pt x="1077" y="6097"/>
                    </a:cubicBezTo>
                    <a:lnTo>
                      <a:pt x="1105" y="6097"/>
                    </a:lnTo>
                    <a:cubicBezTo>
                      <a:pt x="1629" y="6078"/>
                      <a:pt x="2039" y="5640"/>
                      <a:pt x="2029" y="5116"/>
                    </a:cubicBezTo>
                    <a:lnTo>
                      <a:pt x="1924" y="925"/>
                    </a:lnTo>
                    <a:cubicBezTo>
                      <a:pt x="1906" y="407"/>
                      <a:pt x="1477" y="1"/>
                      <a:pt x="9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1"/>
              <p:cNvSpPr/>
              <p:nvPr/>
            </p:nvSpPr>
            <p:spPr>
              <a:xfrm rot="1530947">
                <a:off x="678467" y="-2481359"/>
                <a:ext cx="556128" cy="374765"/>
              </a:xfrm>
              <a:custGeom>
                <a:avLst/>
                <a:gdLst/>
                <a:ahLst/>
                <a:cxnLst/>
                <a:rect l="l" t="t" r="r" b="b"/>
                <a:pathLst>
                  <a:path w="9528" h="6421" extrusionOk="0">
                    <a:moveTo>
                      <a:pt x="4778" y="1"/>
                    </a:moveTo>
                    <a:cubicBezTo>
                      <a:pt x="4745" y="1"/>
                      <a:pt x="4711" y="1"/>
                      <a:pt x="4677" y="2"/>
                    </a:cubicBezTo>
                    <a:cubicBezTo>
                      <a:pt x="2068" y="59"/>
                      <a:pt x="1" y="2135"/>
                      <a:pt x="58" y="4679"/>
                    </a:cubicBezTo>
                    <a:cubicBezTo>
                      <a:pt x="85" y="5875"/>
                      <a:pt x="2172" y="6421"/>
                      <a:pt x="4377" y="6421"/>
                    </a:cubicBezTo>
                    <a:cubicBezTo>
                      <a:pt x="6877" y="6421"/>
                      <a:pt x="9527" y="5719"/>
                      <a:pt x="9497" y="4469"/>
                    </a:cubicBezTo>
                    <a:cubicBezTo>
                      <a:pt x="9450" y="2147"/>
                      <a:pt x="7343" y="1"/>
                      <a:pt x="47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1"/>
              <p:cNvSpPr/>
              <p:nvPr/>
            </p:nvSpPr>
            <p:spPr>
              <a:xfrm rot="1530947">
                <a:off x="7462" y="-2294892"/>
                <a:ext cx="341393" cy="250505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4292" extrusionOk="0">
                    <a:moveTo>
                      <a:pt x="1086" y="0"/>
                    </a:moveTo>
                    <a:cubicBezTo>
                      <a:pt x="782" y="0"/>
                      <a:pt x="484" y="144"/>
                      <a:pt x="295" y="415"/>
                    </a:cubicBezTo>
                    <a:cubicBezTo>
                      <a:pt x="0" y="843"/>
                      <a:pt x="115" y="1434"/>
                      <a:pt x="543" y="1739"/>
                    </a:cubicBezTo>
                    <a:lnTo>
                      <a:pt x="4001" y="4120"/>
                    </a:lnTo>
                    <a:cubicBezTo>
                      <a:pt x="4153" y="4225"/>
                      <a:pt x="4344" y="4292"/>
                      <a:pt x="4534" y="4292"/>
                    </a:cubicBezTo>
                    <a:lnTo>
                      <a:pt x="4534" y="4282"/>
                    </a:lnTo>
                    <a:cubicBezTo>
                      <a:pt x="5468" y="4282"/>
                      <a:pt x="5849" y="3082"/>
                      <a:pt x="5077" y="2548"/>
                    </a:cubicBezTo>
                    <a:lnTo>
                      <a:pt x="1629" y="167"/>
                    </a:lnTo>
                    <a:cubicBezTo>
                      <a:pt x="1462" y="55"/>
                      <a:pt x="1273" y="0"/>
                      <a:pt x="10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1"/>
              <p:cNvSpPr/>
              <p:nvPr/>
            </p:nvSpPr>
            <p:spPr>
              <a:xfrm rot="1530947">
                <a:off x="-144984" y="-2505938"/>
                <a:ext cx="574631" cy="509590"/>
              </a:xfrm>
              <a:custGeom>
                <a:avLst/>
                <a:gdLst/>
                <a:ahLst/>
                <a:cxnLst/>
                <a:rect l="l" t="t" r="r" b="b"/>
                <a:pathLst>
                  <a:path w="9845" h="8731" extrusionOk="0">
                    <a:moveTo>
                      <a:pt x="5375" y="1"/>
                    </a:moveTo>
                    <a:cubicBezTo>
                      <a:pt x="3880" y="1"/>
                      <a:pt x="2399" y="741"/>
                      <a:pt x="1467" y="2099"/>
                    </a:cubicBezTo>
                    <a:cubicBezTo>
                      <a:pt x="0" y="4252"/>
                      <a:pt x="639" y="7252"/>
                      <a:pt x="2582" y="8576"/>
                    </a:cubicBezTo>
                    <a:cubicBezTo>
                      <a:pt x="2736" y="8682"/>
                      <a:pt x="2912" y="8731"/>
                      <a:pt x="3105" y="8731"/>
                    </a:cubicBezTo>
                    <a:cubicBezTo>
                      <a:pt x="5346" y="8731"/>
                      <a:pt x="9844" y="2109"/>
                      <a:pt x="7906" y="785"/>
                    </a:cubicBezTo>
                    <a:cubicBezTo>
                      <a:pt x="7129" y="254"/>
                      <a:pt x="6250" y="1"/>
                      <a:pt x="53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4" name="Google Shape;1284;p41"/>
            <p:cNvSpPr/>
            <p:nvPr/>
          </p:nvSpPr>
          <p:spPr>
            <a:xfrm rot="1471246">
              <a:off x="1327692" y="4027815"/>
              <a:ext cx="48918" cy="39061"/>
            </a:xfrm>
            <a:custGeom>
              <a:avLst/>
              <a:gdLst/>
              <a:ahLst/>
              <a:cxnLst/>
              <a:rect l="l" t="t" r="r" b="b"/>
              <a:pathLst>
                <a:path w="1196" h="955" extrusionOk="0">
                  <a:moveTo>
                    <a:pt x="593" y="0"/>
                  </a:moveTo>
                  <a:cubicBezTo>
                    <a:pt x="518" y="0"/>
                    <a:pt x="442" y="19"/>
                    <a:pt x="372" y="57"/>
                  </a:cubicBezTo>
                  <a:cubicBezTo>
                    <a:pt x="0" y="266"/>
                    <a:pt x="57" y="819"/>
                    <a:pt x="457" y="933"/>
                  </a:cubicBezTo>
                  <a:cubicBezTo>
                    <a:pt x="506" y="948"/>
                    <a:pt x="555" y="955"/>
                    <a:pt x="601" y="955"/>
                  </a:cubicBezTo>
                  <a:cubicBezTo>
                    <a:pt x="943" y="955"/>
                    <a:pt x="1195" y="584"/>
                    <a:pt x="1019" y="257"/>
                  </a:cubicBezTo>
                  <a:cubicBezTo>
                    <a:pt x="927" y="92"/>
                    <a:pt x="762" y="0"/>
                    <a:pt x="593" y="0"/>
                  </a:cubicBezTo>
                  <a:close/>
                </a:path>
              </a:pathLst>
            </a:custGeom>
            <a:solidFill>
              <a:srgbClr val="BC3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5" name="Google Shape;1285;p41"/>
            <p:cNvGrpSpPr/>
            <p:nvPr/>
          </p:nvGrpSpPr>
          <p:grpSpPr>
            <a:xfrm rot="-59849">
              <a:off x="848418" y="3843175"/>
              <a:ext cx="1015913" cy="425289"/>
              <a:chOff x="1069238" y="2104157"/>
              <a:chExt cx="1449635" cy="606857"/>
            </a:xfrm>
          </p:grpSpPr>
          <p:sp>
            <p:nvSpPr>
              <p:cNvPr id="1286" name="Google Shape;1286;p41"/>
              <p:cNvSpPr/>
              <p:nvPr/>
            </p:nvSpPr>
            <p:spPr>
              <a:xfrm rot="1530947">
                <a:off x="1172133" y="2131535"/>
                <a:ext cx="248005" cy="53387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9147" extrusionOk="0">
                    <a:moveTo>
                      <a:pt x="2706" y="1"/>
                    </a:moveTo>
                    <a:cubicBezTo>
                      <a:pt x="2021" y="1"/>
                      <a:pt x="1415" y="485"/>
                      <a:pt x="1296" y="1174"/>
                    </a:cubicBezTo>
                    <a:lnTo>
                      <a:pt x="162" y="7461"/>
                    </a:lnTo>
                    <a:cubicBezTo>
                      <a:pt x="0" y="8337"/>
                      <a:pt x="677" y="9147"/>
                      <a:pt x="1563" y="9147"/>
                    </a:cubicBezTo>
                    <a:cubicBezTo>
                      <a:pt x="2258" y="9147"/>
                      <a:pt x="2848" y="8651"/>
                      <a:pt x="2972" y="7966"/>
                    </a:cubicBezTo>
                    <a:lnTo>
                      <a:pt x="4106" y="1679"/>
                    </a:lnTo>
                    <a:cubicBezTo>
                      <a:pt x="4249" y="908"/>
                      <a:pt x="3734" y="165"/>
                      <a:pt x="2953" y="22"/>
                    </a:cubicBezTo>
                    <a:cubicBezTo>
                      <a:pt x="2870" y="8"/>
                      <a:pt x="2788" y="1"/>
                      <a:pt x="2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1"/>
              <p:cNvSpPr/>
              <p:nvPr/>
            </p:nvSpPr>
            <p:spPr>
              <a:xfrm rot="-1530947" flipH="1">
                <a:off x="2167973" y="2149766"/>
                <a:ext cx="248005" cy="53387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9147" extrusionOk="0">
                    <a:moveTo>
                      <a:pt x="2706" y="1"/>
                    </a:moveTo>
                    <a:cubicBezTo>
                      <a:pt x="2021" y="1"/>
                      <a:pt x="1415" y="485"/>
                      <a:pt x="1296" y="1174"/>
                    </a:cubicBezTo>
                    <a:lnTo>
                      <a:pt x="162" y="7461"/>
                    </a:lnTo>
                    <a:cubicBezTo>
                      <a:pt x="0" y="8337"/>
                      <a:pt x="677" y="9147"/>
                      <a:pt x="1563" y="9147"/>
                    </a:cubicBezTo>
                    <a:cubicBezTo>
                      <a:pt x="2258" y="9147"/>
                      <a:pt x="2848" y="8651"/>
                      <a:pt x="2972" y="7966"/>
                    </a:cubicBezTo>
                    <a:lnTo>
                      <a:pt x="4106" y="1679"/>
                    </a:lnTo>
                    <a:cubicBezTo>
                      <a:pt x="4249" y="908"/>
                      <a:pt x="3734" y="165"/>
                      <a:pt x="2953" y="22"/>
                    </a:cubicBezTo>
                    <a:cubicBezTo>
                      <a:pt x="2870" y="8"/>
                      <a:pt x="2788" y="1"/>
                      <a:pt x="2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8" name="Google Shape;1288;p41"/>
            <p:cNvSpPr/>
            <p:nvPr/>
          </p:nvSpPr>
          <p:spPr>
            <a:xfrm rot="1471158">
              <a:off x="823641" y="3230135"/>
              <a:ext cx="1045742" cy="991913"/>
            </a:xfrm>
            <a:custGeom>
              <a:avLst/>
              <a:gdLst/>
              <a:ahLst/>
              <a:cxnLst/>
              <a:rect l="l" t="t" r="r" b="b"/>
              <a:pathLst>
                <a:path w="25566" h="24250" extrusionOk="0">
                  <a:moveTo>
                    <a:pt x="12554" y="1"/>
                  </a:moveTo>
                  <a:cubicBezTo>
                    <a:pt x="10605" y="1"/>
                    <a:pt x="8627" y="472"/>
                    <a:pt x="6792" y="1467"/>
                  </a:cubicBezTo>
                  <a:cubicBezTo>
                    <a:pt x="2486" y="3801"/>
                    <a:pt x="0" y="8506"/>
                    <a:pt x="515" y="13383"/>
                  </a:cubicBezTo>
                  <a:cubicBezTo>
                    <a:pt x="1019" y="18260"/>
                    <a:pt x="4420" y="22346"/>
                    <a:pt x="9116" y="23746"/>
                  </a:cubicBezTo>
                  <a:cubicBezTo>
                    <a:pt x="10256" y="24085"/>
                    <a:pt x="11418" y="24250"/>
                    <a:pt x="12568" y="24250"/>
                  </a:cubicBezTo>
                  <a:cubicBezTo>
                    <a:pt x="16165" y="24250"/>
                    <a:pt x="19646" y="22644"/>
                    <a:pt x="21984" y="19765"/>
                  </a:cubicBezTo>
                  <a:cubicBezTo>
                    <a:pt x="25070" y="15955"/>
                    <a:pt x="25565" y="10659"/>
                    <a:pt x="23222" y="6344"/>
                  </a:cubicBezTo>
                  <a:cubicBezTo>
                    <a:pt x="21026" y="2299"/>
                    <a:pt x="16858" y="1"/>
                    <a:pt x="12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1"/>
            <p:cNvSpPr/>
            <p:nvPr/>
          </p:nvSpPr>
          <p:spPr>
            <a:xfrm rot="1471158">
              <a:off x="922506" y="3339152"/>
              <a:ext cx="835743" cy="767884"/>
            </a:xfrm>
            <a:custGeom>
              <a:avLst/>
              <a:gdLst/>
              <a:ahLst/>
              <a:cxnLst/>
              <a:rect l="l" t="t" r="r" b="b"/>
              <a:pathLst>
                <a:path w="20432" h="18773" extrusionOk="0">
                  <a:moveTo>
                    <a:pt x="10183" y="362"/>
                  </a:moveTo>
                  <a:cubicBezTo>
                    <a:pt x="14727" y="362"/>
                    <a:pt x="18566" y="3750"/>
                    <a:pt x="19136" y="8258"/>
                  </a:cubicBezTo>
                  <a:cubicBezTo>
                    <a:pt x="19698" y="12773"/>
                    <a:pt x="16812" y="17012"/>
                    <a:pt x="12402" y="18136"/>
                  </a:cubicBezTo>
                  <a:cubicBezTo>
                    <a:pt x="11659" y="18325"/>
                    <a:pt x="10911" y="18416"/>
                    <a:pt x="10174" y="18416"/>
                  </a:cubicBezTo>
                  <a:cubicBezTo>
                    <a:pt x="6537" y="18416"/>
                    <a:pt x="3150" y="16202"/>
                    <a:pt x="1772" y="12678"/>
                  </a:cubicBezTo>
                  <a:cubicBezTo>
                    <a:pt x="115" y="8439"/>
                    <a:pt x="1867" y="3629"/>
                    <a:pt x="5877" y="1457"/>
                  </a:cubicBezTo>
                  <a:cubicBezTo>
                    <a:pt x="7192" y="743"/>
                    <a:pt x="8659" y="371"/>
                    <a:pt x="10164" y="362"/>
                  </a:cubicBezTo>
                  <a:cubicBezTo>
                    <a:pt x="10170" y="362"/>
                    <a:pt x="10176" y="362"/>
                    <a:pt x="10183" y="362"/>
                  </a:cubicBezTo>
                  <a:close/>
                  <a:moveTo>
                    <a:pt x="10164" y="0"/>
                  </a:moveTo>
                  <a:lnTo>
                    <a:pt x="10164" y="10"/>
                  </a:lnTo>
                  <a:cubicBezTo>
                    <a:pt x="5935" y="10"/>
                    <a:pt x="2239" y="2838"/>
                    <a:pt x="1115" y="6906"/>
                  </a:cubicBezTo>
                  <a:cubicBezTo>
                    <a:pt x="0" y="10982"/>
                    <a:pt x="1744" y="15297"/>
                    <a:pt x="5373" y="17459"/>
                  </a:cubicBezTo>
                  <a:cubicBezTo>
                    <a:pt x="6860" y="18342"/>
                    <a:pt x="8516" y="18773"/>
                    <a:pt x="10161" y="18773"/>
                  </a:cubicBezTo>
                  <a:cubicBezTo>
                    <a:pt x="12530" y="18773"/>
                    <a:pt x="14876" y="17880"/>
                    <a:pt x="16669" y="16154"/>
                  </a:cubicBezTo>
                  <a:cubicBezTo>
                    <a:pt x="19717" y="13230"/>
                    <a:pt x="20432" y="8630"/>
                    <a:pt x="18412" y="4915"/>
                  </a:cubicBezTo>
                  <a:cubicBezTo>
                    <a:pt x="16774" y="1895"/>
                    <a:pt x="13602" y="10"/>
                    <a:pt x="10164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1321938" y="4027900"/>
              <a:ext cx="36900" cy="36900"/>
            </a:xfrm>
            <a:prstGeom prst="ellipse">
              <a:avLst/>
            </a:prstGeom>
            <a:solidFill>
              <a:srgbClr val="BC3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1" name="Google Shape;1291;p41"/>
            <p:cNvGrpSpPr/>
            <p:nvPr/>
          </p:nvGrpSpPr>
          <p:grpSpPr>
            <a:xfrm>
              <a:off x="992838" y="3379225"/>
              <a:ext cx="687813" cy="360438"/>
              <a:chOff x="870613" y="3768925"/>
              <a:chExt cx="687813" cy="360438"/>
            </a:xfrm>
          </p:grpSpPr>
          <p:sp>
            <p:nvSpPr>
              <p:cNvPr id="1292" name="Google Shape;1292;p41"/>
              <p:cNvSpPr/>
              <p:nvPr/>
            </p:nvSpPr>
            <p:spPr>
              <a:xfrm>
                <a:off x="1196138" y="3768925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1"/>
              <p:cNvSpPr/>
              <p:nvPr/>
            </p:nvSpPr>
            <p:spPr>
              <a:xfrm>
                <a:off x="870613" y="4092463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1"/>
              <p:cNvSpPr/>
              <p:nvPr/>
            </p:nvSpPr>
            <p:spPr>
              <a:xfrm>
                <a:off x="960363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1"/>
              <p:cNvSpPr/>
              <p:nvPr/>
            </p:nvSpPr>
            <p:spPr>
              <a:xfrm>
                <a:off x="1069513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1"/>
              <p:cNvSpPr/>
              <p:nvPr/>
            </p:nvSpPr>
            <p:spPr>
              <a:xfrm>
                <a:off x="897413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1"/>
              <p:cNvSpPr/>
              <p:nvPr/>
            </p:nvSpPr>
            <p:spPr>
              <a:xfrm flipH="1">
                <a:off x="1521525" y="4092463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1"/>
              <p:cNvSpPr/>
              <p:nvPr/>
            </p:nvSpPr>
            <p:spPr>
              <a:xfrm flipH="1">
                <a:off x="1431775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1"/>
              <p:cNvSpPr/>
              <p:nvPr/>
            </p:nvSpPr>
            <p:spPr>
              <a:xfrm flipH="1">
                <a:off x="1322625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1"/>
              <p:cNvSpPr/>
              <p:nvPr/>
            </p:nvSpPr>
            <p:spPr>
              <a:xfrm flipH="1">
                <a:off x="1494725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1" name="Google Shape;1301;p41"/>
            <p:cNvGrpSpPr/>
            <p:nvPr/>
          </p:nvGrpSpPr>
          <p:grpSpPr>
            <a:xfrm rot="10800000">
              <a:off x="1019638" y="3833569"/>
              <a:ext cx="634213" cy="228969"/>
              <a:chOff x="897413" y="3768925"/>
              <a:chExt cx="634213" cy="228969"/>
            </a:xfrm>
          </p:grpSpPr>
          <p:sp>
            <p:nvSpPr>
              <p:cNvPr id="1302" name="Google Shape;1302;p41"/>
              <p:cNvSpPr/>
              <p:nvPr/>
            </p:nvSpPr>
            <p:spPr>
              <a:xfrm>
                <a:off x="1196138" y="3768925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1"/>
              <p:cNvSpPr/>
              <p:nvPr/>
            </p:nvSpPr>
            <p:spPr>
              <a:xfrm>
                <a:off x="960363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1"/>
              <p:cNvSpPr/>
              <p:nvPr/>
            </p:nvSpPr>
            <p:spPr>
              <a:xfrm>
                <a:off x="1069513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1"/>
              <p:cNvSpPr/>
              <p:nvPr/>
            </p:nvSpPr>
            <p:spPr>
              <a:xfrm>
                <a:off x="897413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1"/>
              <p:cNvSpPr/>
              <p:nvPr/>
            </p:nvSpPr>
            <p:spPr>
              <a:xfrm flipH="1">
                <a:off x="1431775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1"/>
              <p:cNvSpPr/>
              <p:nvPr/>
            </p:nvSpPr>
            <p:spPr>
              <a:xfrm flipH="1">
                <a:off x="1322625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1"/>
              <p:cNvSpPr/>
              <p:nvPr/>
            </p:nvSpPr>
            <p:spPr>
              <a:xfrm flipH="1">
                <a:off x="1494725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0" name="Google Shape;1310;p41"/>
          <p:cNvGrpSpPr/>
          <p:nvPr/>
        </p:nvGrpSpPr>
        <p:grpSpPr>
          <a:xfrm>
            <a:off x="7683908" y="912344"/>
            <a:ext cx="65582" cy="472364"/>
            <a:chOff x="1350978" y="3246825"/>
            <a:chExt cx="71581" cy="515568"/>
          </a:xfrm>
        </p:grpSpPr>
        <p:sp>
          <p:nvSpPr>
            <p:cNvPr id="1311" name="Google Shape;1311;p41"/>
            <p:cNvSpPr/>
            <p:nvPr/>
          </p:nvSpPr>
          <p:spPr>
            <a:xfrm>
              <a:off x="1378075" y="3246825"/>
              <a:ext cx="17400" cy="254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2" name="Google Shape;1312;p41"/>
            <p:cNvGrpSpPr/>
            <p:nvPr/>
          </p:nvGrpSpPr>
          <p:grpSpPr>
            <a:xfrm>
              <a:off x="1350978" y="3472984"/>
              <a:ext cx="71581" cy="289410"/>
              <a:chOff x="1176738" y="4075075"/>
              <a:chExt cx="68400" cy="276550"/>
            </a:xfrm>
          </p:grpSpPr>
          <p:sp>
            <p:nvSpPr>
              <p:cNvPr id="1313" name="Google Shape;1313;p41"/>
              <p:cNvSpPr/>
              <p:nvPr/>
            </p:nvSpPr>
            <p:spPr>
              <a:xfrm>
                <a:off x="1176738" y="4075075"/>
                <a:ext cx="68400" cy="684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14" name="Google Shape;1314;p41"/>
              <p:cNvCxnSpPr/>
              <p:nvPr/>
            </p:nvCxnSpPr>
            <p:spPr>
              <a:xfrm rot="10800000">
                <a:off x="1210950" y="4143425"/>
                <a:ext cx="0" cy="20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15" name="Google Shape;1315;p41"/>
          <p:cNvGrpSpPr/>
          <p:nvPr/>
        </p:nvGrpSpPr>
        <p:grpSpPr>
          <a:xfrm>
            <a:off x="6078503" y="2416045"/>
            <a:ext cx="399038" cy="372165"/>
            <a:chOff x="-38542250" y="3220175"/>
            <a:chExt cx="341525" cy="318525"/>
          </a:xfrm>
          <a:solidFill>
            <a:schemeClr val="tx2"/>
          </a:solidFill>
        </p:grpSpPr>
        <p:sp>
          <p:nvSpPr>
            <p:cNvPr id="1316" name="Google Shape;1316;p41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1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1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41"/>
          <p:cNvGrpSpPr/>
          <p:nvPr/>
        </p:nvGrpSpPr>
        <p:grpSpPr>
          <a:xfrm>
            <a:off x="4671726" y="915858"/>
            <a:ext cx="266921" cy="369039"/>
            <a:chOff x="-38129425" y="3222550"/>
            <a:chExt cx="228450" cy="315850"/>
          </a:xfrm>
        </p:grpSpPr>
        <p:sp>
          <p:nvSpPr>
            <p:cNvPr id="1320" name="Google Shape;1320;p41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1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668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41"/>
          <p:cNvSpPr txBox="1">
            <a:spLocks noGrp="1"/>
          </p:cNvSpPr>
          <p:nvPr>
            <p:ph type="title"/>
          </p:nvPr>
        </p:nvSpPr>
        <p:spPr>
          <a:xfrm>
            <a:off x="743734" y="130650"/>
            <a:ext cx="5742773" cy="20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Wednesday 03.2.21</a:t>
            </a:r>
            <a:br>
              <a:rPr lang="en" dirty="0" smtClean="0"/>
            </a:br>
            <a:r>
              <a:rPr lang="en" dirty="0" smtClean="0"/>
              <a:t>There are 3 jobs today</a:t>
            </a:r>
            <a:endParaRPr dirty="0"/>
          </a:p>
        </p:txBody>
      </p:sp>
      <p:sp>
        <p:nvSpPr>
          <p:cNvPr id="1268" name="Google Shape;1268;p41"/>
          <p:cNvSpPr txBox="1">
            <a:spLocks noGrp="1"/>
          </p:cNvSpPr>
          <p:nvPr>
            <p:ph type="subTitle" idx="1"/>
          </p:nvPr>
        </p:nvSpPr>
        <p:spPr>
          <a:xfrm>
            <a:off x="743734" y="1489773"/>
            <a:ext cx="7916634" cy="27185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2500" dirty="0" smtClean="0">
                <a:solidFill>
                  <a:schemeClr val="accent6"/>
                </a:solidFill>
              </a:rPr>
              <a:t>C</a:t>
            </a:r>
            <a:r>
              <a:rPr lang="en-GB" sz="2500" dirty="0" smtClean="0">
                <a:solidFill>
                  <a:schemeClr val="accent6"/>
                </a:solidFill>
              </a:rPr>
              <a:t>o</a:t>
            </a:r>
            <a:r>
              <a:rPr lang="en" sz="2500" dirty="0" smtClean="0">
                <a:solidFill>
                  <a:schemeClr val="accent6"/>
                </a:solidFill>
              </a:rPr>
              <a:t>mplete the </a:t>
            </a:r>
            <a:r>
              <a:rPr lang="en" sz="2500" dirty="0" smtClean="0">
                <a:solidFill>
                  <a:schemeClr val="accent4"/>
                </a:solidFill>
              </a:rPr>
              <a:t>number ordering</a:t>
            </a:r>
            <a:r>
              <a:rPr lang="en" sz="2500" dirty="0" smtClean="0">
                <a:solidFill>
                  <a:schemeClr val="accent6"/>
                </a:solidFill>
              </a:rPr>
              <a:t> job on the next two slides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2500" dirty="0" smtClean="0">
                <a:solidFill>
                  <a:schemeClr val="accent4"/>
                </a:solidFill>
              </a:rPr>
              <a:t>Draw the hands on the clock </a:t>
            </a:r>
            <a:r>
              <a:rPr lang="en" sz="2500" dirty="0" smtClean="0">
                <a:solidFill>
                  <a:schemeClr val="accent6"/>
                </a:solidFill>
              </a:rPr>
              <a:t>for half past times (worksheet)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2500" dirty="0" smtClean="0">
                <a:solidFill>
                  <a:schemeClr val="accent6"/>
                </a:solidFill>
              </a:rPr>
              <a:t>Look for </a:t>
            </a:r>
            <a:r>
              <a:rPr lang="en" sz="2500" dirty="0" smtClean="0">
                <a:solidFill>
                  <a:schemeClr val="accent4"/>
                </a:solidFill>
              </a:rPr>
              <a:t>analogue clocks </a:t>
            </a:r>
            <a:r>
              <a:rPr lang="en" sz="2500" dirty="0" smtClean="0">
                <a:solidFill>
                  <a:schemeClr val="accent6"/>
                </a:solidFill>
              </a:rPr>
              <a:t>in your house. How many can you find? Take some pictures if you feel like sharing them.  </a:t>
            </a:r>
          </a:p>
        </p:txBody>
      </p:sp>
      <p:sp>
        <p:nvSpPr>
          <p:cNvPr id="1270" name="Google Shape;1270;p41"/>
          <p:cNvSpPr txBox="1">
            <a:spLocks noGrp="1"/>
          </p:cNvSpPr>
          <p:nvPr>
            <p:ph type="subTitle" idx="1"/>
          </p:nvPr>
        </p:nvSpPr>
        <p:spPr>
          <a:xfrm>
            <a:off x="794413" y="4363650"/>
            <a:ext cx="1184700" cy="1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Click to start</a:t>
            </a:r>
            <a:endParaRPr sz="1200">
              <a:solidFill>
                <a:schemeClr val="lt1"/>
              </a:solidFill>
            </a:endParaRPr>
          </a:p>
        </p:txBody>
      </p:sp>
      <p:grpSp>
        <p:nvGrpSpPr>
          <p:cNvPr id="1272" name="Google Shape;1272;p41"/>
          <p:cNvGrpSpPr/>
          <p:nvPr/>
        </p:nvGrpSpPr>
        <p:grpSpPr>
          <a:xfrm>
            <a:off x="6991536" y="314987"/>
            <a:ext cx="1399852" cy="1426188"/>
            <a:chOff x="596837" y="2906844"/>
            <a:chExt cx="1460004" cy="1487472"/>
          </a:xfrm>
        </p:grpSpPr>
        <p:sp>
          <p:nvSpPr>
            <p:cNvPr id="1273" name="Google Shape;1273;p41"/>
            <p:cNvSpPr/>
            <p:nvPr/>
          </p:nvSpPr>
          <p:spPr>
            <a:xfrm rot="-3380441">
              <a:off x="1782731" y="3396043"/>
              <a:ext cx="122362" cy="152978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4" name="Google Shape;1274;p41"/>
            <p:cNvSpPr/>
            <p:nvPr/>
          </p:nvSpPr>
          <p:spPr>
            <a:xfrm rot="-3380492">
              <a:off x="1825069" y="3343667"/>
              <a:ext cx="178634" cy="223350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5" name="Google Shape;1275;p41"/>
            <p:cNvSpPr/>
            <p:nvPr/>
          </p:nvSpPr>
          <p:spPr>
            <a:xfrm rot="934973" flipH="1">
              <a:off x="721909" y="3895955"/>
              <a:ext cx="122353" cy="152967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6" name="Google Shape;1276;p41"/>
            <p:cNvSpPr/>
            <p:nvPr/>
          </p:nvSpPr>
          <p:spPr>
            <a:xfrm rot="934972" flipH="1">
              <a:off x="623551" y="3898588"/>
              <a:ext cx="178637" cy="223348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277" name="Google Shape;1277;p41"/>
            <p:cNvGrpSpPr/>
            <p:nvPr/>
          </p:nvGrpSpPr>
          <p:grpSpPr>
            <a:xfrm rot="-59849">
              <a:off x="805919" y="2916047"/>
              <a:ext cx="1061662" cy="495758"/>
              <a:chOff x="-226721" y="-2604849"/>
              <a:chExt cx="1514915" cy="707412"/>
            </a:xfrm>
          </p:grpSpPr>
          <p:sp>
            <p:nvSpPr>
              <p:cNvPr id="1278" name="Google Shape;1278;p41"/>
              <p:cNvSpPr/>
              <p:nvPr/>
            </p:nvSpPr>
            <p:spPr>
              <a:xfrm rot="2849554">
                <a:off x="408287" y="-2384559"/>
                <a:ext cx="249300" cy="213856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664" extrusionOk="0">
                    <a:moveTo>
                      <a:pt x="426" y="0"/>
                    </a:moveTo>
                    <a:cubicBezTo>
                      <a:pt x="190" y="0"/>
                      <a:pt x="0" y="320"/>
                      <a:pt x="232" y="530"/>
                    </a:cubicBezTo>
                    <a:lnTo>
                      <a:pt x="3670" y="3587"/>
                    </a:lnTo>
                    <a:cubicBezTo>
                      <a:pt x="3728" y="3635"/>
                      <a:pt x="3794" y="3663"/>
                      <a:pt x="3870" y="3663"/>
                    </a:cubicBezTo>
                    <a:cubicBezTo>
                      <a:pt x="4147" y="3663"/>
                      <a:pt x="4270" y="3320"/>
                      <a:pt x="4070" y="3139"/>
                    </a:cubicBezTo>
                    <a:lnTo>
                      <a:pt x="622" y="82"/>
                    </a:lnTo>
                    <a:cubicBezTo>
                      <a:pt x="559" y="24"/>
                      <a:pt x="490" y="0"/>
                      <a:pt x="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1"/>
              <p:cNvSpPr/>
              <p:nvPr/>
            </p:nvSpPr>
            <p:spPr>
              <a:xfrm rot="2849554">
                <a:off x="473779" y="-2457296"/>
                <a:ext cx="115048" cy="91694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571" extrusionOk="0">
                    <a:moveTo>
                      <a:pt x="985" y="0"/>
                    </a:moveTo>
                    <a:cubicBezTo>
                      <a:pt x="858" y="0"/>
                      <a:pt x="729" y="32"/>
                      <a:pt x="610" y="97"/>
                    </a:cubicBezTo>
                    <a:cubicBezTo>
                      <a:pt x="0" y="431"/>
                      <a:pt x="96" y="1335"/>
                      <a:pt x="762" y="1535"/>
                    </a:cubicBezTo>
                    <a:cubicBezTo>
                      <a:pt x="841" y="1559"/>
                      <a:pt x="919" y="1570"/>
                      <a:pt x="994" y="1570"/>
                    </a:cubicBezTo>
                    <a:cubicBezTo>
                      <a:pt x="1554" y="1570"/>
                      <a:pt x="1971" y="957"/>
                      <a:pt x="1677" y="411"/>
                    </a:cubicBezTo>
                    <a:cubicBezTo>
                      <a:pt x="1533" y="150"/>
                      <a:pt x="1263" y="0"/>
                      <a:pt x="985" y="0"/>
                    </a:cubicBezTo>
                    <a:close/>
                  </a:path>
                </a:pathLst>
              </a:custGeom>
              <a:solidFill>
                <a:srgbClr val="FFCF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1"/>
              <p:cNvSpPr/>
              <p:nvPr/>
            </p:nvSpPr>
            <p:spPr>
              <a:xfrm rot="1530947">
                <a:off x="845674" y="-2365764"/>
                <a:ext cx="119012" cy="355913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6098" extrusionOk="0">
                    <a:moveTo>
                      <a:pt x="961" y="1"/>
                    </a:moveTo>
                    <a:cubicBezTo>
                      <a:pt x="955" y="1"/>
                      <a:pt x="949" y="1"/>
                      <a:pt x="943" y="1"/>
                    </a:cubicBezTo>
                    <a:cubicBezTo>
                      <a:pt x="419" y="11"/>
                      <a:pt x="0" y="449"/>
                      <a:pt x="19" y="982"/>
                    </a:cubicBezTo>
                    <a:lnTo>
                      <a:pt x="124" y="5164"/>
                    </a:lnTo>
                    <a:cubicBezTo>
                      <a:pt x="134" y="5678"/>
                      <a:pt x="562" y="6097"/>
                      <a:pt x="1077" y="6097"/>
                    </a:cubicBezTo>
                    <a:lnTo>
                      <a:pt x="1105" y="6097"/>
                    </a:lnTo>
                    <a:cubicBezTo>
                      <a:pt x="1629" y="6078"/>
                      <a:pt x="2039" y="5640"/>
                      <a:pt x="2029" y="5116"/>
                    </a:cubicBezTo>
                    <a:lnTo>
                      <a:pt x="1924" y="925"/>
                    </a:lnTo>
                    <a:cubicBezTo>
                      <a:pt x="1906" y="407"/>
                      <a:pt x="1477" y="1"/>
                      <a:pt x="9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1"/>
              <p:cNvSpPr/>
              <p:nvPr/>
            </p:nvSpPr>
            <p:spPr>
              <a:xfrm rot="1530947">
                <a:off x="678467" y="-2481359"/>
                <a:ext cx="556128" cy="374765"/>
              </a:xfrm>
              <a:custGeom>
                <a:avLst/>
                <a:gdLst/>
                <a:ahLst/>
                <a:cxnLst/>
                <a:rect l="l" t="t" r="r" b="b"/>
                <a:pathLst>
                  <a:path w="9528" h="6421" extrusionOk="0">
                    <a:moveTo>
                      <a:pt x="4778" y="1"/>
                    </a:moveTo>
                    <a:cubicBezTo>
                      <a:pt x="4745" y="1"/>
                      <a:pt x="4711" y="1"/>
                      <a:pt x="4677" y="2"/>
                    </a:cubicBezTo>
                    <a:cubicBezTo>
                      <a:pt x="2068" y="59"/>
                      <a:pt x="1" y="2135"/>
                      <a:pt x="58" y="4679"/>
                    </a:cubicBezTo>
                    <a:cubicBezTo>
                      <a:pt x="85" y="5875"/>
                      <a:pt x="2172" y="6421"/>
                      <a:pt x="4377" y="6421"/>
                    </a:cubicBezTo>
                    <a:cubicBezTo>
                      <a:pt x="6877" y="6421"/>
                      <a:pt x="9527" y="5719"/>
                      <a:pt x="9497" y="4469"/>
                    </a:cubicBezTo>
                    <a:cubicBezTo>
                      <a:pt x="9450" y="2147"/>
                      <a:pt x="7343" y="1"/>
                      <a:pt x="47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1"/>
              <p:cNvSpPr/>
              <p:nvPr/>
            </p:nvSpPr>
            <p:spPr>
              <a:xfrm rot="1530947">
                <a:off x="7462" y="-2294892"/>
                <a:ext cx="341393" cy="250505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4292" extrusionOk="0">
                    <a:moveTo>
                      <a:pt x="1086" y="0"/>
                    </a:moveTo>
                    <a:cubicBezTo>
                      <a:pt x="782" y="0"/>
                      <a:pt x="484" y="144"/>
                      <a:pt x="295" y="415"/>
                    </a:cubicBezTo>
                    <a:cubicBezTo>
                      <a:pt x="0" y="843"/>
                      <a:pt x="115" y="1434"/>
                      <a:pt x="543" y="1739"/>
                    </a:cubicBezTo>
                    <a:lnTo>
                      <a:pt x="4001" y="4120"/>
                    </a:lnTo>
                    <a:cubicBezTo>
                      <a:pt x="4153" y="4225"/>
                      <a:pt x="4344" y="4292"/>
                      <a:pt x="4534" y="4292"/>
                    </a:cubicBezTo>
                    <a:lnTo>
                      <a:pt x="4534" y="4282"/>
                    </a:lnTo>
                    <a:cubicBezTo>
                      <a:pt x="5468" y="4282"/>
                      <a:pt x="5849" y="3082"/>
                      <a:pt x="5077" y="2548"/>
                    </a:cubicBezTo>
                    <a:lnTo>
                      <a:pt x="1629" y="167"/>
                    </a:lnTo>
                    <a:cubicBezTo>
                      <a:pt x="1462" y="55"/>
                      <a:pt x="1273" y="0"/>
                      <a:pt x="10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1"/>
              <p:cNvSpPr/>
              <p:nvPr/>
            </p:nvSpPr>
            <p:spPr>
              <a:xfrm rot="1530947">
                <a:off x="-144984" y="-2505938"/>
                <a:ext cx="574631" cy="509590"/>
              </a:xfrm>
              <a:custGeom>
                <a:avLst/>
                <a:gdLst/>
                <a:ahLst/>
                <a:cxnLst/>
                <a:rect l="l" t="t" r="r" b="b"/>
                <a:pathLst>
                  <a:path w="9845" h="8731" extrusionOk="0">
                    <a:moveTo>
                      <a:pt x="5375" y="1"/>
                    </a:moveTo>
                    <a:cubicBezTo>
                      <a:pt x="3880" y="1"/>
                      <a:pt x="2399" y="741"/>
                      <a:pt x="1467" y="2099"/>
                    </a:cubicBezTo>
                    <a:cubicBezTo>
                      <a:pt x="0" y="4252"/>
                      <a:pt x="639" y="7252"/>
                      <a:pt x="2582" y="8576"/>
                    </a:cubicBezTo>
                    <a:cubicBezTo>
                      <a:pt x="2736" y="8682"/>
                      <a:pt x="2912" y="8731"/>
                      <a:pt x="3105" y="8731"/>
                    </a:cubicBezTo>
                    <a:cubicBezTo>
                      <a:pt x="5346" y="8731"/>
                      <a:pt x="9844" y="2109"/>
                      <a:pt x="7906" y="785"/>
                    </a:cubicBezTo>
                    <a:cubicBezTo>
                      <a:pt x="7129" y="254"/>
                      <a:pt x="6250" y="1"/>
                      <a:pt x="53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4" name="Google Shape;1284;p41"/>
            <p:cNvSpPr/>
            <p:nvPr/>
          </p:nvSpPr>
          <p:spPr>
            <a:xfrm rot="1471246">
              <a:off x="1327692" y="4027815"/>
              <a:ext cx="48918" cy="39061"/>
            </a:xfrm>
            <a:custGeom>
              <a:avLst/>
              <a:gdLst/>
              <a:ahLst/>
              <a:cxnLst/>
              <a:rect l="l" t="t" r="r" b="b"/>
              <a:pathLst>
                <a:path w="1196" h="955" extrusionOk="0">
                  <a:moveTo>
                    <a:pt x="593" y="0"/>
                  </a:moveTo>
                  <a:cubicBezTo>
                    <a:pt x="518" y="0"/>
                    <a:pt x="442" y="19"/>
                    <a:pt x="372" y="57"/>
                  </a:cubicBezTo>
                  <a:cubicBezTo>
                    <a:pt x="0" y="266"/>
                    <a:pt x="57" y="819"/>
                    <a:pt x="457" y="933"/>
                  </a:cubicBezTo>
                  <a:cubicBezTo>
                    <a:pt x="506" y="948"/>
                    <a:pt x="555" y="955"/>
                    <a:pt x="601" y="955"/>
                  </a:cubicBezTo>
                  <a:cubicBezTo>
                    <a:pt x="943" y="955"/>
                    <a:pt x="1195" y="584"/>
                    <a:pt x="1019" y="257"/>
                  </a:cubicBezTo>
                  <a:cubicBezTo>
                    <a:pt x="927" y="92"/>
                    <a:pt x="762" y="0"/>
                    <a:pt x="593" y="0"/>
                  </a:cubicBezTo>
                  <a:close/>
                </a:path>
              </a:pathLst>
            </a:custGeom>
            <a:solidFill>
              <a:srgbClr val="BC3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5" name="Google Shape;1285;p41"/>
            <p:cNvGrpSpPr/>
            <p:nvPr/>
          </p:nvGrpSpPr>
          <p:grpSpPr>
            <a:xfrm rot="-59849">
              <a:off x="848418" y="3843175"/>
              <a:ext cx="1015913" cy="425289"/>
              <a:chOff x="1069238" y="2104157"/>
              <a:chExt cx="1449635" cy="606857"/>
            </a:xfrm>
          </p:grpSpPr>
          <p:sp>
            <p:nvSpPr>
              <p:cNvPr id="1286" name="Google Shape;1286;p41"/>
              <p:cNvSpPr/>
              <p:nvPr/>
            </p:nvSpPr>
            <p:spPr>
              <a:xfrm rot="1530947">
                <a:off x="1172133" y="2131535"/>
                <a:ext cx="248005" cy="53387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9147" extrusionOk="0">
                    <a:moveTo>
                      <a:pt x="2706" y="1"/>
                    </a:moveTo>
                    <a:cubicBezTo>
                      <a:pt x="2021" y="1"/>
                      <a:pt x="1415" y="485"/>
                      <a:pt x="1296" y="1174"/>
                    </a:cubicBezTo>
                    <a:lnTo>
                      <a:pt x="162" y="7461"/>
                    </a:lnTo>
                    <a:cubicBezTo>
                      <a:pt x="0" y="8337"/>
                      <a:pt x="677" y="9147"/>
                      <a:pt x="1563" y="9147"/>
                    </a:cubicBezTo>
                    <a:cubicBezTo>
                      <a:pt x="2258" y="9147"/>
                      <a:pt x="2848" y="8651"/>
                      <a:pt x="2972" y="7966"/>
                    </a:cubicBezTo>
                    <a:lnTo>
                      <a:pt x="4106" y="1679"/>
                    </a:lnTo>
                    <a:cubicBezTo>
                      <a:pt x="4249" y="908"/>
                      <a:pt x="3734" y="165"/>
                      <a:pt x="2953" y="22"/>
                    </a:cubicBezTo>
                    <a:cubicBezTo>
                      <a:pt x="2870" y="8"/>
                      <a:pt x="2788" y="1"/>
                      <a:pt x="2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1"/>
              <p:cNvSpPr/>
              <p:nvPr/>
            </p:nvSpPr>
            <p:spPr>
              <a:xfrm rot="-1530947" flipH="1">
                <a:off x="2167973" y="2149766"/>
                <a:ext cx="248005" cy="53387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9147" extrusionOk="0">
                    <a:moveTo>
                      <a:pt x="2706" y="1"/>
                    </a:moveTo>
                    <a:cubicBezTo>
                      <a:pt x="2021" y="1"/>
                      <a:pt x="1415" y="485"/>
                      <a:pt x="1296" y="1174"/>
                    </a:cubicBezTo>
                    <a:lnTo>
                      <a:pt x="162" y="7461"/>
                    </a:lnTo>
                    <a:cubicBezTo>
                      <a:pt x="0" y="8337"/>
                      <a:pt x="677" y="9147"/>
                      <a:pt x="1563" y="9147"/>
                    </a:cubicBezTo>
                    <a:cubicBezTo>
                      <a:pt x="2258" y="9147"/>
                      <a:pt x="2848" y="8651"/>
                      <a:pt x="2972" y="7966"/>
                    </a:cubicBezTo>
                    <a:lnTo>
                      <a:pt x="4106" y="1679"/>
                    </a:lnTo>
                    <a:cubicBezTo>
                      <a:pt x="4249" y="908"/>
                      <a:pt x="3734" y="165"/>
                      <a:pt x="2953" y="22"/>
                    </a:cubicBezTo>
                    <a:cubicBezTo>
                      <a:pt x="2870" y="8"/>
                      <a:pt x="2788" y="1"/>
                      <a:pt x="2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8" name="Google Shape;1288;p41"/>
            <p:cNvSpPr/>
            <p:nvPr/>
          </p:nvSpPr>
          <p:spPr>
            <a:xfrm rot="1471158">
              <a:off x="823641" y="3230135"/>
              <a:ext cx="1045742" cy="991913"/>
            </a:xfrm>
            <a:custGeom>
              <a:avLst/>
              <a:gdLst/>
              <a:ahLst/>
              <a:cxnLst/>
              <a:rect l="l" t="t" r="r" b="b"/>
              <a:pathLst>
                <a:path w="25566" h="24250" extrusionOk="0">
                  <a:moveTo>
                    <a:pt x="12554" y="1"/>
                  </a:moveTo>
                  <a:cubicBezTo>
                    <a:pt x="10605" y="1"/>
                    <a:pt x="8627" y="472"/>
                    <a:pt x="6792" y="1467"/>
                  </a:cubicBezTo>
                  <a:cubicBezTo>
                    <a:pt x="2486" y="3801"/>
                    <a:pt x="0" y="8506"/>
                    <a:pt x="515" y="13383"/>
                  </a:cubicBezTo>
                  <a:cubicBezTo>
                    <a:pt x="1019" y="18260"/>
                    <a:pt x="4420" y="22346"/>
                    <a:pt x="9116" y="23746"/>
                  </a:cubicBezTo>
                  <a:cubicBezTo>
                    <a:pt x="10256" y="24085"/>
                    <a:pt x="11418" y="24250"/>
                    <a:pt x="12568" y="24250"/>
                  </a:cubicBezTo>
                  <a:cubicBezTo>
                    <a:pt x="16165" y="24250"/>
                    <a:pt x="19646" y="22644"/>
                    <a:pt x="21984" y="19765"/>
                  </a:cubicBezTo>
                  <a:cubicBezTo>
                    <a:pt x="25070" y="15955"/>
                    <a:pt x="25565" y="10659"/>
                    <a:pt x="23222" y="6344"/>
                  </a:cubicBezTo>
                  <a:cubicBezTo>
                    <a:pt x="21026" y="2299"/>
                    <a:pt x="16858" y="1"/>
                    <a:pt x="12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1"/>
            <p:cNvSpPr/>
            <p:nvPr/>
          </p:nvSpPr>
          <p:spPr>
            <a:xfrm rot="1471158">
              <a:off x="922506" y="3339152"/>
              <a:ext cx="835743" cy="767884"/>
            </a:xfrm>
            <a:custGeom>
              <a:avLst/>
              <a:gdLst/>
              <a:ahLst/>
              <a:cxnLst/>
              <a:rect l="l" t="t" r="r" b="b"/>
              <a:pathLst>
                <a:path w="20432" h="18773" extrusionOk="0">
                  <a:moveTo>
                    <a:pt x="10183" y="362"/>
                  </a:moveTo>
                  <a:cubicBezTo>
                    <a:pt x="14727" y="362"/>
                    <a:pt x="18566" y="3750"/>
                    <a:pt x="19136" y="8258"/>
                  </a:cubicBezTo>
                  <a:cubicBezTo>
                    <a:pt x="19698" y="12773"/>
                    <a:pt x="16812" y="17012"/>
                    <a:pt x="12402" y="18136"/>
                  </a:cubicBezTo>
                  <a:cubicBezTo>
                    <a:pt x="11659" y="18325"/>
                    <a:pt x="10911" y="18416"/>
                    <a:pt x="10174" y="18416"/>
                  </a:cubicBezTo>
                  <a:cubicBezTo>
                    <a:pt x="6537" y="18416"/>
                    <a:pt x="3150" y="16202"/>
                    <a:pt x="1772" y="12678"/>
                  </a:cubicBezTo>
                  <a:cubicBezTo>
                    <a:pt x="115" y="8439"/>
                    <a:pt x="1867" y="3629"/>
                    <a:pt x="5877" y="1457"/>
                  </a:cubicBezTo>
                  <a:cubicBezTo>
                    <a:pt x="7192" y="743"/>
                    <a:pt x="8659" y="371"/>
                    <a:pt x="10164" y="362"/>
                  </a:cubicBezTo>
                  <a:cubicBezTo>
                    <a:pt x="10170" y="362"/>
                    <a:pt x="10176" y="362"/>
                    <a:pt x="10183" y="362"/>
                  </a:cubicBezTo>
                  <a:close/>
                  <a:moveTo>
                    <a:pt x="10164" y="0"/>
                  </a:moveTo>
                  <a:lnTo>
                    <a:pt x="10164" y="10"/>
                  </a:lnTo>
                  <a:cubicBezTo>
                    <a:pt x="5935" y="10"/>
                    <a:pt x="2239" y="2838"/>
                    <a:pt x="1115" y="6906"/>
                  </a:cubicBezTo>
                  <a:cubicBezTo>
                    <a:pt x="0" y="10982"/>
                    <a:pt x="1744" y="15297"/>
                    <a:pt x="5373" y="17459"/>
                  </a:cubicBezTo>
                  <a:cubicBezTo>
                    <a:pt x="6860" y="18342"/>
                    <a:pt x="8516" y="18773"/>
                    <a:pt x="10161" y="18773"/>
                  </a:cubicBezTo>
                  <a:cubicBezTo>
                    <a:pt x="12530" y="18773"/>
                    <a:pt x="14876" y="17880"/>
                    <a:pt x="16669" y="16154"/>
                  </a:cubicBezTo>
                  <a:cubicBezTo>
                    <a:pt x="19717" y="13230"/>
                    <a:pt x="20432" y="8630"/>
                    <a:pt x="18412" y="4915"/>
                  </a:cubicBezTo>
                  <a:cubicBezTo>
                    <a:pt x="16774" y="1895"/>
                    <a:pt x="13602" y="10"/>
                    <a:pt x="10164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1321938" y="4027900"/>
              <a:ext cx="36900" cy="36900"/>
            </a:xfrm>
            <a:prstGeom prst="ellipse">
              <a:avLst/>
            </a:prstGeom>
            <a:solidFill>
              <a:srgbClr val="BC3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1" name="Google Shape;1291;p41"/>
            <p:cNvGrpSpPr/>
            <p:nvPr/>
          </p:nvGrpSpPr>
          <p:grpSpPr>
            <a:xfrm>
              <a:off x="992838" y="3379225"/>
              <a:ext cx="687813" cy="360438"/>
              <a:chOff x="870613" y="3768925"/>
              <a:chExt cx="687813" cy="360438"/>
            </a:xfrm>
          </p:grpSpPr>
          <p:sp>
            <p:nvSpPr>
              <p:cNvPr id="1292" name="Google Shape;1292;p41"/>
              <p:cNvSpPr/>
              <p:nvPr/>
            </p:nvSpPr>
            <p:spPr>
              <a:xfrm>
                <a:off x="1196138" y="3768925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1"/>
              <p:cNvSpPr/>
              <p:nvPr/>
            </p:nvSpPr>
            <p:spPr>
              <a:xfrm>
                <a:off x="870613" y="4092463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1"/>
              <p:cNvSpPr/>
              <p:nvPr/>
            </p:nvSpPr>
            <p:spPr>
              <a:xfrm>
                <a:off x="960363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1"/>
              <p:cNvSpPr/>
              <p:nvPr/>
            </p:nvSpPr>
            <p:spPr>
              <a:xfrm>
                <a:off x="1069513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1"/>
              <p:cNvSpPr/>
              <p:nvPr/>
            </p:nvSpPr>
            <p:spPr>
              <a:xfrm>
                <a:off x="897413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1"/>
              <p:cNvSpPr/>
              <p:nvPr/>
            </p:nvSpPr>
            <p:spPr>
              <a:xfrm flipH="1">
                <a:off x="1521525" y="4092463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1"/>
              <p:cNvSpPr/>
              <p:nvPr/>
            </p:nvSpPr>
            <p:spPr>
              <a:xfrm flipH="1">
                <a:off x="1431775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1"/>
              <p:cNvSpPr/>
              <p:nvPr/>
            </p:nvSpPr>
            <p:spPr>
              <a:xfrm flipH="1">
                <a:off x="1322625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1"/>
              <p:cNvSpPr/>
              <p:nvPr/>
            </p:nvSpPr>
            <p:spPr>
              <a:xfrm flipH="1">
                <a:off x="1494725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1" name="Google Shape;1301;p41"/>
            <p:cNvGrpSpPr/>
            <p:nvPr/>
          </p:nvGrpSpPr>
          <p:grpSpPr>
            <a:xfrm rot="10800000">
              <a:off x="1019638" y="3833569"/>
              <a:ext cx="634213" cy="228969"/>
              <a:chOff x="897413" y="3768925"/>
              <a:chExt cx="634213" cy="228969"/>
            </a:xfrm>
          </p:grpSpPr>
          <p:sp>
            <p:nvSpPr>
              <p:cNvPr id="1302" name="Google Shape;1302;p41"/>
              <p:cNvSpPr/>
              <p:nvPr/>
            </p:nvSpPr>
            <p:spPr>
              <a:xfrm>
                <a:off x="1196138" y="3768925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1"/>
              <p:cNvSpPr/>
              <p:nvPr/>
            </p:nvSpPr>
            <p:spPr>
              <a:xfrm>
                <a:off x="960363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1"/>
              <p:cNvSpPr/>
              <p:nvPr/>
            </p:nvSpPr>
            <p:spPr>
              <a:xfrm>
                <a:off x="1069513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1"/>
              <p:cNvSpPr/>
              <p:nvPr/>
            </p:nvSpPr>
            <p:spPr>
              <a:xfrm>
                <a:off x="897413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1"/>
              <p:cNvSpPr/>
              <p:nvPr/>
            </p:nvSpPr>
            <p:spPr>
              <a:xfrm flipH="1">
                <a:off x="1431775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1"/>
              <p:cNvSpPr/>
              <p:nvPr/>
            </p:nvSpPr>
            <p:spPr>
              <a:xfrm flipH="1">
                <a:off x="1322625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1"/>
              <p:cNvSpPr/>
              <p:nvPr/>
            </p:nvSpPr>
            <p:spPr>
              <a:xfrm flipH="1">
                <a:off x="1494725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0" name="Google Shape;1310;p41"/>
          <p:cNvGrpSpPr/>
          <p:nvPr/>
        </p:nvGrpSpPr>
        <p:grpSpPr>
          <a:xfrm>
            <a:off x="7683908" y="912344"/>
            <a:ext cx="65582" cy="472364"/>
            <a:chOff x="1350978" y="3246825"/>
            <a:chExt cx="71581" cy="515568"/>
          </a:xfrm>
        </p:grpSpPr>
        <p:sp>
          <p:nvSpPr>
            <p:cNvPr id="1311" name="Google Shape;1311;p41"/>
            <p:cNvSpPr/>
            <p:nvPr/>
          </p:nvSpPr>
          <p:spPr>
            <a:xfrm>
              <a:off x="1378075" y="3246825"/>
              <a:ext cx="17400" cy="254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2" name="Google Shape;1312;p41"/>
            <p:cNvGrpSpPr/>
            <p:nvPr/>
          </p:nvGrpSpPr>
          <p:grpSpPr>
            <a:xfrm>
              <a:off x="1350978" y="3472984"/>
              <a:ext cx="71581" cy="289410"/>
              <a:chOff x="1176738" y="4075075"/>
              <a:chExt cx="68400" cy="276550"/>
            </a:xfrm>
          </p:grpSpPr>
          <p:sp>
            <p:nvSpPr>
              <p:cNvPr id="1313" name="Google Shape;1313;p41"/>
              <p:cNvSpPr/>
              <p:nvPr/>
            </p:nvSpPr>
            <p:spPr>
              <a:xfrm>
                <a:off x="1176738" y="4075075"/>
                <a:ext cx="68400" cy="684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14" name="Google Shape;1314;p41"/>
              <p:cNvCxnSpPr/>
              <p:nvPr/>
            </p:nvCxnSpPr>
            <p:spPr>
              <a:xfrm rot="10800000">
                <a:off x="1210950" y="4143425"/>
                <a:ext cx="0" cy="20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15" name="Google Shape;1315;p41"/>
          <p:cNvGrpSpPr/>
          <p:nvPr/>
        </p:nvGrpSpPr>
        <p:grpSpPr>
          <a:xfrm>
            <a:off x="8614462" y="4162825"/>
            <a:ext cx="399038" cy="372165"/>
            <a:chOff x="-38542250" y="3220175"/>
            <a:chExt cx="341525" cy="318525"/>
          </a:xfrm>
        </p:grpSpPr>
        <p:sp>
          <p:nvSpPr>
            <p:cNvPr id="1316" name="Google Shape;1316;p41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1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1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41"/>
          <p:cNvGrpSpPr/>
          <p:nvPr/>
        </p:nvGrpSpPr>
        <p:grpSpPr>
          <a:xfrm>
            <a:off x="5385599" y="503015"/>
            <a:ext cx="266921" cy="369039"/>
            <a:chOff x="-38129425" y="3222550"/>
            <a:chExt cx="228450" cy="315850"/>
          </a:xfrm>
        </p:grpSpPr>
        <p:sp>
          <p:nvSpPr>
            <p:cNvPr id="1320" name="Google Shape;1320;p41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1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4591" y="306206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5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Put these numbers in the correct order from </a:t>
            </a:r>
            <a:r>
              <a:rPr lang="en-GB" sz="2400" dirty="0" smtClean="0">
                <a:solidFill>
                  <a:schemeClr val="accent2"/>
                </a:solidFill>
              </a:rPr>
              <a:t>smallest</a:t>
            </a:r>
            <a:r>
              <a:rPr lang="en-GB" sz="2400" dirty="0" smtClean="0"/>
              <a:t> to </a:t>
            </a:r>
            <a:r>
              <a:rPr lang="en-GB" sz="2400" dirty="0" smtClean="0">
                <a:solidFill>
                  <a:schemeClr val="accent5"/>
                </a:solidFill>
              </a:rPr>
              <a:t>biggest</a:t>
            </a:r>
            <a:r>
              <a:rPr lang="en-GB" sz="2400" dirty="0" smtClean="0"/>
              <a:t>.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25116" y="1411706"/>
            <a:ext cx="8606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Mali" panose="020B0604020202020204" charset="-34"/>
                <a:cs typeface="Mali" panose="020B0604020202020204" charset="-34"/>
              </a:rPr>
              <a:t>54		 98		 30		 115	 	16 </a:t>
            </a:r>
            <a:endParaRPr lang="en-GB" sz="3000" dirty="0">
              <a:latin typeface="Mali" panose="020B0604020202020204" charset="-34"/>
              <a:cs typeface="Mali" panose="020B060402020202020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115" y="2582780"/>
            <a:ext cx="8606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6"/>
                </a:solidFill>
                <a:latin typeface="Mali" panose="020B0604020202020204" charset="-34"/>
                <a:cs typeface="Mali" panose="020B0604020202020204" charset="-34"/>
              </a:rPr>
              <a:t>1</a:t>
            </a:r>
            <a:r>
              <a:rPr lang="en-GB" sz="3000" dirty="0" smtClean="0">
                <a:solidFill>
                  <a:schemeClr val="accent6"/>
                </a:solidFill>
                <a:latin typeface="Mali" panose="020B0604020202020204" charset="-34"/>
                <a:cs typeface="Mali" panose="020B0604020202020204" charset="-34"/>
              </a:rPr>
              <a:t>4		 85		 23		 109	 	96 </a:t>
            </a:r>
            <a:endParaRPr lang="en-GB" sz="3000" dirty="0">
              <a:solidFill>
                <a:schemeClr val="accent6"/>
              </a:solidFill>
              <a:latin typeface="Mali" panose="020B0604020202020204" charset="-34"/>
              <a:cs typeface="Mali" panose="020B060402020202020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115" y="3753854"/>
            <a:ext cx="8606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Mali" panose="020B0604020202020204" charset="-34"/>
                <a:cs typeface="Mali" panose="020B0604020202020204" charset="-34"/>
              </a:rPr>
              <a:t>46		 32		 14		 105	 	28 </a:t>
            </a:r>
            <a:endParaRPr lang="en-GB" sz="3000" dirty="0">
              <a:latin typeface="Mali" panose="020B0604020202020204" charset="-34"/>
              <a:cs typeface="Mali" panose="020B0604020202020204" charset="-34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1628" y="1081260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6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earning Class with Timers! by Slidesgo">
  <a:themeElements>
    <a:clrScheme name="Simple Light">
      <a:dk1>
        <a:srgbClr val="002E31"/>
      </a:dk1>
      <a:lt1>
        <a:srgbClr val="FFFFFF"/>
      </a:lt1>
      <a:dk2>
        <a:srgbClr val="002E31"/>
      </a:dk2>
      <a:lt2>
        <a:srgbClr val="171C40"/>
      </a:lt2>
      <a:accent1>
        <a:srgbClr val="FBEBEC"/>
      </a:accent1>
      <a:accent2>
        <a:srgbClr val="FFAA00"/>
      </a:accent2>
      <a:accent3>
        <a:srgbClr val="FC7D2E"/>
      </a:accent3>
      <a:accent4>
        <a:srgbClr val="FF715E"/>
      </a:accent4>
      <a:accent5>
        <a:srgbClr val="9AEEF9"/>
      </a:accent5>
      <a:accent6>
        <a:srgbClr val="0096D4"/>
      </a:accent6>
      <a:hlink>
        <a:srgbClr val="002E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</TotalTime>
  <Words>722</Words>
  <Application>Microsoft Office PowerPoint</Application>
  <PresentationFormat>On-screen Show (16:9)</PresentationFormat>
  <Paragraphs>100</Paragraphs>
  <Slides>17</Slides>
  <Notes>12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Mali</vt:lpstr>
      <vt:lpstr>Roboto</vt:lpstr>
      <vt:lpstr>Lato Black</vt:lpstr>
      <vt:lpstr>Arial</vt:lpstr>
      <vt:lpstr>Learning Class with Timers! by Slidesgo</vt:lpstr>
      <vt:lpstr>Numeracy Jobs  01.2.21</vt:lpstr>
      <vt:lpstr>Monday 01.2.21 There are 3 jobs today</vt:lpstr>
      <vt:lpstr>Triangles</vt:lpstr>
      <vt:lpstr>Circles </vt:lpstr>
      <vt:lpstr>Squares </vt:lpstr>
      <vt:lpstr>PowerPoint Presentation</vt:lpstr>
      <vt:lpstr>Tuesday 02.2.21  Today is a live lesson. Remember your clock! </vt:lpstr>
      <vt:lpstr>Wednesday 03.2.21 There are 3 jobs today</vt:lpstr>
      <vt:lpstr>Put these numbers in the correct order from smallest to biggest. </vt:lpstr>
      <vt:lpstr>Put these numbers in the correct order from biggest to smallest. </vt:lpstr>
      <vt:lpstr>PowerPoint Presentation</vt:lpstr>
      <vt:lpstr>Thursday 02.2.21  Today is a live lesson. Remember your clock! </vt:lpstr>
      <vt:lpstr>Friday 05.2.21 There are 3 jobs today</vt:lpstr>
      <vt:lpstr>Triangles</vt:lpstr>
      <vt:lpstr>Circles</vt:lpstr>
      <vt:lpstr>Squares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Numeracy Jobs  01.2.21</dc:title>
  <dc:creator>Lorna Conway</dc:creator>
  <cp:lastModifiedBy>Lorna Conway</cp:lastModifiedBy>
  <cp:revision>18</cp:revision>
  <dcterms:modified xsi:type="dcterms:W3CDTF">2021-01-30T09:41:23Z</dcterms:modified>
</cp:coreProperties>
</file>