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itchFamily="2" charset="77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28D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192" y="1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kindergarten-usa/themes-kindergarten-usa/safety-themes-kindergarten-us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kindergarten-usa/themes-kindergarten-usa/safety-themes-kindergarten-us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Look and listen again </a:t>
            </a:r>
            <a:r>
              <a:rPr lang="en-GB" dirty="0"/>
              <a:t>to see and hear if any more vehicles are coming.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"/>
          <a:stretch/>
        </p:blipFill>
        <p:spPr>
          <a:xfrm>
            <a:off x="655969" y="2285280"/>
            <a:ext cx="3452770" cy="412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10" y="2285281"/>
            <a:ext cx="4814640" cy="41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8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Cross</a:t>
            </a:r>
            <a:r>
              <a:rPr lang="en-GB" dirty="0"/>
              <a:t> the road – but keep looking and listening.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37377" y="2612961"/>
            <a:ext cx="6669247" cy="3644664"/>
            <a:chOff x="1237377" y="2612961"/>
            <a:chExt cx="6669247" cy="36446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377" y="2612961"/>
              <a:ext cx="6669247" cy="3644664"/>
            </a:xfrm>
            <a:prstGeom prst="roundRect">
              <a:avLst>
                <a:gd name="adj" fmla="val 6079"/>
              </a:avLst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507" y="3078761"/>
              <a:ext cx="673752" cy="17742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66" y="3078761"/>
              <a:ext cx="493741" cy="194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49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remember how to cross the road safely?</a:t>
            </a:r>
          </a:p>
        </p:txBody>
      </p:sp>
      <p:sp>
        <p:nvSpPr>
          <p:cNvPr id="2" name="Oval 1"/>
          <p:cNvSpPr/>
          <p:nvPr/>
        </p:nvSpPr>
        <p:spPr>
          <a:xfrm>
            <a:off x="872455" y="2416030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3263317" y="2416030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654179" y="2416030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56" y="2416030"/>
            <a:ext cx="1713631" cy="1211735"/>
          </a:xfrm>
          <a:prstGeom prst="roundRect">
            <a:avLst>
              <a:gd name="adj" fmla="val 10140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r="32941"/>
          <a:stretch/>
        </p:blipFill>
        <p:spPr bwMode="auto">
          <a:xfrm>
            <a:off x="3757129" y="2416030"/>
            <a:ext cx="1713630" cy="1203832"/>
          </a:xfrm>
          <a:prstGeom prst="round2SameRect">
            <a:avLst>
              <a:gd name="adj1" fmla="val 0"/>
              <a:gd name="adj2" fmla="val 137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56851" y="2340529"/>
            <a:ext cx="2080999" cy="1279333"/>
            <a:chOff x="5282766" y="2285281"/>
            <a:chExt cx="3105583" cy="19092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6"/>
            <a:stretch/>
          </p:blipFill>
          <p:spPr>
            <a:xfrm>
              <a:off x="5282766" y="2285281"/>
              <a:ext cx="1598503" cy="19092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351" y="2285281"/>
              <a:ext cx="2228998" cy="1909215"/>
            </a:xfrm>
            <a:prstGeom prst="rect">
              <a:avLst/>
            </a:prstGeom>
          </p:spPr>
        </p:pic>
      </p:grpSp>
      <p:sp>
        <p:nvSpPr>
          <p:cNvPr id="12" name="Oval 11"/>
          <p:cNvSpPr/>
          <p:nvPr/>
        </p:nvSpPr>
        <p:spPr>
          <a:xfrm>
            <a:off x="872455" y="4168014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3263317" y="4168014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5654179" y="4168014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674378" y="4092513"/>
            <a:ext cx="2080999" cy="1279333"/>
            <a:chOff x="5282766" y="2285281"/>
            <a:chExt cx="3105583" cy="190921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6"/>
            <a:stretch/>
          </p:blipFill>
          <p:spPr>
            <a:xfrm>
              <a:off x="5282766" y="2285281"/>
              <a:ext cx="1598503" cy="19092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351" y="2285281"/>
              <a:ext cx="2228998" cy="190921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375795" y="4169446"/>
            <a:ext cx="1704102" cy="1210303"/>
            <a:chOff x="1237377" y="2612961"/>
            <a:chExt cx="5131674" cy="364466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54"/>
            <a:stretch/>
          </p:blipFill>
          <p:spPr>
            <a:xfrm>
              <a:off x="1237377" y="2612961"/>
              <a:ext cx="5131674" cy="3644664"/>
            </a:xfrm>
            <a:prstGeom prst="roundRect">
              <a:avLst>
                <a:gd name="adj" fmla="val 6079"/>
              </a:avLst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876" y="2877425"/>
              <a:ext cx="673752" cy="177427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35" y="2877425"/>
              <a:ext cx="493741" cy="19420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166747" y="4172426"/>
            <a:ext cx="1728431" cy="1228183"/>
            <a:chOff x="1237377" y="2612961"/>
            <a:chExt cx="5129161" cy="36446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92"/>
            <a:stretch/>
          </p:blipFill>
          <p:spPr>
            <a:xfrm>
              <a:off x="1237377" y="2612961"/>
              <a:ext cx="5129161" cy="3644664"/>
            </a:xfrm>
            <a:prstGeom prst="roundRect">
              <a:avLst>
                <a:gd name="adj" fmla="val 6079"/>
              </a:avLst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507" y="3078761"/>
              <a:ext cx="673752" cy="177427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66" y="3078761"/>
              <a:ext cx="493741" cy="194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3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  <a:latin typeface="+mn-lt"/>
              </a:rPr>
              <a:t>Road Safety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607" y="1513946"/>
            <a:ext cx="7750787" cy="639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Crossing the road can be very dangerous. Adults can help you, and there are some special rules to follow to make sure you can cross the roads safely.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2" y="2746643"/>
            <a:ext cx="6006517" cy="34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 some roads, there are things to help you cross, like crosswalks.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27" y="2172748"/>
            <a:ext cx="5446946" cy="3851620"/>
          </a:xfrm>
          <a:prstGeom prst="roundRect">
            <a:avLst>
              <a:gd name="adj" fmla="val 6866"/>
            </a:avLst>
          </a:prstGeom>
        </p:spPr>
      </p:pic>
    </p:spTree>
    <p:extLst>
      <p:ext uri="{BB962C8B-B14F-4D97-AF65-F5344CB8AC3E}">
        <p14:creationId xmlns:p14="http://schemas.microsoft.com/office/powerpoint/2010/main" val="413413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369051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On some roads there are people to help you cross. The crossing guard </a:t>
            </a:r>
            <a:br>
              <a:rPr lang="en-GB" dirty="0"/>
            </a:br>
            <a:r>
              <a:rPr lang="en-GB" dirty="0"/>
              <a:t>will hold up a special sign to ask cars to stop so that people can cross the road safely.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12" y="1249960"/>
            <a:ext cx="4119587" cy="49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3413679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When walking with an adult, hold their hand – especially when you need to cross a road.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75" y="1298037"/>
            <a:ext cx="4801473" cy="4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4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are some special rules to follow to help you keep safe around roads.</a:t>
            </a:r>
          </a:p>
          <a:p>
            <a:endParaRPr lang="en-GB" dirty="0"/>
          </a:p>
          <a:p>
            <a:r>
              <a:rPr lang="en-GB" b="1" dirty="0"/>
              <a:t>Think</a:t>
            </a:r>
            <a:r>
              <a:rPr lang="en-GB" dirty="0"/>
              <a:t> about where you should cross.</a:t>
            </a:r>
          </a:p>
          <a:p>
            <a:endParaRPr lang="en-GB" dirty="0"/>
          </a:p>
          <a:p>
            <a:r>
              <a:rPr lang="en-GB" dirty="0"/>
              <a:t>Make sure you can </a:t>
            </a:r>
            <a:r>
              <a:rPr lang="en-GB" b="1" dirty="0"/>
              <a:t>see both ways </a:t>
            </a:r>
            <a:r>
              <a:rPr lang="en-GB" dirty="0"/>
              <a:t>along the road.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42151"/>
            <a:ext cx="4362276" cy="3084633"/>
          </a:xfrm>
          <a:prstGeom prst="roundRect">
            <a:avLst>
              <a:gd name="adj" fmla="val 10140"/>
            </a:avLst>
          </a:prstGeom>
        </p:spPr>
      </p:pic>
    </p:spTree>
    <p:extLst>
      <p:ext uri="{BB962C8B-B14F-4D97-AF65-F5344CB8AC3E}">
        <p14:creationId xmlns:p14="http://schemas.microsoft.com/office/powerpoint/2010/main" val="94951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Stop</a:t>
            </a:r>
            <a:r>
              <a:rPr lang="en-GB" dirty="0"/>
              <a:t> at the side of the road.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4" y="4169329"/>
            <a:ext cx="7868073" cy="2033880"/>
          </a:xfrm>
          <a:prstGeom prst="round2SameRect">
            <a:avLst>
              <a:gd name="adj1" fmla="val 0"/>
              <a:gd name="adj2" fmla="val 137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6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Look and listen </a:t>
            </a:r>
            <a:r>
              <a:rPr lang="en-GB" dirty="0"/>
              <a:t>to see and hear if any vehicles are coming.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"/>
          <a:stretch/>
        </p:blipFill>
        <p:spPr>
          <a:xfrm>
            <a:off x="655969" y="2285280"/>
            <a:ext cx="3452770" cy="4123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10" y="2285281"/>
            <a:ext cx="4814640" cy="41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Wait</a:t>
            </a:r>
            <a:r>
              <a:rPr lang="en-GB" dirty="0"/>
              <a:t> until any vehicles have passed.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7377" y="2612961"/>
            <a:ext cx="6669247" cy="3644664"/>
            <a:chOff x="1237377" y="2612961"/>
            <a:chExt cx="6669247" cy="36446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377" y="2612961"/>
              <a:ext cx="6669247" cy="3644664"/>
            </a:xfrm>
            <a:prstGeom prst="roundRect">
              <a:avLst>
                <a:gd name="adj" fmla="val 6079"/>
              </a:avLst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876" y="2877425"/>
              <a:ext cx="673752" cy="17742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35" y="2877425"/>
              <a:ext cx="493741" cy="194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69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61</TotalTime>
  <Words>224</Words>
  <Application>Microsoft Macintosh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Twinkl</vt:lpstr>
      <vt:lpstr>Office Theme</vt:lpstr>
      <vt:lpstr>PowerPoint Presentation</vt:lpstr>
      <vt:lpstr>Road Safety</vt:lpstr>
      <vt:lpstr>Road Safety</vt:lpstr>
      <vt:lpstr>Road Safety</vt:lpstr>
      <vt:lpstr>Road Safety</vt:lpstr>
      <vt:lpstr>Road Safety</vt:lpstr>
      <vt:lpstr>Road Safety</vt:lpstr>
      <vt:lpstr>Road Safety</vt:lpstr>
      <vt:lpstr>Road Safety</vt:lpstr>
      <vt:lpstr>Road Safety</vt:lpstr>
      <vt:lpstr>Road Safety</vt:lpstr>
      <vt:lpstr>Road Safety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Microsoft Office User</cp:lastModifiedBy>
  <cp:revision>19</cp:revision>
  <dcterms:created xsi:type="dcterms:W3CDTF">2020-02-14T16:40:40Z</dcterms:created>
  <dcterms:modified xsi:type="dcterms:W3CDTF">2021-01-24T16:15:26Z</dcterms:modified>
</cp:coreProperties>
</file>