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CA36-D3E9-6341-BDC1-20AF70B44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and wellbeing grid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01C5B-E449-6D43-B385-834FF9611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Choose one job on </a:t>
            </a:r>
            <a:r>
              <a:rPr lang="en-US" dirty="0" err="1"/>
              <a:t>tue</a:t>
            </a:r>
            <a:r>
              <a:rPr lang="en-US" dirty="0"/>
              <a:t>, wed and </a:t>
            </a:r>
            <a:r>
              <a:rPr lang="en-US" dirty="0" err="1"/>
              <a:t>thur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A4271-CCF6-C143-8B45-AF4BBD33C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" t="5373" r="1859" b="9254"/>
          <a:stretch/>
        </p:blipFill>
        <p:spPr>
          <a:xfrm>
            <a:off x="956930" y="0"/>
            <a:ext cx="10589076" cy="66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5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7151-40E9-384A-A675-CE32E643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Things I am good at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89BE1-13FA-574E-A1BB-CA6059A35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t="3584" r="2834" b="8258"/>
          <a:stretch/>
        </p:blipFill>
        <p:spPr>
          <a:xfrm>
            <a:off x="1251678" y="204717"/>
            <a:ext cx="9853684" cy="64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FB3DC-BC02-F44A-A2DE-3DA01904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7" t="3493" r="9809" b="9160"/>
          <a:stretch/>
        </p:blipFill>
        <p:spPr>
          <a:xfrm rot="16200000">
            <a:off x="2884227" y="-1483057"/>
            <a:ext cx="6514531" cy="97717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E3BBD6-CE38-0A46-AC13-A3615E7F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MINDFULNESS</a:t>
            </a:r>
          </a:p>
        </p:txBody>
      </p:sp>
    </p:spTree>
    <p:extLst>
      <p:ext uri="{BB962C8B-B14F-4D97-AF65-F5344CB8AC3E}">
        <p14:creationId xmlns:p14="http://schemas.microsoft.com/office/powerpoint/2010/main" val="272163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3092D-310E-2745-B9BC-C55C40F7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07492" y="-1083589"/>
            <a:ext cx="6576541" cy="93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9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8769-959E-774F-9323-3D118A7C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23" y="78371"/>
            <a:ext cx="10178322" cy="381890"/>
          </a:xfrm>
        </p:spPr>
        <p:txBody>
          <a:bodyPr>
            <a:normAutofit fontScale="90000"/>
          </a:bodyPr>
          <a:lstStyle/>
          <a:p>
            <a:r>
              <a:rPr lang="en-US" sz="2500" dirty="0"/>
              <a:t>MINDFULNESS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D995C-6DC0-C249-B693-953FCAD0A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" t="7154" r="5788" b="9927"/>
          <a:stretch/>
        </p:blipFill>
        <p:spPr>
          <a:xfrm rot="16200000">
            <a:off x="4208475" y="-718287"/>
            <a:ext cx="6459109" cy="84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1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1956-F459-B945-A493-CB891CC0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780" y="150373"/>
            <a:ext cx="10178322" cy="1492132"/>
          </a:xfrm>
        </p:spPr>
        <p:txBody>
          <a:bodyPr>
            <a:normAutofit/>
          </a:bodyPr>
          <a:lstStyle/>
          <a:p>
            <a:r>
              <a:rPr lang="en-US" sz="2500" dirty="0"/>
              <a:t>mindfulness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52E64-010A-EF4F-9E1D-6448D5391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3" t="4442" r="11382" b="3809"/>
          <a:stretch/>
        </p:blipFill>
        <p:spPr>
          <a:xfrm rot="5400000">
            <a:off x="2984843" y="-1262651"/>
            <a:ext cx="6084197" cy="96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718E-593F-B045-AD4E-5E3578D7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Things I am good at (</a:t>
            </a:r>
            <a:r>
              <a:rPr lang="en-US" sz="2200" dirty="0" err="1"/>
              <a:t>wksht</a:t>
            </a:r>
            <a:r>
              <a:rPr lang="en-US" sz="22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A9F89-E1F7-6646-A339-DD295310F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" t="2716" r="2541" b="7161"/>
          <a:stretch/>
        </p:blipFill>
        <p:spPr>
          <a:xfrm>
            <a:off x="1026490" y="93722"/>
            <a:ext cx="10260209" cy="67104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301103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47</TotalTime>
  <Words>29</Words>
  <Application>Microsoft Macintosh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Health and wellbeing grid </vt:lpstr>
      <vt:lpstr>PowerPoint Presentation</vt:lpstr>
      <vt:lpstr>Things I am good at </vt:lpstr>
      <vt:lpstr>MINDFULNESS</vt:lpstr>
      <vt:lpstr>PowerPoint Presentation</vt:lpstr>
      <vt:lpstr>MINDFULNESS</vt:lpstr>
      <vt:lpstr>mindfulness</vt:lpstr>
      <vt:lpstr>Things I am good at (wksht)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wellbeing grid </dc:title>
  <dc:creator>Microsoft Office User</dc:creator>
  <cp:lastModifiedBy>Microsoft Office User</cp:lastModifiedBy>
  <cp:revision>4</cp:revision>
  <dcterms:created xsi:type="dcterms:W3CDTF">2021-01-24T15:23:01Z</dcterms:created>
  <dcterms:modified xsi:type="dcterms:W3CDTF">2021-01-24T16:10:53Z</dcterms:modified>
</cp:coreProperties>
</file>