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7" r:id="rId1"/>
  </p:sldMasterIdLst>
  <p:notesMasterIdLst>
    <p:notesMasterId r:id="rId21"/>
  </p:notesMasterIdLst>
  <p:sldIdLst>
    <p:sldId id="256" r:id="rId2"/>
    <p:sldId id="261" r:id="rId3"/>
    <p:sldId id="287" r:id="rId4"/>
    <p:sldId id="290" r:id="rId5"/>
    <p:sldId id="291" r:id="rId6"/>
    <p:sldId id="288" r:id="rId7"/>
    <p:sldId id="289" r:id="rId8"/>
    <p:sldId id="258" r:id="rId9"/>
    <p:sldId id="292" r:id="rId10"/>
    <p:sldId id="270" r:id="rId11"/>
    <p:sldId id="293" r:id="rId12"/>
    <p:sldId id="295" r:id="rId13"/>
    <p:sldId id="294" r:id="rId14"/>
    <p:sldId id="259" r:id="rId15"/>
    <p:sldId id="257" r:id="rId16"/>
    <p:sldId id="297" r:id="rId17"/>
    <p:sldId id="298" r:id="rId18"/>
    <p:sldId id="299" r:id="rId19"/>
    <p:sldId id="296" r:id="rId20"/>
  </p:sldIdLst>
  <p:sldSz cx="9144000" cy="5143500" type="screen16x9"/>
  <p:notesSz cx="6858000" cy="9144000"/>
  <p:embeddedFontLst>
    <p:embeddedFont>
      <p:font typeface="ABeeZee" panose="02000000000000000000" pitchFamily="2" charset="0"/>
      <p:regular r:id="rId22"/>
      <p:italic r:id="rId23"/>
    </p:embeddedFont>
    <p:embeddedFont>
      <p:font typeface="Sniglet" pitchFamily="82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5DEF41-370F-4777-8E3A-CCE552E49739}">
  <a:tblStyle styleId="{6A5DEF41-370F-4777-8E3A-CCE552E497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3"/>
  </p:normalViewPr>
  <p:slideViewPr>
    <p:cSldViewPr snapToGrid="0" snapToObjects="1">
      <p:cViewPr varScale="1">
        <p:scale>
          <a:sx n="126" d="100"/>
          <a:sy n="126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659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241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0" y="0"/>
            <a:ext cx="6593211" cy="5143591"/>
          </a:xfrm>
          <a:custGeom>
            <a:avLst/>
            <a:gdLst/>
            <a:ahLst/>
            <a:cxnLst/>
            <a:rect l="l" t="t" r="r" b="b"/>
            <a:pathLst>
              <a:path w="126823" h="98939" extrusionOk="0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14300" dir="3600000" algn="bl" rotWithShape="0">
              <a:schemeClr val="dk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09600" y="1991850"/>
            <a:ext cx="5345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flipH="1">
            <a:off x="0" y="0"/>
            <a:ext cx="6593211" cy="5143591"/>
          </a:xfrm>
          <a:custGeom>
            <a:avLst/>
            <a:gdLst/>
            <a:ahLst/>
            <a:cxnLst/>
            <a:rect l="l" t="t" r="r" b="b"/>
            <a:pathLst>
              <a:path w="126823" h="98939" extrusionOk="0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14300" dir="3600000" algn="bl" rotWithShape="0">
              <a:schemeClr val="dk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964350"/>
            <a:ext cx="4905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221052"/>
            <a:ext cx="4905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l" t="t" r="r" b="b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114300" dir="3600000" algn="bl" rotWithShape="0">
              <a:schemeClr val="dk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53625" y="1526915"/>
            <a:ext cx="5969100" cy="32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l" t="t" r="r" b="b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114300" dir="3600000" algn="bl" rotWithShape="0">
              <a:schemeClr val="dk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653625" y="1527625"/>
            <a:ext cx="2897100" cy="30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25502" y="1527625"/>
            <a:ext cx="2897100" cy="30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l" t="t" r="r" b="b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114300" dir="3600000" algn="bl" rotWithShape="0">
              <a:schemeClr val="dk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53625" y="1374515"/>
            <a:ext cx="5969100" cy="3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●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○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■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ctrTitle"/>
          </p:nvPr>
        </p:nvSpPr>
        <p:spPr>
          <a:xfrm>
            <a:off x="609600" y="1991850"/>
            <a:ext cx="5687448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Numeracy Jobs</a:t>
            </a:r>
            <a:br>
              <a:rPr lang="en" dirty="0"/>
            </a:br>
            <a:r>
              <a:rPr lang="en" dirty="0"/>
              <a:t>25.1.21</a:t>
            </a:r>
            <a:endParaRPr dirty="0"/>
          </a:p>
        </p:txBody>
      </p:sp>
      <p:grpSp>
        <p:nvGrpSpPr>
          <p:cNvPr id="55" name="Google Shape;55;p11"/>
          <p:cNvGrpSpPr/>
          <p:nvPr/>
        </p:nvGrpSpPr>
        <p:grpSpPr>
          <a:xfrm flipH="1">
            <a:off x="6297048" y="2765569"/>
            <a:ext cx="2611543" cy="2377924"/>
            <a:chOff x="5930700" y="247325"/>
            <a:chExt cx="1451825" cy="1321950"/>
          </a:xfrm>
        </p:grpSpPr>
        <p:sp>
          <p:nvSpPr>
            <p:cNvPr id="56" name="Google Shape;56;p11"/>
            <p:cNvSpPr/>
            <p:nvPr/>
          </p:nvSpPr>
          <p:spPr>
            <a:xfrm>
              <a:off x="5930700" y="247325"/>
              <a:ext cx="1155875" cy="1152650"/>
            </a:xfrm>
            <a:custGeom>
              <a:avLst/>
              <a:gdLst/>
              <a:ahLst/>
              <a:cxnLst/>
              <a:rect l="l" t="t" r="r" b="b"/>
              <a:pathLst>
                <a:path w="46235" h="46106" extrusionOk="0">
                  <a:moveTo>
                    <a:pt x="23448" y="0"/>
                  </a:moveTo>
                  <a:lnTo>
                    <a:pt x="22863" y="25"/>
                  </a:lnTo>
                  <a:lnTo>
                    <a:pt x="21819" y="331"/>
                  </a:lnTo>
                  <a:lnTo>
                    <a:pt x="20903" y="917"/>
                  </a:lnTo>
                  <a:lnTo>
                    <a:pt x="20190" y="1706"/>
                  </a:lnTo>
                  <a:lnTo>
                    <a:pt x="19935" y="2189"/>
                  </a:lnTo>
                  <a:lnTo>
                    <a:pt x="19553" y="1808"/>
                  </a:lnTo>
                  <a:lnTo>
                    <a:pt x="18637" y="1247"/>
                  </a:lnTo>
                  <a:lnTo>
                    <a:pt x="17593" y="967"/>
                  </a:lnTo>
                  <a:lnTo>
                    <a:pt x="16498" y="993"/>
                  </a:lnTo>
                  <a:lnTo>
                    <a:pt x="15964" y="1146"/>
                  </a:lnTo>
                  <a:lnTo>
                    <a:pt x="15429" y="1349"/>
                  </a:lnTo>
                  <a:lnTo>
                    <a:pt x="14512" y="1960"/>
                  </a:lnTo>
                  <a:lnTo>
                    <a:pt x="13850" y="2800"/>
                  </a:lnTo>
                  <a:lnTo>
                    <a:pt x="13418" y="3793"/>
                  </a:lnTo>
                  <a:lnTo>
                    <a:pt x="13341" y="4328"/>
                  </a:lnTo>
                  <a:lnTo>
                    <a:pt x="12858" y="4099"/>
                  </a:lnTo>
                  <a:lnTo>
                    <a:pt x="11814" y="3870"/>
                  </a:lnTo>
                  <a:lnTo>
                    <a:pt x="10719" y="3946"/>
                  </a:lnTo>
                  <a:lnTo>
                    <a:pt x="9701" y="4328"/>
                  </a:lnTo>
                  <a:lnTo>
                    <a:pt x="9217" y="4634"/>
                  </a:lnTo>
                  <a:lnTo>
                    <a:pt x="8784" y="5015"/>
                  </a:lnTo>
                  <a:lnTo>
                    <a:pt x="8122" y="5906"/>
                  </a:lnTo>
                  <a:lnTo>
                    <a:pt x="7766" y="6899"/>
                  </a:lnTo>
                  <a:lnTo>
                    <a:pt x="7689" y="7969"/>
                  </a:lnTo>
                  <a:lnTo>
                    <a:pt x="7791" y="8503"/>
                  </a:lnTo>
                  <a:lnTo>
                    <a:pt x="7257" y="8452"/>
                  </a:lnTo>
                  <a:lnTo>
                    <a:pt x="6187" y="8580"/>
                  </a:lnTo>
                  <a:lnTo>
                    <a:pt x="5194" y="8987"/>
                  </a:lnTo>
                  <a:lnTo>
                    <a:pt x="4329" y="9674"/>
                  </a:lnTo>
                  <a:lnTo>
                    <a:pt x="3998" y="10133"/>
                  </a:lnTo>
                  <a:lnTo>
                    <a:pt x="3692" y="10616"/>
                  </a:lnTo>
                  <a:lnTo>
                    <a:pt x="3361" y="11660"/>
                  </a:lnTo>
                  <a:lnTo>
                    <a:pt x="3336" y="12729"/>
                  </a:lnTo>
                  <a:lnTo>
                    <a:pt x="3616" y="13773"/>
                  </a:lnTo>
                  <a:lnTo>
                    <a:pt x="3871" y="14257"/>
                  </a:lnTo>
                  <a:lnTo>
                    <a:pt x="3336" y="14359"/>
                  </a:lnTo>
                  <a:lnTo>
                    <a:pt x="2369" y="14817"/>
                  </a:lnTo>
                  <a:lnTo>
                    <a:pt x="1554" y="15530"/>
                  </a:lnTo>
                  <a:lnTo>
                    <a:pt x="968" y="16472"/>
                  </a:lnTo>
                  <a:lnTo>
                    <a:pt x="790" y="17006"/>
                  </a:lnTo>
                  <a:lnTo>
                    <a:pt x="663" y="17567"/>
                  </a:lnTo>
                  <a:lnTo>
                    <a:pt x="688" y="18661"/>
                  </a:lnTo>
                  <a:lnTo>
                    <a:pt x="1019" y="19705"/>
                  </a:lnTo>
                  <a:lnTo>
                    <a:pt x="1630" y="20596"/>
                  </a:lnTo>
                  <a:lnTo>
                    <a:pt x="2038" y="20953"/>
                  </a:lnTo>
                  <a:lnTo>
                    <a:pt x="1554" y="21233"/>
                  </a:lnTo>
                  <a:lnTo>
                    <a:pt x="790" y="21971"/>
                  </a:lnTo>
                  <a:lnTo>
                    <a:pt x="255" y="22913"/>
                  </a:lnTo>
                  <a:lnTo>
                    <a:pt x="1" y="23982"/>
                  </a:lnTo>
                  <a:lnTo>
                    <a:pt x="1" y="24568"/>
                  </a:lnTo>
                  <a:lnTo>
                    <a:pt x="26" y="24771"/>
                  </a:lnTo>
                  <a:lnTo>
                    <a:pt x="52" y="24975"/>
                  </a:lnTo>
                  <a:lnTo>
                    <a:pt x="52" y="25153"/>
                  </a:lnTo>
                  <a:lnTo>
                    <a:pt x="77" y="25357"/>
                  </a:lnTo>
                  <a:lnTo>
                    <a:pt x="154" y="25943"/>
                  </a:lnTo>
                  <a:lnTo>
                    <a:pt x="561" y="26961"/>
                  </a:lnTo>
                  <a:lnTo>
                    <a:pt x="1248" y="27801"/>
                  </a:lnTo>
                  <a:lnTo>
                    <a:pt x="2114" y="28412"/>
                  </a:lnTo>
                  <a:lnTo>
                    <a:pt x="2623" y="28616"/>
                  </a:lnTo>
                  <a:lnTo>
                    <a:pt x="2292" y="29048"/>
                  </a:lnTo>
                  <a:lnTo>
                    <a:pt x="1834" y="30016"/>
                  </a:lnTo>
                  <a:lnTo>
                    <a:pt x="1656" y="31085"/>
                  </a:lnTo>
                  <a:lnTo>
                    <a:pt x="1808" y="32180"/>
                  </a:lnTo>
                  <a:lnTo>
                    <a:pt x="2012" y="32715"/>
                  </a:lnTo>
                  <a:lnTo>
                    <a:pt x="2267" y="33224"/>
                  </a:lnTo>
                  <a:lnTo>
                    <a:pt x="3005" y="34038"/>
                  </a:lnTo>
                  <a:lnTo>
                    <a:pt x="3922" y="34624"/>
                  </a:lnTo>
                  <a:lnTo>
                    <a:pt x="4940" y="34929"/>
                  </a:lnTo>
                  <a:lnTo>
                    <a:pt x="5475" y="34955"/>
                  </a:lnTo>
                  <a:lnTo>
                    <a:pt x="5296" y="35464"/>
                  </a:lnTo>
                  <a:lnTo>
                    <a:pt x="5194" y="36533"/>
                  </a:lnTo>
                  <a:lnTo>
                    <a:pt x="5373" y="37577"/>
                  </a:lnTo>
                  <a:lnTo>
                    <a:pt x="5856" y="38570"/>
                  </a:lnTo>
                  <a:lnTo>
                    <a:pt x="6238" y="39003"/>
                  </a:lnTo>
                  <a:lnTo>
                    <a:pt x="6646" y="39410"/>
                  </a:lnTo>
                  <a:lnTo>
                    <a:pt x="7588" y="39945"/>
                  </a:lnTo>
                  <a:lnTo>
                    <a:pt x="8631" y="40199"/>
                  </a:lnTo>
                  <a:lnTo>
                    <a:pt x="9701" y="40174"/>
                  </a:lnTo>
                  <a:lnTo>
                    <a:pt x="10235" y="40021"/>
                  </a:lnTo>
                  <a:lnTo>
                    <a:pt x="10235" y="40556"/>
                  </a:lnTo>
                  <a:lnTo>
                    <a:pt x="10464" y="41600"/>
                  </a:lnTo>
                  <a:lnTo>
                    <a:pt x="10974" y="42542"/>
                  </a:lnTo>
                  <a:lnTo>
                    <a:pt x="11763" y="43331"/>
                  </a:lnTo>
                  <a:lnTo>
                    <a:pt x="12247" y="43611"/>
                  </a:lnTo>
                  <a:lnTo>
                    <a:pt x="12756" y="43865"/>
                  </a:lnTo>
                  <a:lnTo>
                    <a:pt x="13850" y="44069"/>
                  </a:lnTo>
                  <a:lnTo>
                    <a:pt x="14920" y="43967"/>
                  </a:lnTo>
                  <a:lnTo>
                    <a:pt x="15913" y="43585"/>
                  </a:lnTo>
                  <a:lnTo>
                    <a:pt x="16371" y="43280"/>
                  </a:lnTo>
                  <a:lnTo>
                    <a:pt x="16524" y="43789"/>
                  </a:lnTo>
                  <a:lnTo>
                    <a:pt x="17084" y="44706"/>
                  </a:lnTo>
                  <a:lnTo>
                    <a:pt x="17898" y="45444"/>
                  </a:lnTo>
                  <a:lnTo>
                    <a:pt x="18891" y="45928"/>
                  </a:lnTo>
                  <a:lnTo>
                    <a:pt x="19451" y="46055"/>
                  </a:lnTo>
                  <a:lnTo>
                    <a:pt x="20012" y="46106"/>
                  </a:lnTo>
                  <a:lnTo>
                    <a:pt x="21106" y="45953"/>
                  </a:lnTo>
                  <a:lnTo>
                    <a:pt x="22074" y="45520"/>
                  </a:lnTo>
                  <a:lnTo>
                    <a:pt x="22914" y="44833"/>
                  </a:lnTo>
                  <a:lnTo>
                    <a:pt x="23219" y="44400"/>
                  </a:lnTo>
                  <a:lnTo>
                    <a:pt x="23525" y="44782"/>
                  </a:lnTo>
                  <a:lnTo>
                    <a:pt x="24263" y="45418"/>
                  </a:lnTo>
                  <a:lnTo>
                    <a:pt x="25129" y="45851"/>
                  </a:lnTo>
                  <a:lnTo>
                    <a:pt x="26096" y="46055"/>
                  </a:lnTo>
                  <a:lnTo>
                    <a:pt x="26605" y="46055"/>
                  </a:lnTo>
                  <a:lnTo>
                    <a:pt x="26809" y="46029"/>
                  </a:lnTo>
                  <a:lnTo>
                    <a:pt x="27013" y="46004"/>
                  </a:lnTo>
                  <a:lnTo>
                    <a:pt x="27573" y="45877"/>
                  </a:lnTo>
                  <a:lnTo>
                    <a:pt x="28566" y="45393"/>
                  </a:lnTo>
                  <a:lnTo>
                    <a:pt x="29355" y="44655"/>
                  </a:lnTo>
                  <a:lnTo>
                    <a:pt x="29915" y="43738"/>
                  </a:lnTo>
                  <a:lnTo>
                    <a:pt x="30068" y="43229"/>
                  </a:lnTo>
                  <a:lnTo>
                    <a:pt x="30526" y="43535"/>
                  </a:lnTo>
                  <a:lnTo>
                    <a:pt x="31519" y="43916"/>
                  </a:lnTo>
                  <a:lnTo>
                    <a:pt x="32588" y="43993"/>
                  </a:lnTo>
                  <a:lnTo>
                    <a:pt x="33683" y="43789"/>
                  </a:lnTo>
                  <a:lnTo>
                    <a:pt x="34192" y="43535"/>
                  </a:lnTo>
                  <a:lnTo>
                    <a:pt x="34676" y="43229"/>
                  </a:lnTo>
                  <a:lnTo>
                    <a:pt x="35465" y="42440"/>
                  </a:lnTo>
                  <a:lnTo>
                    <a:pt x="35974" y="41498"/>
                  </a:lnTo>
                  <a:lnTo>
                    <a:pt x="36203" y="40454"/>
                  </a:lnTo>
                  <a:lnTo>
                    <a:pt x="36178" y="39919"/>
                  </a:lnTo>
                  <a:lnTo>
                    <a:pt x="36713" y="40047"/>
                  </a:lnTo>
                  <a:lnTo>
                    <a:pt x="37782" y="40098"/>
                  </a:lnTo>
                  <a:lnTo>
                    <a:pt x="38826" y="39818"/>
                  </a:lnTo>
                  <a:lnTo>
                    <a:pt x="39768" y="39257"/>
                  </a:lnTo>
                  <a:lnTo>
                    <a:pt x="40175" y="38876"/>
                  </a:lnTo>
                  <a:lnTo>
                    <a:pt x="40531" y="38417"/>
                  </a:lnTo>
                  <a:lnTo>
                    <a:pt x="41015" y="37450"/>
                  </a:lnTo>
                  <a:lnTo>
                    <a:pt x="41193" y="36381"/>
                  </a:lnTo>
                  <a:lnTo>
                    <a:pt x="41066" y="35311"/>
                  </a:lnTo>
                  <a:lnTo>
                    <a:pt x="40888" y="34802"/>
                  </a:lnTo>
                  <a:lnTo>
                    <a:pt x="41422" y="34777"/>
                  </a:lnTo>
                  <a:lnTo>
                    <a:pt x="42466" y="34471"/>
                  </a:lnTo>
                  <a:lnTo>
                    <a:pt x="43357" y="33886"/>
                  </a:lnTo>
                  <a:lnTo>
                    <a:pt x="44070" y="33046"/>
                  </a:lnTo>
                  <a:lnTo>
                    <a:pt x="44325" y="32536"/>
                  </a:lnTo>
                  <a:lnTo>
                    <a:pt x="44528" y="32002"/>
                  </a:lnTo>
                  <a:lnTo>
                    <a:pt x="44681" y="30907"/>
                  </a:lnTo>
                  <a:lnTo>
                    <a:pt x="44503" y="29838"/>
                  </a:lnTo>
                  <a:lnTo>
                    <a:pt x="44045" y="28870"/>
                  </a:lnTo>
                  <a:lnTo>
                    <a:pt x="43688" y="28437"/>
                  </a:lnTo>
                  <a:lnTo>
                    <a:pt x="44197" y="28234"/>
                  </a:lnTo>
                  <a:lnTo>
                    <a:pt x="45063" y="27623"/>
                  </a:lnTo>
                  <a:lnTo>
                    <a:pt x="45725" y="26757"/>
                  </a:lnTo>
                  <a:lnTo>
                    <a:pt x="46132" y="25739"/>
                  </a:lnTo>
                  <a:lnTo>
                    <a:pt x="46209" y="25179"/>
                  </a:lnTo>
                  <a:lnTo>
                    <a:pt x="46234" y="24593"/>
                  </a:lnTo>
                  <a:lnTo>
                    <a:pt x="46005" y="23524"/>
                  </a:lnTo>
                  <a:lnTo>
                    <a:pt x="45496" y="22582"/>
                  </a:lnTo>
                  <a:lnTo>
                    <a:pt x="44758" y="21818"/>
                  </a:lnTo>
                  <a:lnTo>
                    <a:pt x="44299" y="21538"/>
                  </a:lnTo>
                  <a:lnTo>
                    <a:pt x="44707" y="21182"/>
                  </a:lnTo>
                  <a:lnTo>
                    <a:pt x="45318" y="20291"/>
                  </a:lnTo>
                  <a:lnTo>
                    <a:pt x="45674" y="19272"/>
                  </a:lnTo>
                  <a:lnTo>
                    <a:pt x="45750" y="18178"/>
                  </a:lnTo>
                  <a:lnTo>
                    <a:pt x="45623" y="17617"/>
                  </a:lnTo>
                  <a:lnTo>
                    <a:pt x="45470" y="17083"/>
                  </a:lnTo>
                  <a:lnTo>
                    <a:pt x="44910" y="16115"/>
                  </a:lnTo>
                  <a:lnTo>
                    <a:pt x="44121" y="15403"/>
                  </a:lnTo>
                  <a:lnTo>
                    <a:pt x="43154" y="14919"/>
                  </a:lnTo>
                  <a:lnTo>
                    <a:pt x="42619" y="14792"/>
                  </a:lnTo>
                  <a:lnTo>
                    <a:pt x="42899" y="14308"/>
                  </a:lnTo>
                  <a:lnTo>
                    <a:pt x="43205" y="13289"/>
                  </a:lnTo>
                  <a:lnTo>
                    <a:pt x="43230" y="12195"/>
                  </a:lnTo>
                  <a:lnTo>
                    <a:pt x="42924" y="11151"/>
                  </a:lnTo>
                  <a:lnTo>
                    <a:pt x="42644" y="10642"/>
                  </a:lnTo>
                  <a:lnTo>
                    <a:pt x="42313" y="10184"/>
                  </a:lnTo>
                  <a:lnTo>
                    <a:pt x="41473" y="9471"/>
                  </a:lnTo>
                  <a:lnTo>
                    <a:pt x="40480" y="9038"/>
                  </a:lnTo>
                  <a:lnTo>
                    <a:pt x="39411" y="8885"/>
                  </a:lnTo>
                  <a:lnTo>
                    <a:pt x="38877" y="8936"/>
                  </a:lnTo>
                  <a:lnTo>
                    <a:pt x="38978" y="8401"/>
                  </a:lnTo>
                  <a:lnTo>
                    <a:pt x="38953" y="7332"/>
                  </a:lnTo>
                  <a:lnTo>
                    <a:pt x="38596" y="6314"/>
                  </a:lnTo>
                  <a:lnTo>
                    <a:pt x="37985" y="5397"/>
                  </a:lnTo>
                  <a:lnTo>
                    <a:pt x="37553" y="5041"/>
                  </a:lnTo>
                  <a:lnTo>
                    <a:pt x="37069" y="4710"/>
                  </a:lnTo>
                  <a:lnTo>
                    <a:pt x="36051" y="4303"/>
                  </a:lnTo>
                  <a:lnTo>
                    <a:pt x="34981" y="4201"/>
                  </a:lnTo>
                  <a:lnTo>
                    <a:pt x="33937" y="4404"/>
                  </a:lnTo>
                  <a:lnTo>
                    <a:pt x="33428" y="4608"/>
                  </a:lnTo>
                  <a:lnTo>
                    <a:pt x="33377" y="4073"/>
                  </a:lnTo>
                  <a:lnTo>
                    <a:pt x="32970" y="3081"/>
                  </a:lnTo>
                  <a:lnTo>
                    <a:pt x="32334" y="2215"/>
                  </a:lnTo>
                  <a:lnTo>
                    <a:pt x="31443" y="1553"/>
                  </a:lnTo>
                  <a:lnTo>
                    <a:pt x="30908" y="1349"/>
                  </a:lnTo>
                  <a:lnTo>
                    <a:pt x="30373" y="1171"/>
                  </a:lnTo>
                  <a:lnTo>
                    <a:pt x="29279" y="1120"/>
                  </a:lnTo>
                  <a:lnTo>
                    <a:pt x="28235" y="1375"/>
                  </a:lnTo>
                  <a:lnTo>
                    <a:pt x="27293" y="1909"/>
                  </a:lnTo>
                  <a:lnTo>
                    <a:pt x="26885" y="2266"/>
                  </a:lnTo>
                  <a:lnTo>
                    <a:pt x="26656" y="1782"/>
                  </a:lnTo>
                  <a:lnTo>
                    <a:pt x="25969" y="967"/>
                  </a:lnTo>
                  <a:lnTo>
                    <a:pt x="25078" y="382"/>
                  </a:lnTo>
                  <a:lnTo>
                    <a:pt x="24009" y="51"/>
                  </a:lnTo>
                  <a:lnTo>
                    <a:pt x="23448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1"/>
            <p:cNvSpPr/>
            <p:nvPr/>
          </p:nvSpPr>
          <p:spPr>
            <a:xfrm>
              <a:off x="610255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5" y="0"/>
                  </a:moveTo>
                  <a:lnTo>
                    <a:pt x="2165" y="51"/>
                  </a:lnTo>
                  <a:lnTo>
                    <a:pt x="1172" y="459"/>
                  </a:lnTo>
                  <a:lnTo>
                    <a:pt x="434" y="1197"/>
                  </a:lnTo>
                  <a:lnTo>
                    <a:pt x="26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26" y="5474"/>
                  </a:lnTo>
                  <a:lnTo>
                    <a:pt x="434" y="6467"/>
                  </a:lnTo>
                  <a:lnTo>
                    <a:pt x="1172" y="7205"/>
                  </a:lnTo>
                  <a:lnTo>
                    <a:pt x="2165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1"/>
            <p:cNvSpPr/>
            <p:nvPr/>
          </p:nvSpPr>
          <p:spPr>
            <a:xfrm>
              <a:off x="6847225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1" y="0"/>
                  </a:moveTo>
                  <a:lnTo>
                    <a:pt x="1" y="7638"/>
                  </a:lnTo>
                  <a:lnTo>
                    <a:pt x="535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74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74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35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1"/>
            <p:cNvSpPr/>
            <p:nvPr/>
          </p:nvSpPr>
          <p:spPr>
            <a:xfrm>
              <a:off x="6403600" y="1254850"/>
              <a:ext cx="210700" cy="264150"/>
            </a:xfrm>
            <a:custGeom>
              <a:avLst/>
              <a:gdLst/>
              <a:ahLst/>
              <a:cxnLst/>
              <a:rect l="l" t="t" r="r" b="b"/>
              <a:pathLst>
                <a:path w="8428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28" y="10566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1"/>
            <p:cNvSpPr/>
            <p:nvPr/>
          </p:nvSpPr>
          <p:spPr>
            <a:xfrm>
              <a:off x="6157925" y="439525"/>
              <a:ext cx="701425" cy="875800"/>
            </a:xfrm>
            <a:custGeom>
              <a:avLst/>
              <a:gdLst/>
              <a:ahLst/>
              <a:cxnLst/>
              <a:rect l="l" t="t" r="r" b="b"/>
              <a:pathLst>
                <a:path w="28057" h="35032" extrusionOk="0">
                  <a:moveTo>
                    <a:pt x="14028" y="1"/>
                  </a:moveTo>
                  <a:lnTo>
                    <a:pt x="13316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217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609" y="3641"/>
                  </a:lnTo>
                  <a:lnTo>
                    <a:pt x="3641" y="4583"/>
                  </a:lnTo>
                  <a:lnTo>
                    <a:pt x="2801" y="5627"/>
                  </a:lnTo>
                  <a:lnTo>
                    <a:pt x="2037" y="6747"/>
                  </a:lnTo>
                  <a:lnTo>
                    <a:pt x="1375" y="7944"/>
                  </a:lnTo>
                  <a:lnTo>
                    <a:pt x="866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26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66" y="25841"/>
                  </a:lnTo>
                  <a:lnTo>
                    <a:pt x="1375" y="27089"/>
                  </a:lnTo>
                  <a:lnTo>
                    <a:pt x="2037" y="28285"/>
                  </a:lnTo>
                  <a:lnTo>
                    <a:pt x="2801" y="29405"/>
                  </a:lnTo>
                  <a:lnTo>
                    <a:pt x="3641" y="30449"/>
                  </a:lnTo>
                  <a:lnTo>
                    <a:pt x="4609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06"/>
                  </a:lnTo>
                  <a:lnTo>
                    <a:pt x="14028" y="35032"/>
                  </a:lnTo>
                  <a:lnTo>
                    <a:pt x="14767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74" y="31391"/>
                  </a:lnTo>
                  <a:lnTo>
                    <a:pt x="24416" y="30449"/>
                  </a:lnTo>
                  <a:lnTo>
                    <a:pt x="25281" y="29405"/>
                  </a:lnTo>
                  <a:lnTo>
                    <a:pt x="26045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56" y="21717"/>
                  </a:lnTo>
                  <a:lnTo>
                    <a:pt x="28056" y="21004"/>
                  </a:lnTo>
                  <a:lnTo>
                    <a:pt x="28056" y="14028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45" y="6747"/>
                  </a:lnTo>
                  <a:lnTo>
                    <a:pt x="25281" y="5627"/>
                  </a:lnTo>
                  <a:lnTo>
                    <a:pt x="24416" y="4583"/>
                  </a:lnTo>
                  <a:lnTo>
                    <a:pt x="23474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66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1"/>
            <p:cNvSpPr/>
            <p:nvPr/>
          </p:nvSpPr>
          <p:spPr>
            <a:xfrm>
              <a:off x="6282675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1"/>
            <p:cNvSpPr/>
            <p:nvPr/>
          </p:nvSpPr>
          <p:spPr>
            <a:xfrm>
              <a:off x="6643550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1"/>
            <p:cNvSpPr/>
            <p:nvPr/>
          </p:nvSpPr>
          <p:spPr>
            <a:xfrm>
              <a:off x="5987350" y="1359225"/>
              <a:ext cx="1042575" cy="210050"/>
            </a:xfrm>
            <a:custGeom>
              <a:avLst/>
              <a:gdLst/>
              <a:ahLst/>
              <a:cxnLst/>
              <a:rect l="l" t="t" r="r" b="b"/>
              <a:pathLst>
                <a:path w="41703" h="8402" extrusionOk="0">
                  <a:moveTo>
                    <a:pt x="16651" y="1"/>
                  </a:moveTo>
                  <a:lnTo>
                    <a:pt x="12323" y="153"/>
                  </a:lnTo>
                  <a:lnTo>
                    <a:pt x="11177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5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5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2979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4"/>
                  </a:lnTo>
                  <a:lnTo>
                    <a:pt x="30526" y="179"/>
                  </a:lnTo>
                  <a:lnTo>
                    <a:pt x="29406" y="153"/>
                  </a:lnTo>
                  <a:lnTo>
                    <a:pt x="25078" y="1"/>
                  </a:lnTo>
                  <a:lnTo>
                    <a:pt x="25052" y="433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59"/>
                  </a:lnTo>
                  <a:lnTo>
                    <a:pt x="22863" y="3692"/>
                  </a:lnTo>
                  <a:lnTo>
                    <a:pt x="22124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604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3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1"/>
            <p:cNvSpPr/>
            <p:nvPr/>
          </p:nvSpPr>
          <p:spPr>
            <a:xfrm>
              <a:off x="6364150" y="1359225"/>
              <a:ext cx="288975" cy="148950"/>
            </a:xfrm>
            <a:custGeom>
              <a:avLst/>
              <a:gdLst/>
              <a:ahLst/>
              <a:cxnLst/>
              <a:rect l="l" t="t" r="r" b="b"/>
              <a:pathLst>
                <a:path w="11559" h="5958" extrusionOk="0">
                  <a:moveTo>
                    <a:pt x="1579" y="1"/>
                  </a:moveTo>
                  <a:lnTo>
                    <a:pt x="26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113" y="4659"/>
                  </a:lnTo>
                  <a:lnTo>
                    <a:pt x="3030" y="5270"/>
                  </a:lnTo>
                  <a:lnTo>
                    <a:pt x="4074" y="5703"/>
                  </a:lnTo>
                  <a:lnTo>
                    <a:pt x="5194" y="5958"/>
                  </a:lnTo>
                  <a:lnTo>
                    <a:pt x="6390" y="5958"/>
                  </a:lnTo>
                  <a:lnTo>
                    <a:pt x="7511" y="5703"/>
                  </a:lnTo>
                  <a:lnTo>
                    <a:pt x="8555" y="5270"/>
                  </a:lnTo>
                  <a:lnTo>
                    <a:pt x="9471" y="4659"/>
                  </a:lnTo>
                  <a:lnTo>
                    <a:pt x="10260" y="3870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59" y="51"/>
                  </a:lnTo>
                  <a:lnTo>
                    <a:pt x="10006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59"/>
                  </a:lnTo>
                  <a:lnTo>
                    <a:pt x="7791" y="3692"/>
                  </a:lnTo>
                  <a:lnTo>
                    <a:pt x="7052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8" y="3692"/>
                  </a:lnTo>
                  <a:lnTo>
                    <a:pt x="3106" y="3259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6457075" y="974800"/>
              <a:ext cx="99950" cy="119675"/>
            </a:xfrm>
            <a:custGeom>
              <a:avLst/>
              <a:gdLst/>
              <a:ahLst/>
              <a:cxnLst/>
              <a:rect l="l" t="t" r="r" b="b"/>
              <a:pathLst>
                <a:path w="3998" h="4787" extrusionOk="0">
                  <a:moveTo>
                    <a:pt x="1884" y="0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1"/>
            <p:cNvSpPr/>
            <p:nvPr/>
          </p:nvSpPr>
          <p:spPr>
            <a:xfrm>
              <a:off x="6457075" y="1083625"/>
              <a:ext cx="99950" cy="37575"/>
            </a:xfrm>
            <a:custGeom>
              <a:avLst/>
              <a:gdLst/>
              <a:ahLst/>
              <a:cxnLst/>
              <a:rect l="l" t="t" r="r" b="b"/>
              <a:pathLst>
                <a:path w="3998" h="1503" extrusionOk="0">
                  <a:moveTo>
                    <a:pt x="0" y="1"/>
                  </a:moveTo>
                  <a:lnTo>
                    <a:pt x="0" y="306"/>
                  </a:lnTo>
                  <a:lnTo>
                    <a:pt x="331" y="841"/>
                  </a:lnTo>
                  <a:lnTo>
                    <a:pt x="917" y="1248"/>
                  </a:lnTo>
                  <a:lnTo>
                    <a:pt x="1553" y="1477"/>
                  </a:lnTo>
                  <a:lnTo>
                    <a:pt x="1833" y="1503"/>
                  </a:lnTo>
                  <a:lnTo>
                    <a:pt x="2139" y="1503"/>
                  </a:lnTo>
                  <a:lnTo>
                    <a:pt x="2419" y="1477"/>
                  </a:lnTo>
                  <a:lnTo>
                    <a:pt x="3081" y="1248"/>
                  </a:lnTo>
                  <a:lnTo>
                    <a:pt x="3641" y="841"/>
                  </a:lnTo>
                  <a:lnTo>
                    <a:pt x="3997" y="306"/>
                  </a:lnTo>
                  <a:lnTo>
                    <a:pt x="3997" y="1"/>
                  </a:lnTo>
                  <a:lnTo>
                    <a:pt x="3514" y="205"/>
                  </a:lnTo>
                  <a:lnTo>
                    <a:pt x="2495" y="434"/>
                  </a:lnTo>
                  <a:lnTo>
                    <a:pt x="1477" y="434"/>
                  </a:lnTo>
                  <a:lnTo>
                    <a:pt x="484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1"/>
            <p:cNvSpPr/>
            <p:nvPr/>
          </p:nvSpPr>
          <p:spPr>
            <a:xfrm>
              <a:off x="6301775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31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4" y="738"/>
                  </a:lnTo>
                  <a:lnTo>
                    <a:pt x="1070" y="509"/>
                  </a:lnTo>
                  <a:lnTo>
                    <a:pt x="1044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1"/>
            <p:cNvSpPr/>
            <p:nvPr/>
          </p:nvSpPr>
          <p:spPr>
            <a:xfrm>
              <a:off x="6662650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6255300" y="1037175"/>
              <a:ext cx="146425" cy="68750"/>
            </a:xfrm>
            <a:custGeom>
              <a:avLst/>
              <a:gdLst/>
              <a:ahLst/>
              <a:cxnLst/>
              <a:rect l="l" t="t" r="r" b="b"/>
              <a:pathLst>
                <a:path w="5857" h="2750" extrusionOk="0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6" y="2750"/>
                  </a:lnTo>
                  <a:lnTo>
                    <a:pt x="4762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1"/>
            <p:cNvSpPr/>
            <p:nvPr/>
          </p:nvSpPr>
          <p:spPr>
            <a:xfrm>
              <a:off x="6616200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5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6273125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1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381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6634000" y="857050"/>
              <a:ext cx="110150" cy="21675"/>
            </a:xfrm>
            <a:custGeom>
              <a:avLst/>
              <a:gdLst/>
              <a:ahLst/>
              <a:cxnLst/>
              <a:rect l="l" t="t" r="r" b="b"/>
              <a:pathLst>
                <a:path w="4406" h="867" fill="none" extrusionOk="0">
                  <a:moveTo>
                    <a:pt x="4405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39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381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6446875" y="1172750"/>
              <a:ext cx="123500" cy="35650"/>
            </a:xfrm>
            <a:custGeom>
              <a:avLst/>
              <a:gdLst/>
              <a:ahLst/>
              <a:cxnLst/>
              <a:rect l="l" t="t" r="r" b="b"/>
              <a:pathLst>
                <a:path w="4940" h="1426" extrusionOk="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00"/>
                  </a:lnTo>
                  <a:lnTo>
                    <a:pt x="2470" y="1426"/>
                  </a:lnTo>
                  <a:lnTo>
                    <a:pt x="2903" y="1400"/>
                  </a:lnTo>
                  <a:lnTo>
                    <a:pt x="3667" y="1197"/>
                  </a:lnTo>
                  <a:lnTo>
                    <a:pt x="4329" y="815"/>
                  </a:lnTo>
                  <a:lnTo>
                    <a:pt x="4787" y="30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5A10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6081550" y="405800"/>
              <a:ext cx="852250" cy="528300"/>
            </a:xfrm>
            <a:custGeom>
              <a:avLst/>
              <a:gdLst/>
              <a:ahLst/>
              <a:cxnLst/>
              <a:rect l="l" t="t" r="r" b="b"/>
              <a:pathLst>
                <a:path w="34090" h="21132" extrusionOk="0">
                  <a:moveTo>
                    <a:pt x="17185" y="0"/>
                  </a:moveTo>
                  <a:lnTo>
                    <a:pt x="16345" y="51"/>
                  </a:lnTo>
                  <a:lnTo>
                    <a:pt x="14741" y="153"/>
                  </a:lnTo>
                  <a:lnTo>
                    <a:pt x="11839" y="739"/>
                  </a:lnTo>
                  <a:lnTo>
                    <a:pt x="9344" y="1681"/>
                  </a:lnTo>
                  <a:lnTo>
                    <a:pt x="7231" y="2928"/>
                  </a:lnTo>
                  <a:lnTo>
                    <a:pt x="5474" y="4430"/>
                  </a:lnTo>
                  <a:lnTo>
                    <a:pt x="4023" y="6110"/>
                  </a:lnTo>
                  <a:lnTo>
                    <a:pt x="2852" y="7943"/>
                  </a:lnTo>
                  <a:lnTo>
                    <a:pt x="1910" y="9827"/>
                  </a:lnTo>
                  <a:lnTo>
                    <a:pt x="1223" y="11762"/>
                  </a:lnTo>
                  <a:lnTo>
                    <a:pt x="713" y="13621"/>
                  </a:lnTo>
                  <a:lnTo>
                    <a:pt x="230" y="16268"/>
                  </a:lnTo>
                  <a:lnTo>
                    <a:pt x="1" y="20291"/>
                  </a:lnTo>
                  <a:lnTo>
                    <a:pt x="26" y="20902"/>
                  </a:lnTo>
                  <a:lnTo>
                    <a:pt x="408" y="20978"/>
                  </a:lnTo>
                  <a:lnTo>
                    <a:pt x="1146" y="20978"/>
                  </a:lnTo>
                  <a:lnTo>
                    <a:pt x="1910" y="20826"/>
                  </a:lnTo>
                  <a:lnTo>
                    <a:pt x="2597" y="20520"/>
                  </a:lnTo>
                  <a:lnTo>
                    <a:pt x="3234" y="20087"/>
                  </a:lnTo>
                  <a:lnTo>
                    <a:pt x="3769" y="19502"/>
                  </a:lnTo>
                  <a:lnTo>
                    <a:pt x="4150" y="18814"/>
                  </a:lnTo>
                  <a:lnTo>
                    <a:pt x="4354" y="18000"/>
                  </a:lnTo>
                  <a:lnTo>
                    <a:pt x="4380" y="17541"/>
                  </a:lnTo>
                  <a:lnTo>
                    <a:pt x="4812" y="17363"/>
                  </a:lnTo>
                  <a:lnTo>
                    <a:pt x="5474" y="16727"/>
                  </a:lnTo>
                  <a:lnTo>
                    <a:pt x="5678" y="16294"/>
                  </a:lnTo>
                  <a:lnTo>
                    <a:pt x="5805" y="15810"/>
                  </a:lnTo>
                  <a:lnTo>
                    <a:pt x="5729" y="14868"/>
                  </a:lnTo>
                  <a:lnTo>
                    <a:pt x="5500" y="14461"/>
                  </a:lnTo>
                  <a:lnTo>
                    <a:pt x="5983" y="14435"/>
                  </a:lnTo>
                  <a:lnTo>
                    <a:pt x="6849" y="14028"/>
                  </a:lnTo>
                  <a:lnTo>
                    <a:pt x="7180" y="13672"/>
                  </a:lnTo>
                  <a:lnTo>
                    <a:pt x="7460" y="13264"/>
                  </a:lnTo>
                  <a:lnTo>
                    <a:pt x="7664" y="12297"/>
                  </a:lnTo>
                  <a:lnTo>
                    <a:pt x="7587" y="11839"/>
                  </a:lnTo>
                  <a:lnTo>
                    <a:pt x="7587" y="11839"/>
                  </a:lnTo>
                  <a:lnTo>
                    <a:pt x="8071" y="11940"/>
                  </a:lnTo>
                  <a:lnTo>
                    <a:pt x="9038" y="11813"/>
                  </a:lnTo>
                  <a:lnTo>
                    <a:pt x="9471" y="11559"/>
                  </a:lnTo>
                  <a:lnTo>
                    <a:pt x="9675" y="11406"/>
                  </a:lnTo>
                  <a:lnTo>
                    <a:pt x="10006" y="11024"/>
                  </a:lnTo>
                  <a:lnTo>
                    <a:pt x="10337" y="10362"/>
                  </a:lnTo>
                  <a:lnTo>
                    <a:pt x="10388" y="9878"/>
                  </a:lnTo>
                  <a:lnTo>
                    <a:pt x="10821" y="10133"/>
                  </a:lnTo>
                  <a:lnTo>
                    <a:pt x="11533" y="10235"/>
                  </a:lnTo>
                  <a:lnTo>
                    <a:pt x="12043" y="10184"/>
                  </a:lnTo>
                  <a:lnTo>
                    <a:pt x="12297" y="10107"/>
                  </a:lnTo>
                  <a:lnTo>
                    <a:pt x="12552" y="10006"/>
                  </a:lnTo>
                  <a:lnTo>
                    <a:pt x="12959" y="9725"/>
                  </a:lnTo>
                  <a:lnTo>
                    <a:pt x="13443" y="9165"/>
                  </a:lnTo>
                  <a:lnTo>
                    <a:pt x="13621" y="8707"/>
                  </a:lnTo>
                  <a:lnTo>
                    <a:pt x="13978" y="9038"/>
                  </a:lnTo>
                  <a:lnTo>
                    <a:pt x="14665" y="9318"/>
                  </a:lnTo>
                  <a:lnTo>
                    <a:pt x="15174" y="9395"/>
                  </a:lnTo>
                  <a:lnTo>
                    <a:pt x="15429" y="9369"/>
                  </a:lnTo>
                  <a:lnTo>
                    <a:pt x="15683" y="9344"/>
                  </a:lnTo>
                  <a:lnTo>
                    <a:pt x="16167" y="9165"/>
                  </a:lnTo>
                  <a:lnTo>
                    <a:pt x="16778" y="8707"/>
                  </a:lnTo>
                  <a:lnTo>
                    <a:pt x="17058" y="8300"/>
                  </a:lnTo>
                  <a:lnTo>
                    <a:pt x="17313" y="8707"/>
                  </a:lnTo>
                  <a:lnTo>
                    <a:pt x="17924" y="9165"/>
                  </a:lnTo>
                  <a:lnTo>
                    <a:pt x="18407" y="9344"/>
                  </a:lnTo>
                  <a:lnTo>
                    <a:pt x="18662" y="9369"/>
                  </a:lnTo>
                  <a:lnTo>
                    <a:pt x="18942" y="9395"/>
                  </a:lnTo>
                  <a:lnTo>
                    <a:pt x="19426" y="9318"/>
                  </a:lnTo>
                  <a:lnTo>
                    <a:pt x="20113" y="9038"/>
                  </a:lnTo>
                  <a:lnTo>
                    <a:pt x="20495" y="8682"/>
                  </a:lnTo>
                  <a:lnTo>
                    <a:pt x="20648" y="9165"/>
                  </a:lnTo>
                  <a:lnTo>
                    <a:pt x="21131" y="9725"/>
                  </a:lnTo>
                  <a:lnTo>
                    <a:pt x="21564" y="10006"/>
                  </a:lnTo>
                  <a:lnTo>
                    <a:pt x="21793" y="10107"/>
                  </a:lnTo>
                  <a:lnTo>
                    <a:pt x="22048" y="10184"/>
                  </a:lnTo>
                  <a:lnTo>
                    <a:pt x="22557" y="10235"/>
                  </a:lnTo>
                  <a:lnTo>
                    <a:pt x="23270" y="10107"/>
                  </a:lnTo>
                  <a:lnTo>
                    <a:pt x="23703" y="9878"/>
                  </a:lnTo>
                  <a:lnTo>
                    <a:pt x="23754" y="10362"/>
                  </a:lnTo>
                  <a:lnTo>
                    <a:pt x="24085" y="11024"/>
                  </a:lnTo>
                  <a:lnTo>
                    <a:pt x="24416" y="11406"/>
                  </a:lnTo>
                  <a:lnTo>
                    <a:pt x="24619" y="11559"/>
                  </a:lnTo>
                  <a:lnTo>
                    <a:pt x="25078" y="11813"/>
                  </a:lnTo>
                  <a:lnTo>
                    <a:pt x="26045" y="11940"/>
                  </a:lnTo>
                  <a:lnTo>
                    <a:pt x="26503" y="11813"/>
                  </a:lnTo>
                  <a:lnTo>
                    <a:pt x="26427" y="12297"/>
                  </a:lnTo>
                  <a:lnTo>
                    <a:pt x="26631" y="13239"/>
                  </a:lnTo>
                  <a:lnTo>
                    <a:pt x="26911" y="13672"/>
                  </a:lnTo>
                  <a:lnTo>
                    <a:pt x="27267" y="14028"/>
                  </a:lnTo>
                  <a:lnTo>
                    <a:pt x="28133" y="14410"/>
                  </a:lnTo>
                  <a:lnTo>
                    <a:pt x="28591" y="14435"/>
                  </a:lnTo>
                  <a:lnTo>
                    <a:pt x="28387" y="14868"/>
                  </a:lnTo>
                  <a:lnTo>
                    <a:pt x="28285" y="15785"/>
                  </a:lnTo>
                  <a:lnTo>
                    <a:pt x="28438" y="16268"/>
                  </a:lnTo>
                  <a:lnTo>
                    <a:pt x="28642" y="16727"/>
                  </a:lnTo>
                  <a:lnTo>
                    <a:pt x="29329" y="17363"/>
                  </a:lnTo>
                  <a:lnTo>
                    <a:pt x="29762" y="17541"/>
                  </a:lnTo>
                  <a:lnTo>
                    <a:pt x="29787" y="18000"/>
                  </a:lnTo>
                  <a:lnTo>
                    <a:pt x="29991" y="18840"/>
                  </a:lnTo>
                  <a:lnTo>
                    <a:pt x="30373" y="19578"/>
                  </a:lnTo>
                  <a:lnTo>
                    <a:pt x="30908" y="20189"/>
                  </a:lnTo>
                  <a:lnTo>
                    <a:pt x="31544" y="20673"/>
                  </a:lnTo>
                  <a:lnTo>
                    <a:pt x="32257" y="20978"/>
                  </a:lnTo>
                  <a:lnTo>
                    <a:pt x="32995" y="21131"/>
                  </a:lnTo>
                  <a:lnTo>
                    <a:pt x="33734" y="21055"/>
                  </a:lnTo>
                  <a:lnTo>
                    <a:pt x="34090" y="20902"/>
                  </a:lnTo>
                  <a:lnTo>
                    <a:pt x="34090" y="20240"/>
                  </a:lnTo>
                  <a:lnTo>
                    <a:pt x="33555" y="15937"/>
                  </a:lnTo>
                  <a:lnTo>
                    <a:pt x="32893" y="13137"/>
                  </a:lnTo>
                  <a:lnTo>
                    <a:pt x="32257" y="11151"/>
                  </a:lnTo>
                  <a:lnTo>
                    <a:pt x="31417" y="9165"/>
                  </a:lnTo>
                  <a:lnTo>
                    <a:pt x="30373" y="7205"/>
                  </a:lnTo>
                  <a:lnTo>
                    <a:pt x="29075" y="5372"/>
                  </a:lnTo>
                  <a:lnTo>
                    <a:pt x="27496" y="3692"/>
                  </a:lnTo>
                  <a:lnTo>
                    <a:pt x="25638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189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7025450" y="970350"/>
              <a:ext cx="357075" cy="585575"/>
            </a:xfrm>
            <a:custGeom>
              <a:avLst/>
              <a:gdLst/>
              <a:ahLst/>
              <a:cxnLst/>
              <a:rect l="l" t="t" r="r" b="b"/>
              <a:pathLst>
                <a:path w="14283" h="23423" extrusionOk="0">
                  <a:moveTo>
                    <a:pt x="9216" y="0"/>
                  </a:moveTo>
                  <a:lnTo>
                    <a:pt x="8783" y="77"/>
                  </a:lnTo>
                  <a:lnTo>
                    <a:pt x="8427" y="357"/>
                  </a:lnTo>
                  <a:lnTo>
                    <a:pt x="8172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29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78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71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09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8" y="17669"/>
                  </a:lnTo>
                  <a:lnTo>
                    <a:pt x="10285" y="17694"/>
                  </a:lnTo>
                  <a:lnTo>
                    <a:pt x="10718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2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2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322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8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65" y="2139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7109450" y="1230025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7143175" y="1174650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3" y="0"/>
                  </a:moveTo>
                  <a:lnTo>
                    <a:pt x="1" y="484"/>
                  </a:lnTo>
                  <a:lnTo>
                    <a:pt x="7537" y="2215"/>
                  </a:lnTo>
                  <a:lnTo>
                    <a:pt x="7639" y="1732"/>
                  </a:lnTo>
                  <a:lnTo>
                    <a:pt x="6544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7110100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29" y="306"/>
                  </a:lnTo>
                  <a:lnTo>
                    <a:pt x="1120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5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6" y="5118"/>
                  </a:lnTo>
                  <a:lnTo>
                    <a:pt x="4175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>
              <a:off x="7087825" y="1403775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7048350" y="1425425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497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7026075" y="14636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57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4DD1A81-02D6-8C41-B4B0-FE6F52416B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238969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25"/>
          <p:cNvGrpSpPr/>
          <p:nvPr/>
        </p:nvGrpSpPr>
        <p:grpSpPr>
          <a:xfrm flipH="1">
            <a:off x="7494560" y="3753778"/>
            <a:ext cx="1649444" cy="1389731"/>
            <a:chOff x="2062875" y="394325"/>
            <a:chExt cx="1394525" cy="1174950"/>
          </a:xfrm>
        </p:grpSpPr>
        <p:sp>
          <p:nvSpPr>
            <p:cNvPr id="554" name="Google Shape;554;p25"/>
            <p:cNvSpPr/>
            <p:nvPr/>
          </p:nvSpPr>
          <p:spPr>
            <a:xfrm>
              <a:off x="2154525" y="1037175"/>
              <a:ext cx="357725" cy="437275"/>
            </a:xfrm>
            <a:custGeom>
              <a:avLst/>
              <a:gdLst/>
              <a:ahLst/>
              <a:cxnLst/>
              <a:rect l="l" t="t" r="r" b="b"/>
              <a:pathLst>
                <a:path w="14309" h="17491" extrusionOk="0">
                  <a:moveTo>
                    <a:pt x="1706" y="0"/>
                  </a:moveTo>
                  <a:lnTo>
                    <a:pt x="1" y="17491"/>
                  </a:lnTo>
                  <a:lnTo>
                    <a:pt x="14308" y="17491"/>
                  </a:lnTo>
                  <a:lnTo>
                    <a:pt x="14308" y="0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2652250" y="1037175"/>
              <a:ext cx="357075" cy="437275"/>
            </a:xfrm>
            <a:custGeom>
              <a:avLst/>
              <a:gdLst/>
              <a:ahLst/>
              <a:cxnLst/>
              <a:rect l="l" t="t" r="r" b="b"/>
              <a:pathLst>
                <a:path w="14283" h="17491" extrusionOk="0">
                  <a:moveTo>
                    <a:pt x="0" y="0"/>
                  </a:moveTo>
                  <a:lnTo>
                    <a:pt x="0" y="17491"/>
                  </a:lnTo>
                  <a:lnTo>
                    <a:pt x="14283" y="17491"/>
                  </a:lnTo>
                  <a:lnTo>
                    <a:pt x="12603" y="0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217745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8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8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2922100" y="866600"/>
              <a:ext cx="68150" cy="190975"/>
            </a:xfrm>
            <a:custGeom>
              <a:avLst/>
              <a:gdLst/>
              <a:ahLst/>
              <a:cxnLst/>
              <a:rect l="l" t="t" r="r" b="b"/>
              <a:pathLst>
                <a:path w="2726" h="7639" extrusionOk="0">
                  <a:moveTo>
                    <a:pt x="1" y="0"/>
                  </a:moveTo>
                  <a:lnTo>
                    <a:pt x="1" y="7638"/>
                  </a:lnTo>
                  <a:lnTo>
                    <a:pt x="561" y="7613"/>
                  </a:lnTo>
                  <a:lnTo>
                    <a:pt x="1528" y="7205"/>
                  </a:lnTo>
                  <a:lnTo>
                    <a:pt x="2267" y="6467"/>
                  </a:lnTo>
                  <a:lnTo>
                    <a:pt x="2700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700" y="2190"/>
                  </a:lnTo>
                  <a:lnTo>
                    <a:pt x="2267" y="1197"/>
                  </a:lnTo>
                  <a:lnTo>
                    <a:pt x="1528" y="459"/>
                  </a:lnTo>
                  <a:lnTo>
                    <a:pt x="561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2479125" y="1254850"/>
              <a:ext cx="210050" cy="264150"/>
            </a:xfrm>
            <a:custGeom>
              <a:avLst/>
              <a:gdLst/>
              <a:ahLst/>
              <a:cxnLst/>
              <a:rect l="l" t="t" r="r" b="b"/>
              <a:pathLst>
                <a:path w="8402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>
              <a:off x="2233450" y="439525"/>
              <a:ext cx="700775" cy="875800"/>
            </a:xfrm>
            <a:custGeom>
              <a:avLst/>
              <a:gdLst/>
              <a:ahLst/>
              <a:cxnLst/>
              <a:rect l="l" t="t" r="r" b="b"/>
              <a:pathLst>
                <a:path w="28031" h="35032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5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8"/>
                  </a:lnTo>
                  <a:lnTo>
                    <a:pt x="0" y="21004"/>
                  </a:lnTo>
                  <a:lnTo>
                    <a:pt x="0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5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19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19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7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>
              <a:off x="2358200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5"/>
            <p:cNvSpPr/>
            <p:nvPr/>
          </p:nvSpPr>
          <p:spPr>
            <a:xfrm>
              <a:off x="2718450" y="933425"/>
              <a:ext cx="91025" cy="90400"/>
            </a:xfrm>
            <a:custGeom>
              <a:avLst/>
              <a:gdLst/>
              <a:ahLst/>
              <a:cxnLst/>
              <a:rect l="l" t="t" r="r" b="b"/>
              <a:pathLst>
                <a:path w="3641" h="3616" extrusionOk="0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1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1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5"/>
            <p:cNvSpPr/>
            <p:nvPr/>
          </p:nvSpPr>
          <p:spPr>
            <a:xfrm>
              <a:off x="2062875" y="1359225"/>
              <a:ext cx="1041925" cy="210050"/>
            </a:xfrm>
            <a:custGeom>
              <a:avLst/>
              <a:gdLst/>
              <a:ahLst/>
              <a:cxnLst/>
              <a:rect l="l" t="t" r="r" b="b"/>
              <a:pathLst>
                <a:path w="41677" h="8402" extrusionOk="0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578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5"/>
            <p:cNvSpPr/>
            <p:nvPr/>
          </p:nvSpPr>
          <p:spPr>
            <a:xfrm>
              <a:off x="2439675" y="1359225"/>
              <a:ext cx="288325" cy="148950"/>
            </a:xfrm>
            <a:custGeom>
              <a:avLst/>
              <a:gdLst/>
              <a:ahLst/>
              <a:cxnLst/>
              <a:rect l="l" t="t" r="r" b="b"/>
              <a:pathLst>
                <a:path w="11533" h="5958" extrusionOk="0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5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6" y="4201"/>
                  </a:lnTo>
                  <a:lnTo>
                    <a:pt x="4506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E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5"/>
            <p:cNvSpPr/>
            <p:nvPr/>
          </p:nvSpPr>
          <p:spPr>
            <a:xfrm>
              <a:off x="2540875" y="974800"/>
              <a:ext cx="82125" cy="119675"/>
            </a:xfrm>
            <a:custGeom>
              <a:avLst/>
              <a:gdLst/>
              <a:ahLst/>
              <a:cxnLst/>
              <a:rect l="l" t="t" r="r" b="b"/>
              <a:pathLst>
                <a:path w="3285" h="4787" extrusionOk="0">
                  <a:moveTo>
                    <a:pt x="1553" y="0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5"/>
            <p:cNvSpPr/>
            <p:nvPr/>
          </p:nvSpPr>
          <p:spPr>
            <a:xfrm>
              <a:off x="2540875" y="1083625"/>
              <a:ext cx="82125" cy="37575"/>
            </a:xfrm>
            <a:custGeom>
              <a:avLst/>
              <a:gdLst/>
              <a:ahLst/>
              <a:cxnLst/>
              <a:rect l="l" t="t" r="r" b="b"/>
              <a:pathLst>
                <a:path w="3285" h="1503" extrusionOk="0">
                  <a:moveTo>
                    <a:pt x="0" y="1"/>
                  </a:moveTo>
                  <a:lnTo>
                    <a:pt x="0" y="306"/>
                  </a:lnTo>
                  <a:lnTo>
                    <a:pt x="280" y="841"/>
                  </a:lnTo>
                  <a:lnTo>
                    <a:pt x="764" y="1248"/>
                  </a:lnTo>
                  <a:lnTo>
                    <a:pt x="1298" y="1477"/>
                  </a:lnTo>
                  <a:lnTo>
                    <a:pt x="1528" y="1503"/>
                  </a:lnTo>
                  <a:lnTo>
                    <a:pt x="1782" y="1503"/>
                  </a:lnTo>
                  <a:lnTo>
                    <a:pt x="2011" y="1477"/>
                  </a:lnTo>
                  <a:lnTo>
                    <a:pt x="2521" y="1248"/>
                  </a:lnTo>
                  <a:lnTo>
                    <a:pt x="3004" y="841"/>
                  </a:lnTo>
                  <a:lnTo>
                    <a:pt x="3284" y="306"/>
                  </a:lnTo>
                  <a:lnTo>
                    <a:pt x="3284" y="1"/>
                  </a:lnTo>
                  <a:lnTo>
                    <a:pt x="2902" y="205"/>
                  </a:lnTo>
                  <a:lnTo>
                    <a:pt x="2062" y="434"/>
                  </a:lnTo>
                  <a:lnTo>
                    <a:pt x="1222" y="434"/>
                  </a:lnTo>
                  <a:lnTo>
                    <a:pt x="407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5"/>
            <p:cNvSpPr/>
            <p:nvPr/>
          </p:nvSpPr>
          <p:spPr>
            <a:xfrm>
              <a:off x="2377300" y="949350"/>
              <a:ext cx="26100" cy="26100"/>
            </a:xfrm>
            <a:custGeom>
              <a:avLst/>
              <a:gdLst/>
              <a:ahLst/>
              <a:cxnLst/>
              <a:rect l="l" t="t" r="r" b="b"/>
              <a:pathLst>
                <a:path w="1044" h="1044" extrusionOk="0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09" y="1044"/>
                  </a:lnTo>
                  <a:lnTo>
                    <a:pt x="738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5"/>
            <p:cNvSpPr/>
            <p:nvPr/>
          </p:nvSpPr>
          <p:spPr>
            <a:xfrm>
              <a:off x="2737525" y="949350"/>
              <a:ext cx="26775" cy="26100"/>
            </a:xfrm>
            <a:custGeom>
              <a:avLst/>
              <a:gdLst/>
              <a:ahLst/>
              <a:cxnLst/>
              <a:rect l="l" t="t" r="r" b="b"/>
              <a:pathLst>
                <a:path w="1071" h="1044" extrusionOk="0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32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5" y="738"/>
                  </a:lnTo>
                  <a:lnTo>
                    <a:pt x="1070" y="509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5"/>
            <p:cNvSpPr/>
            <p:nvPr/>
          </p:nvSpPr>
          <p:spPr>
            <a:xfrm>
              <a:off x="2330825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2691075" y="1037175"/>
              <a:ext cx="146400" cy="68750"/>
            </a:xfrm>
            <a:custGeom>
              <a:avLst/>
              <a:gdLst/>
              <a:ahLst/>
              <a:cxnLst/>
              <a:rect l="l" t="t" r="r" b="b"/>
              <a:pathLst>
                <a:path w="5856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611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2188250" y="394325"/>
              <a:ext cx="791175" cy="526400"/>
            </a:xfrm>
            <a:custGeom>
              <a:avLst/>
              <a:gdLst/>
              <a:ahLst/>
              <a:cxnLst/>
              <a:rect l="l" t="t" r="r" b="b"/>
              <a:pathLst>
                <a:path w="31647" h="21056" extrusionOk="0">
                  <a:moveTo>
                    <a:pt x="15836" y="1"/>
                  </a:moveTo>
                  <a:lnTo>
                    <a:pt x="15022" y="26"/>
                  </a:lnTo>
                  <a:lnTo>
                    <a:pt x="13418" y="179"/>
                  </a:lnTo>
                  <a:lnTo>
                    <a:pt x="11865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13" y="2292"/>
                  </a:lnTo>
                  <a:lnTo>
                    <a:pt x="6366" y="3158"/>
                  </a:lnTo>
                  <a:lnTo>
                    <a:pt x="5194" y="4125"/>
                  </a:lnTo>
                  <a:lnTo>
                    <a:pt x="4100" y="5195"/>
                  </a:lnTo>
                  <a:lnTo>
                    <a:pt x="3132" y="6366"/>
                  </a:lnTo>
                  <a:lnTo>
                    <a:pt x="2292" y="7639"/>
                  </a:lnTo>
                  <a:lnTo>
                    <a:pt x="1554" y="8988"/>
                  </a:lnTo>
                  <a:lnTo>
                    <a:pt x="943" y="10388"/>
                  </a:lnTo>
                  <a:lnTo>
                    <a:pt x="485" y="11890"/>
                  </a:lnTo>
                  <a:lnTo>
                    <a:pt x="179" y="13418"/>
                  </a:lnTo>
                  <a:lnTo>
                    <a:pt x="1" y="15022"/>
                  </a:lnTo>
                  <a:lnTo>
                    <a:pt x="1" y="15836"/>
                  </a:lnTo>
                  <a:lnTo>
                    <a:pt x="1" y="21055"/>
                  </a:lnTo>
                  <a:lnTo>
                    <a:pt x="739" y="20597"/>
                  </a:lnTo>
                  <a:lnTo>
                    <a:pt x="2954" y="19044"/>
                  </a:lnTo>
                  <a:lnTo>
                    <a:pt x="5704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55" y="11687"/>
                  </a:lnTo>
                  <a:lnTo>
                    <a:pt x="10006" y="11839"/>
                  </a:lnTo>
                  <a:lnTo>
                    <a:pt x="10592" y="12883"/>
                  </a:lnTo>
                  <a:lnTo>
                    <a:pt x="11279" y="13825"/>
                  </a:lnTo>
                  <a:lnTo>
                    <a:pt x="12247" y="14894"/>
                  </a:lnTo>
                  <a:lnTo>
                    <a:pt x="13570" y="15989"/>
                  </a:lnTo>
                  <a:lnTo>
                    <a:pt x="15276" y="17007"/>
                  </a:lnTo>
                  <a:lnTo>
                    <a:pt x="17415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39" y="15098"/>
                  </a:lnTo>
                  <a:lnTo>
                    <a:pt x="20393" y="16346"/>
                  </a:lnTo>
                  <a:lnTo>
                    <a:pt x="22736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8" y="20368"/>
                  </a:lnTo>
                  <a:lnTo>
                    <a:pt x="31646" y="20674"/>
                  </a:lnTo>
                  <a:lnTo>
                    <a:pt x="31646" y="15836"/>
                  </a:lnTo>
                  <a:lnTo>
                    <a:pt x="31646" y="15022"/>
                  </a:lnTo>
                  <a:lnTo>
                    <a:pt x="31468" y="13418"/>
                  </a:lnTo>
                  <a:lnTo>
                    <a:pt x="31163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55" y="7639"/>
                  </a:lnTo>
                  <a:lnTo>
                    <a:pt x="28515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282" y="3158"/>
                  </a:lnTo>
                  <a:lnTo>
                    <a:pt x="24034" y="2292"/>
                  </a:lnTo>
                  <a:lnTo>
                    <a:pt x="22685" y="1554"/>
                  </a:lnTo>
                  <a:lnTo>
                    <a:pt x="21259" y="968"/>
                  </a:lnTo>
                  <a:lnTo>
                    <a:pt x="19782" y="510"/>
                  </a:lnTo>
                  <a:lnTo>
                    <a:pt x="18229" y="179"/>
                  </a:lnTo>
                  <a:lnTo>
                    <a:pt x="16651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2348025" y="857050"/>
              <a:ext cx="110750" cy="21675"/>
            </a:xfrm>
            <a:custGeom>
              <a:avLst/>
              <a:gdLst/>
              <a:ahLst/>
              <a:cxnLst/>
              <a:rect l="l" t="t" r="r" b="b"/>
              <a:pathLst>
                <a:path w="4430" h="867" fill="none" extrusionOk="0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2708900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0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2521775" y="1172750"/>
              <a:ext cx="124125" cy="35650"/>
            </a:xfrm>
            <a:custGeom>
              <a:avLst/>
              <a:gdLst/>
              <a:ahLst/>
              <a:cxnLst/>
              <a:rect l="l" t="t" r="r" b="b"/>
              <a:pathLst>
                <a:path w="4965" h="1426" extrusionOk="0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00"/>
                  </a:lnTo>
                  <a:lnTo>
                    <a:pt x="2495" y="1426"/>
                  </a:lnTo>
                  <a:lnTo>
                    <a:pt x="2903" y="1400"/>
                  </a:lnTo>
                  <a:lnTo>
                    <a:pt x="3692" y="1197"/>
                  </a:lnTo>
                  <a:lnTo>
                    <a:pt x="4328" y="815"/>
                  </a:lnTo>
                  <a:lnTo>
                    <a:pt x="4812" y="306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AE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3100950" y="970350"/>
              <a:ext cx="356450" cy="585575"/>
            </a:xfrm>
            <a:custGeom>
              <a:avLst/>
              <a:gdLst/>
              <a:ahLst/>
              <a:cxnLst/>
              <a:rect l="l" t="t" r="r" b="b"/>
              <a:pathLst>
                <a:path w="14258" h="23423" extrusionOk="0">
                  <a:moveTo>
                    <a:pt x="9192" y="0"/>
                  </a:moveTo>
                  <a:lnTo>
                    <a:pt x="8784" y="77"/>
                  </a:lnTo>
                  <a:lnTo>
                    <a:pt x="8402" y="357"/>
                  </a:lnTo>
                  <a:lnTo>
                    <a:pt x="8148" y="738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2"/>
                  </a:lnTo>
                  <a:lnTo>
                    <a:pt x="7562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280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11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13"/>
                  </a:lnTo>
                  <a:lnTo>
                    <a:pt x="3132" y="9547"/>
                  </a:lnTo>
                  <a:lnTo>
                    <a:pt x="2623" y="8172"/>
                  </a:lnTo>
                  <a:lnTo>
                    <a:pt x="2114" y="7205"/>
                  </a:lnTo>
                  <a:lnTo>
                    <a:pt x="1630" y="6594"/>
                  </a:lnTo>
                  <a:lnTo>
                    <a:pt x="943" y="6110"/>
                  </a:lnTo>
                  <a:lnTo>
                    <a:pt x="383" y="6034"/>
                  </a:lnTo>
                  <a:lnTo>
                    <a:pt x="332" y="6059"/>
                  </a:lnTo>
                  <a:lnTo>
                    <a:pt x="154" y="6136"/>
                  </a:lnTo>
                  <a:lnTo>
                    <a:pt x="1" y="6441"/>
                  </a:lnTo>
                  <a:lnTo>
                    <a:pt x="1" y="6950"/>
                  </a:lnTo>
                  <a:lnTo>
                    <a:pt x="26" y="7052"/>
                  </a:lnTo>
                  <a:lnTo>
                    <a:pt x="561" y="9980"/>
                  </a:lnTo>
                  <a:lnTo>
                    <a:pt x="1147" y="13493"/>
                  </a:lnTo>
                  <a:lnTo>
                    <a:pt x="1197" y="13875"/>
                  </a:lnTo>
                  <a:lnTo>
                    <a:pt x="1427" y="14537"/>
                  </a:lnTo>
                  <a:lnTo>
                    <a:pt x="1885" y="15301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33" y="17669"/>
                  </a:lnTo>
                  <a:lnTo>
                    <a:pt x="10261" y="17694"/>
                  </a:lnTo>
                  <a:lnTo>
                    <a:pt x="10694" y="17592"/>
                  </a:lnTo>
                  <a:lnTo>
                    <a:pt x="11203" y="17312"/>
                  </a:lnTo>
                  <a:lnTo>
                    <a:pt x="11610" y="16778"/>
                  </a:lnTo>
                  <a:lnTo>
                    <a:pt x="11737" y="16396"/>
                  </a:lnTo>
                  <a:lnTo>
                    <a:pt x="12068" y="14944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7"/>
                  </a:lnTo>
                  <a:lnTo>
                    <a:pt x="14232" y="5627"/>
                  </a:lnTo>
                  <a:lnTo>
                    <a:pt x="14258" y="5397"/>
                  </a:lnTo>
                  <a:lnTo>
                    <a:pt x="14207" y="4965"/>
                  </a:lnTo>
                  <a:lnTo>
                    <a:pt x="14029" y="4608"/>
                  </a:lnTo>
                  <a:lnTo>
                    <a:pt x="13698" y="4354"/>
                  </a:lnTo>
                  <a:lnTo>
                    <a:pt x="13520" y="4277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583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49"/>
                  </a:lnTo>
                  <a:lnTo>
                    <a:pt x="10872" y="9573"/>
                  </a:lnTo>
                  <a:lnTo>
                    <a:pt x="12323" y="3284"/>
                  </a:lnTo>
                  <a:lnTo>
                    <a:pt x="12348" y="3030"/>
                  </a:lnTo>
                  <a:lnTo>
                    <a:pt x="12297" y="2546"/>
                  </a:lnTo>
                  <a:lnTo>
                    <a:pt x="12094" y="2164"/>
                  </a:lnTo>
                  <a:lnTo>
                    <a:pt x="11763" y="1884"/>
                  </a:lnTo>
                  <a:lnTo>
                    <a:pt x="11534" y="1808"/>
                  </a:lnTo>
                  <a:lnTo>
                    <a:pt x="11330" y="1782"/>
                  </a:lnTo>
                  <a:lnTo>
                    <a:pt x="10897" y="1884"/>
                  </a:lnTo>
                  <a:lnTo>
                    <a:pt x="10541" y="2139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77"/>
                  </a:lnTo>
                  <a:lnTo>
                    <a:pt x="9421" y="26"/>
                  </a:lnTo>
                  <a:lnTo>
                    <a:pt x="9192" y="0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3184975" y="123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3218075" y="1174650"/>
              <a:ext cx="190950" cy="55400"/>
            </a:xfrm>
            <a:custGeom>
              <a:avLst/>
              <a:gdLst/>
              <a:ahLst/>
              <a:cxnLst/>
              <a:rect l="l" t="t" r="r" b="b"/>
              <a:pathLst>
                <a:path w="7638" h="2216" extrusionOk="0">
                  <a:moveTo>
                    <a:pt x="102" y="0"/>
                  </a:moveTo>
                  <a:lnTo>
                    <a:pt x="0" y="484"/>
                  </a:lnTo>
                  <a:lnTo>
                    <a:pt x="7536" y="2215"/>
                  </a:lnTo>
                  <a:lnTo>
                    <a:pt x="7638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3184975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77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30" y="306"/>
                  </a:lnTo>
                  <a:lnTo>
                    <a:pt x="1121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6" y="5347"/>
                  </a:lnTo>
                  <a:lnTo>
                    <a:pt x="3819" y="6315"/>
                  </a:lnTo>
                  <a:lnTo>
                    <a:pt x="4125" y="6365"/>
                  </a:lnTo>
                  <a:lnTo>
                    <a:pt x="4150" y="6213"/>
                  </a:lnTo>
                  <a:lnTo>
                    <a:pt x="4227" y="5118"/>
                  </a:lnTo>
                  <a:lnTo>
                    <a:pt x="4176" y="4125"/>
                  </a:lnTo>
                  <a:lnTo>
                    <a:pt x="3896" y="3005"/>
                  </a:lnTo>
                  <a:lnTo>
                    <a:pt x="3361" y="1936"/>
                  </a:lnTo>
                  <a:lnTo>
                    <a:pt x="2419" y="968"/>
                  </a:lnTo>
                  <a:lnTo>
                    <a:pt x="1401" y="383"/>
                  </a:lnTo>
                  <a:lnTo>
                    <a:pt x="561" y="10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3162700" y="1403775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3123225" y="1425425"/>
              <a:ext cx="238075" cy="100575"/>
            </a:xfrm>
            <a:custGeom>
              <a:avLst/>
              <a:gdLst/>
              <a:ahLst/>
              <a:cxnLst/>
              <a:rect l="l" t="t" r="r" b="b"/>
              <a:pathLst>
                <a:path w="9523" h="4023" extrusionOk="0">
                  <a:moveTo>
                    <a:pt x="434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523" y="2113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E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3100950" y="1463600"/>
              <a:ext cx="251450" cy="105675"/>
            </a:xfrm>
            <a:custGeom>
              <a:avLst/>
              <a:gdLst/>
              <a:ahLst/>
              <a:cxnLst/>
              <a:rect l="l" t="t" r="r" b="b"/>
              <a:pathLst>
                <a:path w="10058" h="4227" extrusionOk="0">
                  <a:moveTo>
                    <a:pt x="994" y="1"/>
                  </a:moveTo>
                  <a:lnTo>
                    <a:pt x="1" y="4227"/>
                  </a:lnTo>
                  <a:lnTo>
                    <a:pt x="9573" y="4227"/>
                  </a:lnTo>
                  <a:lnTo>
                    <a:pt x="10057" y="2088"/>
                  </a:lnTo>
                  <a:lnTo>
                    <a:pt x="99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94988BE-D65D-3942-A7FE-CEE7857984C4}"/>
              </a:ext>
            </a:extLst>
          </p:cNvPr>
          <p:cNvSpPr/>
          <p:nvPr/>
        </p:nvSpPr>
        <p:spPr>
          <a:xfrm>
            <a:off x="314960" y="1429921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A9CBAE0B-27ED-DB40-A634-6F0BA1B6D73C}"/>
              </a:ext>
            </a:extLst>
          </p:cNvPr>
          <p:cNvSpPr/>
          <p:nvPr/>
        </p:nvSpPr>
        <p:spPr>
          <a:xfrm>
            <a:off x="314960" y="393601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B5FBD6-53D2-0E4D-93F2-E56A6189E8F6}"/>
              </a:ext>
            </a:extLst>
          </p:cNvPr>
          <p:cNvSpPr/>
          <p:nvPr/>
        </p:nvSpPr>
        <p:spPr>
          <a:xfrm>
            <a:off x="1503680" y="1429921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C3B36902-DB60-4347-8945-D5932E054620}"/>
              </a:ext>
            </a:extLst>
          </p:cNvPr>
          <p:cNvSpPr/>
          <p:nvPr/>
        </p:nvSpPr>
        <p:spPr>
          <a:xfrm>
            <a:off x="1503680" y="393601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40A60E6-B4D5-1749-B1CB-307A216F0225}"/>
              </a:ext>
            </a:extLst>
          </p:cNvPr>
          <p:cNvSpPr/>
          <p:nvPr/>
        </p:nvSpPr>
        <p:spPr>
          <a:xfrm>
            <a:off x="5042438" y="1429921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EB435EB6-C657-2E44-B450-90D72D96C8C1}"/>
              </a:ext>
            </a:extLst>
          </p:cNvPr>
          <p:cNvSpPr/>
          <p:nvPr/>
        </p:nvSpPr>
        <p:spPr>
          <a:xfrm>
            <a:off x="5042438" y="393601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20DDE3F-EEAA-934F-A4F0-98C9B22798DE}"/>
              </a:ext>
            </a:extLst>
          </p:cNvPr>
          <p:cNvSpPr/>
          <p:nvPr/>
        </p:nvSpPr>
        <p:spPr>
          <a:xfrm>
            <a:off x="3848638" y="1429921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C11696FB-BD3A-FF4B-9BD2-0B6E1D5D9E69}"/>
              </a:ext>
            </a:extLst>
          </p:cNvPr>
          <p:cNvSpPr/>
          <p:nvPr/>
        </p:nvSpPr>
        <p:spPr>
          <a:xfrm>
            <a:off x="3848638" y="393601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46C973-56AB-C04E-B96D-428D1868B2AF}"/>
              </a:ext>
            </a:extLst>
          </p:cNvPr>
          <p:cNvSpPr/>
          <p:nvPr/>
        </p:nvSpPr>
        <p:spPr>
          <a:xfrm>
            <a:off x="2692400" y="1429921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772AB016-B5D1-B340-B9A5-F0A463073843}"/>
              </a:ext>
            </a:extLst>
          </p:cNvPr>
          <p:cNvSpPr/>
          <p:nvPr/>
        </p:nvSpPr>
        <p:spPr>
          <a:xfrm>
            <a:off x="2713743" y="393601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61E30-12F9-384D-8AEC-2098832EFF74}"/>
              </a:ext>
            </a:extLst>
          </p:cNvPr>
          <p:cNvSpPr/>
          <p:nvPr/>
        </p:nvSpPr>
        <p:spPr>
          <a:xfrm>
            <a:off x="7404528" y="1436253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r>
              <a:rPr lang="en-US" dirty="0">
                <a:solidFill>
                  <a:srgbClr val="FF0000"/>
                </a:solidFill>
              </a:rPr>
              <a:t> ?</a:t>
            </a:r>
            <a:endParaRPr lang="en-US" dirty="0"/>
          </a:p>
        </p:txBody>
      </p:sp>
      <p:sp>
        <p:nvSpPr>
          <p:cNvPr id="44" name="Triangle 43">
            <a:extLst>
              <a:ext uri="{FF2B5EF4-FFF2-40B4-BE49-F238E27FC236}">
                <a16:creationId xmlns:a16="http://schemas.microsoft.com/office/drawing/2014/main" id="{C3D6BD86-E940-B142-AFC1-F4319685A4CE}"/>
              </a:ext>
            </a:extLst>
          </p:cNvPr>
          <p:cNvSpPr/>
          <p:nvPr/>
        </p:nvSpPr>
        <p:spPr>
          <a:xfrm>
            <a:off x="7404528" y="399933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061774-7062-CE49-A537-1B8FD0D8FB89}"/>
              </a:ext>
            </a:extLst>
          </p:cNvPr>
          <p:cNvSpPr/>
          <p:nvPr/>
        </p:nvSpPr>
        <p:spPr>
          <a:xfrm>
            <a:off x="6210728" y="1436253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93777349-C3BE-D84B-88E9-7D146FE2BF1F}"/>
              </a:ext>
            </a:extLst>
          </p:cNvPr>
          <p:cNvSpPr/>
          <p:nvPr/>
        </p:nvSpPr>
        <p:spPr>
          <a:xfrm>
            <a:off x="6210728" y="399933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27D44A-65F0-9B48-9C7F-EC517FE2B4E5}"/>
              </a:ext>
            </a:extLst>
          </p:cNvPr>
          <p:cNvSpPr/>
          <p:nvPr/>
        </p:nvSpPr>
        <p:spPr>
          <a:xfrm>
            <a:off x="275101" y="3717335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P2</a:t>
            </a:r>
          </a:p>
        </p:txBody>
      </p:sp>
      <p:sp>
        <p:nvSpPr>
          <p:cNvPr id="50" name="Triangle 49">
            <a:extLst>
              <a:ext uri="{FF2B5EF4-FFF2-40B4-BE49-F238E27FC236}">
                <a16:creationId xmlns:a16="http://schemas.microsoft.com/office/drawing/2014/main" id="{276F858F-E158-9B46-A629-C47421248057}"/>
              </a:ext>
            </a:extLst>
          </p:cNvPr>
          <p:cNvSpPr/>
          <p:nvPr/>
        </p:nvSpPr>
        <p:spPr>
          <a:xfrm>
            <a:off x="275101" y="2681015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80DE12E-EA45-0446-B4DB-39B6ED96722C}"/>
              </a:ext>
            </a:extLst>
          </p:cNvPr>
          <p:cNvSpPr/>
          <p:nvPr/>
        </p:nvSpPr>
        <p:spPr>
          <a:xfrm>
            <a:off x="1463821" y="3717335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P2</a:t>
            </a:r>
            <a:endParaRPr lang="en-US" dirty="0"/>
          </a:p>
        </p:txBody>
      </p:sp>
      <p:sp>
        <p:nvSpPr>
          <p:cNvPr id="52" name="Triangle 51">
            <a:extLst>
              <a:ext uri="{FF2B5EF4-FFF2-40B4-BE49-F238E27FC236}">
                <a16:creationId xmlns:a16="http://schemas.microsoft.com/office/drawing/2014/main" id="{FDC4F441-BC4A-D645-84F1-11035D7991B4}"/>
              </a:ext>
            </a:extLst>
          </p:cNvPr>
          <p:cNvSpPr/>
          <p:nvPr/>
        </p:nvSpPr>
        <p:spPr>
          <a:xfrm>
            <a:off x="1463821" y="2681015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00C8DCC-4F90-DB4F-BE94-79CA99E9E351}"/>
              </a:ext>
            </a:extLst>
          </p:cNvPr>
          <p:cNvSpPr/>
          <p:nvPr/>
        </p:nvSpPr>
        <p:spPr>
          <a:xfrm>
            <a:off x="5002579" y="3717335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P2</a:t>
            </a:r>
            <a:endParaRPr lang="en-US" dirty="0"/>
          </a:p>
        </p:txBody>
      </p:sp>
      <p:sp>
        <p:nvSpPr>
          <p:cNvPr id="54" name="Triangle 53">
            <a:extLst>
              <a:ext uri="{FF2B5EF4-FFF2-40B4-BE49-F238E27FC236}">
                <a16:creationId xmlns:a16="http://schemas.microsoft.com/office/drawing/2014/main" id="{A3B57476-B4BF-EE43-842E-570C51569447}"/>
              </a:ext>
            </a:extLst>
          </p:cNvPr>
          <p:cNvSpPr/>
          <p:nvPr/>
        </p:nvSpPr>
        <p:spPr>
          <a:xfrm>
            <a:off x="5002579" y="2681015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2C3BC7F-455A-254D-B3D9-822D3135E991}"/>
              </a:ext>
            </a:extLst>
          </p:cNvPr>
          <p:cNvSpPr/>
          <p:nvPr/>
        </p:nvSpPr>
        <p:spPr>
          <a:xfrm>
            <a:off x="3808779" y="3717335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P2</a:t>
            </a:r>
            <a:endParaRPr lang="en-US" dirty="0"/>
          </a:p>
        </p:txBody>
      </p:sp>
      <p:sp>
        <p:nvSpPr>
          <p:cNvPr id="56" name="Triangle 55">
            <a:extLst>
              <a:ext uri="{FF2B5EF4-FFF2-40B4-BE49-F238E27FC236}">
                <a16:creationId xmlns:a16="http://schemas.microsoft.com/office/drawing/2014/main" id="{0DB92265-88F0-5148-9642-A846805F32A0}"/>
              </a:ext>
            </a:extLst>
          </p:cNvPr>
          <p:cNvSpPr/>
          <p:nvPr/>
        </p:nvSpPr>
        <p:spPr>
          <a:xfrm>
            <a:off x="3808779" y="2681015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1B65A16-99E7-5A43-AC0C-3FCDC693EA7E}"/>
              </a:ext>
            </a:extLst>
          </p:cNvPr>
          <p:cNvSpPr/>
          <p:nvPr/>
        </p:nvSpPr>
        <p:spPr>
          <a:xfrm>
            <a:off x="2652541" y="3717335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WHP</a:t>
            </a:r>
            <a:endParaRPr lang="en-US" dirty="0"/>
          </a:p>
        </p:txBody>
      </p:sp>
      <p:sp>
        <p:nvSpPr>
          <p:cNvPr id="58" name="Triangle 57">
            <a:extLst>
              <a:ext uri="{FF2B5EF4-FFF2-40B4-BE49-F238E27FC236}">
                <a16:creationId xmlns:a16="http://schemas.microsoft.com/office/drawing/2014/main" id="{7C528749-7B5A-1D44-9B54-59BDF24341D2}"/>
              </a:ext>
            </a:extLst>
          </p:cNvPr>
          <p:cNvSpPr/>
          <p:nvPr/>
        </p:nvSpPr>
        <p:spPr>
          <a:xfrm>
            <a:off x="2673884" y="2681015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ED28F7C-A66C-6D4F-A545-1C009EF32418}"/>
              </a:ext>
            </a:extLst>
          </p:cNvPr>
          <p:cNvSpPr/>
          <p:nvPr/>
        </p:nvSpPr>
        <p:spPr>
          <a:xfrm>
            <a:off x="7364669" y="3723667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?</a:t>
            </a:r>
            <a:endParaRPr lang="en-US" dirty="0"/>
          </a:p>
        </p:txBody>
      </p:sp>
      <p:sp>
        <p:nvSpPr>
          <p:cNvPr id="60" name="Triangle 59">
            <a:extLst>
              <a:ext uri="{FF2B5EF4-FFF2-40B4-BE49-F238E27FC236}">
                <a16:creationId xmlns:a16="http://schemas.microsoft.com/office/drawing/2014/main" id="{6783FF53-8A2A-1740-9AF9-BA2A0243B37A}"/>
              </a:ext>
            </a:extLst>
          </p:cNvPr>
          <p:cNvSpPr/>
          <p:nvPr/>
        </p:nvSpPr>
        <p:spPr>
          <a:xfrm>
            <a:off x="7364669" y="2687347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073C0BE-FEBA-AB41-B2FD-5E656EDB20A2}"/>
              </a:ext>
            </a:extLst>
          </p:cNvPr>
          <p:cNvSpPr/>
          <p:nvPr/>
        </p:nvSpPr>
        <p:spPr>
          <a:xfrm>
            <a:off x="6170869" y="3723667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WHP</a:t>
            </a:r>
            <a:endParaRPr lang="en-US" dirty="0"/>
          </a:p>
        </p:txBody>
      </p:sp>
      <p:sp>
        <p:nvSpPr>
          <p:cNvPr id="62" name="Triangle 61">
            <a:extLst>
              <a:ext uri="{FF2B5EF4-FFF2-40B4-BE49-F238E27FC236}">
                <a16:creationId xmlns:a16="http://schemas.microsoft.com/office/drawing/2014/main" id="{F8E13740-04E3-D147-8534-17CD7BA60A93}"/>
              </a:ext>
            </a:extLst>
          </p:cNvPr>
          <p:cNvSpPr/>
          <p:nvPr/>
        </p:nvSpPr>
        <p:spPr>
          <a:xfrm>
            <a:off x="6170869" y="2687347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463EE682-6C1C-1C43-9F9C-5233CB5E25E6}"/>
              </a:ext>
            </a:extLst>
          </p:cNvPr>
          <p:cNvSpPr/>
          <p:nvPr/>
        </p:nvSpPr>
        <p:spPr>
          <a:xfrm>
            <a:off x="599440" y="1625755"/>
            <a:ext cx="599440" cy="6399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5-Point Star 63">
            <a:extLst>
              <a:ext uri="{FF2B5EF4-FFF2-40B4-BE49-F238E27FC236}">
                <a16:creationId xmlns:a16="http://schemas.microsoft.com/office/drawing/2014/main" id="{7047490F-5937-9947-A8C7-F7EE967A8BFB}"/>
              </a:ext>
            </a:extLst>
          </p:cNvPr>
          <p:cNvSpPr/>
          <p:nvPr/>
        </p:nvSpPr>
        <p:spPr>
          <a:xfrm>
            <a:off x="4101692" y="1606814"/>
            <a:ext cx="599440" cy="6399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CDEED460-6C27-634C-807C-DE2BF558F3D2}"/>
              </a:ext>
            </a:extLst>
          </p:cNvPr>
          <p:cNvSpPr/>
          <p:nvPr/>
        </p:nvSpPr>
        <p:spPr>
          <a:xfrm>
            <a:off x="1788633" y="1808480"/>
            <a:ext cx="518160" cy="438259"/>
          </a:xfrm>
          <a:prstGeom prst="hear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Heart 65">
            <a:extLst>
              <a:ext uri="{FF2B5EF4-FFF2-40B4-BE49-F238E27FC236}">
                <a16:creationId xmlns:a16="http://schemas.microsoft.com/office/drawing/2014/main" id="{0989B20E-DFC3-FF42-BCE6-21DEAFB4CCD9}"/>
              </a:ext>
            </a:extLst>
          </p:cNvPr>
          <p:cNvSpPr/>
          <p:nvPr/>
        </p:nvSpPr>
        <p:spPr>
          <a:xfrm>
            <a:off x="2946993" y="1802710"/>
            <a:ext cx="518160" cy="438259"/>
          </a:xfrm>
          <a:prstGeom prst="hear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art 66">
            <a:extLst>
              <a:ext uri="{FF2B5EF4-FFF2-40B4-BE49-F238E27FC236}">
                <a16:creationId xmlns:a16="http://schemas.microsoft.com/office/drawing/2014/main" id="{F66531D1-574B-7142-96D1-7C464A1BE444}"/>
              </a:ext>
            </a:extLst>
          </p:cNvPr>
          <p:cNvSpPr/>
          <p:nvPr/>
        </p:nvSpPr>
        <p:spPr>
          <a:xfrm>
            <a:off x="6490128" y="1802708"/>
            <a:ext cx="518160" cy="438259"/>
          </a:xfrm>
          <a:prstGeom prst="hear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Heart 67">
            <a:extLst>
              <a:ext uri="{FF2B5EF4-FFF2-40B4-BE49-F238E27FC236}">
                <a16:creationId xmlns:a16="http://schemas.microsoft.com/office/drawing/2014/main" id="{6D600306-7E07-5347-9EAC-471C07252FED}"/>
              </a:ext>
            </a:extLst>
          </p:cNvPr>
          <p:cNvSpPr/>
          <p:nvPr/>
        </p:nvSpPr>
        <p:spPr>
          <a:xfrm>
            <a:off x="5321838" y="1802709"/>
            <a:ext cx="518160" cy="438259"/>
          </a:xfrm>
          <a:prstGeom prst="hear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oogle Shape;553;p25"/>
          <p:cNvGrpSpPr/>
          <p:nvPr/>
        </p:nvGrpSpPr>
        <p:grpSpPr>
          <a:xfrm flipH="1">
            <a:off x="7494560" y="3753778"/>
            <a:ext cx="1649444" cy="1389731"/>
            <a:chOff x="2062875" y="394325"/>
            <a:chExt cx="1394525" cy="1174950"/>
          </a:xfrm>
        </p:grpSpPr>
        <p:sp>
          <p:nvSpPr>
            <p:cNvPr id="554" name="Google Shape;554;p25"/>
            <p:cNvSpPr/>
            <p:nvPr/>
          </p:nvSpPr>
          <p:spPr>
            <a:xfrm>
              <a:off x="2154525" y="1037175"/>
              <a:ext cx="357725" cy="437275"/>
            </a:xfrm>
            <a:custGeom>
              <a:avLst/>
              <a:gdLst/>
              <a:ahLst/>
              <a:cxnLst/>
              <a:rect l="l" t="t" r="r" b="b"/>
              <a:pathLst>
                <a:path w="14309" h="17491" extrusionOk="0">
                  <a:moveTo>
                    <a:pt x="1706" y="0"/>
                  </a:moveTo>
                  <a:lnTo>
                    <a:pt x="1" y="17491"/>
                  </a:lnTo>
                  <a:lnTo>
                    <a:pt x="14308" y="17491"/>
                  </a:lnTo>
                  <a:lnTo>
                    <a:pt x="14308" y="0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2652250" y="1037175"/>
              <a:ext cx="357075" cy="437275"/>
            </a:xfrm>
            <a:custGeom>
              <a:avLst/>
              <a:gdLst/>
              <a:ahLst/>
              <a:cxnLst/>
              <a:rect l="l" t="t" r="r" b="b"/>
              <a:pathLst>
                <a:path w="14283" h="17491" extrusionOk="0">
                  <a:moveTo>
                    <a:pt x="0" y="0"/>
                  </a:moveTo>
                  <a:lnTo>
                    <a:pt x="0" y="17491"/>
                  </a:lnTo>
                  <a:lnTo>
                    <a:pt x="14283" y="17491"/>
                  </a:lnTo>
                  <a:lnTo>
                    <a:pt x="12603" y="0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217745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8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8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2922100" y="866600"/>
              <a:ext cx="68150" cy="190975"/>
            </a:xfrm>
            <a:custGeom>
              <a:avLst/>
              <a:gdLst/>
              <a:ahLst/>
              <a:cxnLst/>
              <a:rect l="l" t="t" r="r" b="b"/>
              <a:pathLst>
                <a:path w="2726" h="7639" extrusionOk="0">
                  <a:moveTo>
                    <a:pt x="1" y="0"/>
                  </a:moveTo>
                  <a:lnTo>
                    <a:pt x="1" y="7638"/>
                  </a:lnTo>
                  <a:lnTo>
                    <a:pt x="561" y="7613"/>
                  </a:lnTo>
                  <a:lnTo>
                    <a:pt x="1528" y="7205"/>
                  </a:lnTo>
                  <a:lnTo>
                    <a:pt x="2267" y="6467"/>
                  </a:lnTo>
                  <a:lnTo>
                    <a:pt x="2700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700" y="2190"/>
                  </a:lnTo>
                  <a:lnTo>
                    <a:pt x="2267" y="1197"/>
                  </a:lnTo>
                  <a:lnTo>
                    <a:pt x="1528" y="459"/>
                  </a:lnTo>
                  <a:lnTo>
                    <a:pt x="561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2479125" y="1254850"/>
              <a:ext cx="210050" cy="264150"/>
            </a:xfrm>
            <a:custGeom>
              <a:avLst/>
              <a:gdLst/>
              <a:ahLst/>
              <a:cxnLst/>
              <a:rect l="l" t="t" r="r" b="b"/>
              <a:pathLst>
                <a:path w="8402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>
              <a:off x="2233450" y="439525"/>
              <a:ext cx="700775" cy="875800"/>
            </a:xfrm>
            <a:custGeom>
              <a:avLst/>
              <a:gdLst/>
              <a:ahLst/>
              <a:cxnLst/>
              <a:rect l="l" t="t" r="r" b="b"/>
              <a:pathLst>
                <a:path w="28031" h="35032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5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8"/>
                  </a:lnTo>
                  <a:lnTo>
                    <a:pt x="0" y="21004"/>
                  </a:lnTo>
                  <a:lnTo>
                    <a:pt x="0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5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19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19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7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>
              <a:off x="2358200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5"/>
            <p:cNvSpPr/>
            <p:nvPr/>
          </p:nvSpPr>
          <p:spPr>
            <a:xfrm>
              <a:off x="2718450" y="933425"/>
              <a:ext cx="91025" cy="90400"/>
            </a:xfrm>
            <a:custGeom>
              <a:avLst/>
              <a:gdLst/>
              <a:ahLst/>
              <a:cxnLst/>
              <a:rect l="l" t="t" r="r" b="b"/>
              <a:pathLst>
                <a:path w="3641" h="3616" extrusionOk="0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1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1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5"/>
            <p:cNvSpPr/>
            <p:nvPr/>
          </p:nvSpPr>
          <p:spPr>
            <a:xfrm>
              <a:off x="2062875" y="1359225"/>
              <a:ext cx="1041925" cy="210050"/>
            </a:xfrm>
            <a:custGeom>
              <a:avLst/>
              <a:gdLst/>
              <a:ahLst/>
              <a:cxnLst/>
              <a:rect l="l" t="t" r="r" b="b"/>
              <a:pathLst>
                <a:path w="41677" h="8402" extrusionOk="0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578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5"/>
            <p:cNvSpPr/>
            <p:nvPr/>
          </p:nvSpPr>
          <p:spPr>
            <a:xfrm>
              <a:off x="2439675" y="1359225"/>
              <a:ext cx="288325" cy="148950"/>
            </a:xfrm>
            <a:custGeom>
              <a:avLst/>
              <a:gdLst/>
              <a:ahLst/>
              <a:cxnLst/>
              <a:rect l="l" t="t" r="r" b="b"/>
              <a:pathLst>
                <a:path w="11533" h="5958" extrusionOk="0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5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6" y="4201"/>
                  </a:lnTo>
                  <a:lnTo>
                    <a:pt x="4506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E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5"/>
            <p:cNvSpPr/>
            <p:nvPr/>
          </p:nvSpPr>
          <p:spPr>
            <a:xfrm>
              <a:off x="2540875" y="974800"/>
              <a:ext cx="82125" cy="119675"/>
            </a:xfrm>
            <a:custGeom>
              <a:avLst/>
              <a:gdLst/>
              <a:ahLst/>
              <a:cxnLst/>
              <a:rect l="l" t="t" r="r" b="b"/>
              <a:pathLst>
                <a:path w="3285" h="4787" extrusionOk="0">
                  <a:moveTo>
                    <a:pt x="1553" y="0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5"/>
            <p:cNvSpPr/>
            <p:nvPr/>
          </p:nvSpPr>
          <p:spPr>
            <a:xfrm>
              <a:off x="2540875" y="1083625"/>
              <a:ext cx="82125" cy="37575"/>
            </a:xfrm>
            <a:custGeom>
              <a:avLst/>
              <a:gdLst/>
              <a:ahLst/>
              <a:cxnLst/>
              <a:rect l="l" t="t" r="r" b="b"/>
              <a:pathLst>
                <a:path w="3285" h="1503" extrusionOk="0">
                  <a:moveTo>
                    <a:pt x="0" y="1"/>
                  </a:moveTo>
                  <a:lnTo>
                    <a:pt x="0" y="306"/>
                  </a:lnTo>
                  <a:lnTo>
                    <a:pt x="280" y="841"/>
                  </a:lnTo>
                  <a:lnTo>
                    <a:pt x="764" y="1248"/>
                  </a:lnTo>
                  <a:lnTo>
                    <a:pt x="1298" y="1477"/>
                  </a:lnTo>
                  <a:lnTo>
                    <a:pt x="1528" y="1503"/>
                  </a:lnTo>
                  <a:lnTo>
                    <a:pt x="1782" y="1503"/>
                  </a:lnTo>
                  <a:lnTo>
                    <a:pt x="2011" y="1477"/>
                  </a:lnTo>
                  <a:lnTo>
                    <a:pt x="2521" y="1248"/>
                  </a:lnTo>
                  <a:lnTo>
                    <a:pt x="3004" y="841"/>
                  </a:lnTo>
                  <a:lnTo>
                    <a:pt x="3284" y="306"/>
                  </a:lnTo>
                  <a:lnTo>
                    <a:pt x="3284" y="1"/>
                  </a:lnTo>
                  <a:lnTo>
                    <a:pt x="2902" y="205"/>
                  </a:lnTo>
                  <a:lnTo>
                    <a:pt x="2062" y="434"/>
                  </a:lnTo>
                  <a:lnTo>
                    <a:pt x="1222" y="434"/>
                  </a:lnTo>
                  <a:lnTo>
                    <a:pt x="407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5"/>
            <p:cNvSpPr/>
            <p:nvPr/>
          </p:nvSpPr>
          <p:spPr>
            <a:xfrm>
              <a:off x="2377300" y="949350"/>
              <a:ext cx="26100" cy="26100"/>
            </a:xfrm>
            <a:custGeom>
              <a:avLst/>
              <a:gdLst/>
              <a:ahLst/>
              <a:cxnLst/>
              <a:rect l="l" t="t" r="r" b="b"/>
              <a:pathLst>
                <a:path w="1044" h="1044" extrusionOk="0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09" y="1044"/>
                  </a:lnTo>
                  <a:lnTo>
                    <a:pt x="738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5"/>
            <p:cNvSpPr/>
            <p:nvPr/>
          </p:nvSpPr>
          <p:spPr>
            <a:xfrm>
              <a:off x="2737525" y="949350"/>
              <a:ext cx="26775" cy="26100"/>
            </a:xfrm>
            <a:custGeom>
              <a:avLst/>
              <a:gdLst/>
              <a:ahLst/>
              <a:cxnLst/>
              <a:rect l="l" t="t" r="r" b="b"/>
              <a:pathLst>
                <a:path w="1071" h="1044" extrusionOk="0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32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5" y="738"/>
                  </a:lnTo>
                  <a:lnTo>
                    <a:pt x="1070" y="509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5"/>
            <p:cNvSpPr/>
            <p:nvPr/>
          </p:nvSpPr>
          <p:spPr>
            <a:xfrm>
              <a:off x="2330825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2691075" y="1037175"/>
              <a:ext cx="146400" cy="68750"/>
            </a:xfrm>
            <a:custGeom>
              <a:avLst/>
              <a:gdLst/>
              <a:ahLst/>
              <a:cxnLst/>
              <a:rect l="l" t="t" r="r" b="b"/>
              <a:pathLst>
                <a:path w="5856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611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5"/>
            <p:cNvSpPr/>
            <p:nvPr/>
          </p:nvSpPr>
          <p:spPr>
            <a:xfrm>
              <a:off x="2188250" y="394325"/>
              <a:ext cx="791175" cy="526400"/>
            </a:xfrm>
            <a:custGeom>
              <a:avLst/>
              <a:gdLst/>
              <a:ahLst/>
              <a:cxnLst/>
              <a:rect l="l" t="t" r="r" b="b"/>
              <a:pathLst>
                <a:path w="31647" h="21056" extrusionOk="0">
                  <a:moveTo>
                    <a:pt x="15836" y="1"/>
                  </a:moveTo>
                  <a:lnTo>
                    <a:pt x="15022" y="26"/>
                  </a:lnTo>
                  <a:lnTo>
                    <a:pt x="13418" y="179"/>
                  </a:lnTo>
                  <a:lnTo>
                    <a:pt x="11865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13" y="2292"/>
                  </a:lnTo>
                  <a:lnTo>
                    <a:pt x="6366" y="3158"/>
                  </a:lnTo>
                  <a:lnTo>
                    <a:pt x="5194" y="4125"/>
                  </a:lnTo>
                  <a:lnTo>
                    <a:pt x="4100" y="5195"/>
                  </a:lnTo>
                  <a:lnTo>
                    <a:pt x="3132" y="6366"/>
                  </a:lnTo>
                  <a:lnTo>
                    <a:pt x="2292" y="7639"/>
                  </a:lnTo>
                  <a:lnTo>
                    <a:pt x="1554" y="8988"/>
                  </a:lnTo>
                  <a:lnTo>
                    <a:pt x="943" y="10388"/>
                  </a:lnTo>
                  <a:lnTo>
                    <a:pt x="485" y="11890"/>
                  </a:lnTo>
                  <a:lnTo>
                    <a:pt x="179" y="13418"/>
                  </a:lnTo>
                  <a:lnTo>
                    <a:pt x="1" y="15022"/>
                  </a:lnTo>
                  <a:lnTo>
                    <a:pt x="1" y="15836"/>
                  </a:lnTo>
                  <a:lnTo>
                    <a:pt x="1" y="21055"/>
                  </a:lnTo>
                  <a:lnTo>
                    <a:pt x="739" y="20597"/>
                  </a:lnTo>
                  <a:lnTo>
                    <a:pt x="2954" y="19044"/>
                  </a:lnTo>
                  <a:lnTo>
                    <a:pt x="5704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55" y="11687"/>
                  </a:lnTo>
                  <a:lnTo>
                    <a:pt x="10006" y="11839"/>
                  </a:lnTo>
                  <a:lnTo>
                    <a:pt x="10592" y="12883"/>
                  </a:lnTo>
                  <a:lnTo>
                    <a:pt x="11279" y="13825"/>
                  </a:lnTo>
                  <a:lnTo>
                    <a:pt x="12247" y="14894"/>
                  </a:lnTo>
                  <a:lnTo>
                    <a:pt x="13570" y="15989"/>
                  </a:lnTo>
                  <a:lnTo>
                    <a:pt x="15276" y="17007"/>
                  </a:lnTo>
                  <a:lnTo>
                    <a:pt x="17415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39" y="15098"/>
                  </a:lnTo>
                  <a:lnTo>
                    <a:pt x="20393" y="16346"/>
                  </a:lnTo>
                  <a:lnTo>
                    <a:pt x="22736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8" y="20368"/>
                  </a:lnTo>
                  <a:lnTo>
                    <a:pt x="31646" y="20674"/>
                  </a:lnTo>
                  <a:lnTo>
                    <a:pt x="31646" y="15836"/>
                  </a:lnTo>
                  <a:lnTo>
                    <a:pt x="31646" y="15022"/>
                  </a:lnTo>
                  <a:lnTo>
                    <a:pt x="31468" y="13418"/>
                  </a:lnTo>
                  <a:lnTo>
                    <a:pt x="31163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55" y="7639"/>
                  </a:lnTo>
                  <a:lnTo>
                    <a:pt x="28515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282" y="3158"/>
                  </a:lnTo>
                  <a:lnTo>
                    <a:pt x="24034" y="2292"/>
                  </a:lnTo>
                  <a:lnTo>
                    <a:pt x="22685" y="1554"/>
                  </a:lnTo>
                  <a:lnTo>
                    <a:pt x="21259" y="968"/>
                  </a:lnTo>
                  <a:lnTo>
                    <a:pt x="19782" y="510"/>
                  </a:lnTo>
                  <a:lnTo>
                    <a:pt x="18229" y="179"/>
                  </a:lnTo>
                  <a:lnTo>
                    <a:pt x="16651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5"/>
            <p:cNvSpPr/>
            <p:nvPr/>
          </p:nvSpPr>
          <p:spPr>
            <a:xfrm>
              <a:off x="2348025" y="857050"/>
              <a:ext cx="110750" cy="21675"/>
            </a:xfrm>
            <a:custGeom>
              <a:avLst/>
              <a:gdLst/>
              <a:ahLst/>
              <a:cxnLst/>
              <a:rect l="l" t="t" r="r" b="b"/>
              <a:pathLst>
                <a:path w="4430" h="867" fill="none" extrusionOk="0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2708900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0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2521775" y="1172750"/>
              <a:ext cx="124125" cy="35650"/>
            </a:xfrm>
            <a:custGeom>
              <a:avLst/>
              <a:gdLst/>
              <a:ahLst/>
              <a:cxnLst/>
              <a:rect l="l" t="t" r="r" b="b"/>
              <a:pathLst>
                <a:path w="4965" h="1426" extrusionOk="0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00"/>
                  </a:lnTo>
                  <a:lnTo>
                    <a:pt x="2495" y="1426"/>
                  </a:lnTo>
                  <a:lnTo>
                    <a:pt x="2903" y="1400"/>
                  </a:lnTo>
                  <a:lnTo>
                    <a:pt x="3692" y="1197"/>
                  </a:lnTo>
                  <a:lnTo>
                    <a:pt x="4328" y="815"/>
                  </a:lnTo>
                  <a:lnTo>
                    <a:pt x="4812" y="306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AE4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3100950" y="970350"/>
              <a:ext cx="356450" cy="585575"/>
            </a:xfrm>
            <a:custGeom>
              <a:avLst/>
              <a:gdLst/>
              <a:ahLst/>
              <a:cxnLst/>
              <a:rect l="l" t="t" r="r" b="b"/>
              <a:pathLst>
                <a:path w="14258" h="23423" extrusionOk="0">
                  <a:moveTo>
                    <a:pt x="9192" y="0"/>
                  </a:moveTo>
                  <a:lnTo>
                    <a:pt x="8784" y="77"/>
                  </a:lnTo>
                  <a:lnTo>
                    <a:pt x="8402" y="357"/>
                  </a:lnTo>
                  <a:lnTo>
                    <a:pt x="8148" y="738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2"/>
                  </a:lnTo>
                  <a:lnTo>
                    <a:pt x="7562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280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11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13"/>
                  </a:lnTo>
                  <a:lnTo>
                    <a:pt x="3132" y="9547"/>
                  </a:lnTo>
                  <a:lnTo>
                    <a:pt x="2623" y="8172"/>
                  </a:lnTo>
                  <a:lnTo>
                    <a:pt x="2114" y="7205"/>
                  </a:lnTo>
                  <a:lnTo>
                    <a:pt x="1630" y="6594"/>
                  </a:lnTo>
                  <a:lnTo>
                    <a:pt x="943" y="6110"/>
                  </a:lnTo>
                  <a:lnTo>
                    <a:pt x="383" y="6034"/>
                  </a:lnTo>
                  <a:lnTo>
                    <a:pt x="332" y="6059"/>
                  </a:lnTo>
                  <a:lnTo>
                    <a:pt x="154" y="6136"/>
                  </a:lnTo>
                  <a:lnTo>
                    <a:pt x="1" y="6441"/>
                  </a:lnTo>
                  <a:lnTo>
                    <a:pt x="1" y="6950"/>
                  </a:lnTo>
                  <a:lnTo>
                    <a:pt x="26" y="7052"/>
                  </a:lnTo>
                  <a:lnTo>
                    <a:pt x="561" y="9980"/>
                  </a:lnTo>
                  <a:lnTo>
                    <a:pt x="1147" y="13493"/>
                  </a:lnTo>
                  <a:lnTo>
                    <a:pt x="1197" y="13875"/>
                  </a:lnTo>
                  <a:lnTo>
                    <a:pt x="1427" y="14537"/>
                  </a:lnTo>
                  <a:lnTo>
                    <a:pt x="1885" y="15301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33" y="17669"/>
                  </a:lnTo>
                  <a:lnTo>
                    <a:pt x="10261" y="17694"/>
                  </a:lnTo>
                  <a:lnTo>
                    <a:pt x="10694" y="17592"/>
                  </a:lnTo>
                  <a:lnTo>
                    <a:pt x="11203" y="17312"/>
                  </a:lnTo>
                  <a:lnTo>
                    <a:pt x="11610" y="16778"/>
                  </a:lnTo>
                  <a:lnTo>
                    <a:pt x="11737" y="16396"/>
                  </a:lnTo>
                  <a:lnTo>
                    <a:pt x="12068" y="14944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7"/>
                  </a:lnTo>
                  <a:lnTo>
                    <a:pt x="14232" y="5627"/>
                  </a:lnTo>
                  <a:lnTo>
                    <a:pt x="14258" y="5397"/>
                  </a:lnTo>
                  <a:lnTo>
                    <a:pt x="14207" y="4965"/>
                  </a:lnTo>
                  <a:lnTo>
                    <a:pt x="14029" y="4608"/>
                  </a:lnTo>
                  <a:lnTo>
                    <a:pt x="13698" y="4354"/>
                  </a:lnTo>
                  <a:lnTo>
                    <a:pt x="13520" y="4277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583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49"/>
                  </a:lnTo>
                  <a:lnTo>
                    <a:pt x="10872" y="9573"/>
                  </a:lnTo>
                  <a:lnTo>
                    <a:pt x="12323" y="3284"/>
                  </a:lnTo>
                  <a:lnTo>
                    <a:pt x="12348" y="3030"/>
                  </a:lnTo>
                  <a:lnTo>
                    <a:pt x="12297" y="2546"/>
                  </a:lnTo>
                  <a:lnTo>
                    <a:pt x="12094" y="2164"/>
                  </a:lnTo>
                  <a:lnTo>
                    <a:pt x="11763" y="1884"/>
                  </a:lnTo>
                  <a:lnTo>
                    <a:pt x="11534" y="1808"/>
                  </a:lnTo>
                  <a:lnTo>
                    <a:pt x="11330" y="1782"/>
                  </a:lnTo>
                  <a:lnTo>
                    <a:pt x="10897" y="1884"/>
                  </a:lnTo>
                  <a:lnTo>
                    <a:pt x="10541" y="2139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77"/>
                  </a:lnTo>
                  <a:lnTo>
                    <a:pt x="9421" y="26"/>
                  </a:lnTo>
                  <a:lnTo>
                    <a:pt x="9192" y="0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3184975" y="123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3218075" y="1174650"/>
              <a:ext cx="190950" cy="55400"/>
            </a:xfrm>
            <a:custGeom>
              <a:avLst/>
              <a:gdLst/>
              <a:ahLst/>
              <a:cxnLst/>
              <a:rect l="l" t="t" r="r" b="b"/>
              <a:pathLst>
                <a:path w="7638" h="2216" extrusionOk="0">
                  <a:moveTo>
                    <a:pt x="102" y="0"/>
                  </a:moveTo>
                  <a:lnTo>
                    <a:pt x="0" y="484"/>
                  </a:lnTo>
                  <a:lnTo>
                    <a:pt x="7536" y="2215"/>
                  </a:lnTo>
                  <a:lnTo>
                    <a:pt x="7638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3184975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77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30" y="306"/>
                  </a:lnTo>
                  <a:lnTo>
                    <a:pt x="1121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6" y="5347"/>
                  </a:lnTo>
                  <a:lnTo>
                    <a:pt x="3819" y="6315"/>
                  </a:lnTo>
                  <a:lnTo>
                    <a:pt x="4125" y="6365"/>
                  </a:lnTo>
                  <a:lnTo>
                    <a:pt x="4150" y="6213"/>
                  </a:lnTo>
                  <a:lnTo>
                    <a:pt x="4227" y="5118"/>
                  </a:lnTo>
                  <a:lnTo>
                    <a:pt x="4176" y="4125"/>
                  </a:lnTo>
                  <a:lnTo>
                    <a:pt x="3896" y="3005"/>
                  </a:lnTo>
                  <a:lnTo>
                    <a:pt x="3361" y="1936"/>
                  </a:lnTo>
                  <a:lnTo>
                    <a:pt x="2419" y="968"/>
                  </a:lnTo>
                  <a:lnTo>
                    <a:pt x="1401" y="383"/>
                  </a:lnTo>
                  <a:lnTo>
                    <a:pt x="561" y="10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3162700" y="1403775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3123225" y="1425425"/>
              <a:ext cx="238075" cy="100575"/>
            </a:xfrm>
            <a:custGeom>
              <a:avLst/>
              <a:gdLst/>
              <a:ahLst/>
              <a:cxnLst/>
              <a:rect l="l" t="t" r="r" b="b"/>
              <a:pathLst>
                <a:path w="9523" h="4023" extrusionOk="0">
                  <a:moveTo>
                    <a:pt x="434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523" y="2113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E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5"/>
            <p:cNvSpPr/>
            <p:nvPr/>
          </p:nvSpPr>
          <p:spPr>
            <a:xfrm>
              <a:off x="3100950" y="1463600"/>
              <a:ext cx="251450" cy="105675"/>
            </a:xfrm>
            <a:custGeom>
              <a:avLst/>
              <a:gdLst/>
              <a:ahLst/>
              <a:cxnLst/>
              <a:rect l="l" t="t" r="r" b="b"/>
              <a:pathLst>
                <a:path w="10058" h="4227" extrusionOk="0">
                  <a:moveTo>
                    <a:pt x="994" y="1"/>
                  </a:moveTo>
                  <a:lnTo>
                    <a:pt x="1" y="4227"/>
                  </a:lnTo>
                  <a:lnTo>
                    <a:pt x="9573" y="4227"/>
                  </a:lnTo>
                  <a:lnTo>
                    <a:pt x="10057" y="2088"/>
                  </a:lnTo>
                  <a:lnTo>
                    <a:pt x="99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94988BE-D65D-3942-A7FE-CEE7857984C4}"/>
              </a:ext>
            </a:extLst>
          </p:cNvPr>
          <p:cNvSpPr/>
          <p:nvPr/>
        </p:nvSpPr>
        <p:spPr>
          <a:xfrm>
            <a:off x="314960" y="1429921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  <a:endParaRPr lang="en-US" dirty="0"/>
          </a:p>
        </p:txBody>
      </p:sp>
      <p:sp>
        <p:nvSpPr>
          <p:cNvPr id="3" name="Triangle 2">
            <a:extLst>
              <a:ext uri="{FF2B5EF4-FFF2-40B4-BE49-F238E27FC236}">
                <a16:creationId xmlns:a16="http://schemas.microsoft.com/office/drawing/2014/main" id="{A9CBAE0B-27ED-DB40-A634-6F0BA1B6D73C}"/>
              </a:ext>
            </a:extLst>
          </p:cNvPr>
          <p:cNvSpPr/>
          <p:nvPr/>
        </p:nvSpPr>
        <p:spPr>
          <a:xfrm>
            <a:off x="314960" y="393601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BB5FBD6-53D2-0E4D-93F2-E56A6189E8F6}"/>
              </a:ext>
            </a:extLst>
          </p:cNvPr>
          <p:cNvSpPr/>
          <p:nvPr/>
        </p:nvSpPr>
        <p:spPr>
          <a:xfrm>
            <a:off x="1503680" y="1429921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10</a:t>
            </a:r>
            <a:endParaRPr lang="en-US" dirty="0"/>
          </a:p>
        </p:txBody>
      </p:sp>
      <p:sp>
        <p:nvSpPr>
          <p:cNvPr id="36" name="Triangle 35">
            <a:extLst>
              <a:ext uri="{FF2B5EF4-FFF2-40B4-BE49-F238E27FC236}">
                <a16:creationId xmlns:a16="http://schemas.microsoft.com/office/drawing/2014/main" id="{C3B36902-DB60-4347-8945-D5932E054620}"/>
              </a:ext>
            </a:extLst>
          </p:cNvPr>
          <p:cNvSpPr/>
          <p:nvPr/>
        </p:nvSpPr>
        <p:spPr>
          <a:xfrm>
            <a:off x="1503680" y="393601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40A60E6-B4D5-1749-B1CB-307A216F0225}"/>
              </a:ext>
            </a:extLst>
          </p:cNvPr>
          <p:cNvSpPr/>
          <p:nvPr/>
        </p:nvSpPr>
        <p:spPr>
          <a:xfrm>
            <a:off x="5042438" y="1429921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25</a:t>
            </a:r>
            <a:endParaRPr lang="en-US" dirty="0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EB435EB6-C657-2E44-B450-90D72D96C8C1}"/>
              </a:ext>
            </a:extLst>
          </p:cNvPr>
          <p:cNvSpPr/>
          <p:nvPr/>
        </p:nvSpPr>
        <p:spPr>
          <a:xfrm>
            <a:off x="5042438" y="393601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20DDE3F-EEAA-934F-A4F0-98C9B22798DE}"/>
              </a:ext>
            </a:extLst>
          </p:cNvPr>
          <p:cNvSpPr/>
          <p:nvPr/>
        </p:nvSpPr>
        <p:spPr>
          <a:xfrm>
            <a:off x="3848638" y="1429921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20</a:t>
            </a:r>
            <a:endParaRPr lang="en-US" dirty="0"/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C11696FB-BD3A-FF4B-9BD2-0B6E1D5D9E69}"/>
              </a:ext>
            </a:extLst>
          </p:cNvPr>
          <p:cNvSpPr/>
          <p:nvPr/>
        </p:nvSpPr>
        <p:spPr>
          <a:xfrm>
            <a:off x="3848638" y="393601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46C973-56AB-C04E-B96D-428D1868B2AF}"/>
              </a:ext>
            </a:extLst>
          </p:cNvPr>
          <p:cNvSpPr/>
          <p:nvPr/>
        </p:nvSpPr>
        <p:spPr>
          <a:xfrm>
            <a:off x="2692400" y="1429921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15</a:t>
            </a:r>
            <a:endParaRPr lang="en-US" dirty="0"/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772AB016-B5D1-B340-B9A5-F0A463073843}"/>
              </a:ext>
            </a:extLst>
          </p:cNvPr>
          <p:cNvSpPr/>
          <p:nvPr/>
        </p:nvSpPr>
        <p:spPr>
          <a:xfrm>
            <a:off x="2713743" y="393601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8661E30-12F9-384D-8AEC-2098832EFF74}"/>
              </a:ext>
            </a:extLst>
          </p:cNvPr>
          <p:cNvSpPr/>
          <p:nvPr/>
        </p:nvSpPr>
        <p:spPr>
          <a:xfrm>
            <a:off x="7404528" y="1436253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r>
              <a:rPr lang="en-US" dirty="0">
                <a:solidFill>
                  <a:srgbClr val="FF0000"/>
                </a:solidFill>
              </a:rPr>
              <a:t> ?</a:t>
            </a:r>
            <a:endParaRPr lang="en-US" dirty="0"/>
          </a:p>
        </p:txBody>
      </p:sp>
      <p:sp>
        <p:nvSpPr>
          <p:cNvPr id="44" name="Triangle 43">
            <a:extLst>
              <a:ext uri="{FF2B5EF4-FFF2-40B4-BE49-F238E27FC236}">
                <a16:creationId xmlns:a16="http://schemas.microsoft.com/office/drawing/2014/main" id="{C3D6BD86-E940-B142-AFC1-F4319685A4CE}"/>
              </a:ext>
            </a:extLst>
          </p:cNvPr>
          <p:cNvSpPr/>
          <p:nvPr/>
        </p:nvSpPr>
        <p:spPr>
          <a:xfrm>
            <a:off x="7404528" y="399933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061774-7062-CE49-A537-1B8FD0D8FB89}"/>
              </a:ext>
            </a:extLst>
          </p:cNvPr>
          <p:cNvSpPr/>
          <p:nvPr/>
        </p:nvSpPr>
        <p:spPr>
          <a:xfrm>
            <a:off x="6210728" y="1436253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?</a:t>
            </a:r>
            <a:endParaRPr lang="en-US" dirty="0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93777349-C3BE-D84B-88E9-7D146FE2BF1F}"/>
              </a:ext>
            </a:extLst>
          </p:cNvPr>
          <p:cNvSpPr/>
          <p:nvPr/>
        </p:nvSpPr>
        <p:spPr>
          <a:xfrm>
            <a:off x="6210728" y="399933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27D44A-65F0-9B48-9C7F-EC517FE2B4E5}"/>
              </a:ext>
            </a:extLst>
          </p:cNvPr>
          <p:cNvSpPr/>
          <p:nvPr/>
        </p:nvSpPr>
        <p:spPr>
          <a:xfrm>
            <a:off x="275101" y="3717335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50" name="Triangle 49">
            <a:extLst>
              <a:ext uri="{FF2B5EF4-FFF2-40B4-BE49-F238E27FC236}">
                <a16:creationId xmlns:a16="http://schemas.microsoft.com/office/drawing/2014/main" id="{276F858F-E158-9B46-A629-C47421248057}"/>
              </a:ext>
            </a:extLst>
          </p:cNvPr>
          <p:cNvSpPr/>
          <p:nvPr/>
        </p:nvSpPr>
        <p:spPr>
          <a:xfrm>
            <a:off x="275101" y="2681015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80DE12E-EA45-0446-B4DB-39B6ED96722C}"/>
              </a:ext>
            </a:extLst>
          </p:cNvPr>
          <p:cNvSpPr/>
          <p:nvPr/>
        </p:nvSpPr>
        <p:spPr>
          <a:xfrm>
            <a:off x="1463821" y="3717335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102</a:t>
            </a:r>
            <a:endParaRPr lang="en-US" dirty="0"/>
          </a:p>
        </p:txBody>
      </p:sp>
      <p:sp>
        <p:nvSpPr>
          <p:cNvPr id="52" name="Triangle 51">
            <a:extLst>
              <a:ext uri="{FF2B5EF4-FFF2-40B4-BE49-F238E27FC236}">
                <a16:creationId xmlns:a16="http://schemas.microsoft.com/office/drawing/2014/main" id="{FDC4F441-BC4A-D645-84F1-11035D7991B4}"/>
              </a:ext>
            </a:extLst>
          </p:cNvPr>
          <p:cNvSpPr/>
          <p:nvPr/>
        </p:nvSpPr>
        <p:spPr>
          <a:xfrm>
            <a:off x="1463821" y="2681015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00C8DCC-4F90-DB4F-BE94-79CA99E9E351}"/>
              </a:ext>
            </a:extLst>
          </p:cNvPr>
          <p:cNvSpPr/>
          <p:nvPr/>
        </p:nvSpPr>
        <p:spPr>
          <a:xfrm>
            <a:off x="5002579" y="3717335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108</a:t>
            </a:r>
            <a:endParaRPr lang="en-US" dirty="0"/>
          </a:p>
        </p:txBody>
      </p:sp>
      <p:sp>
        <p:nvSpPr>
          <p:cNvPr id="54" name="Triangle 53">
            <a:extLst>
              <a:ext uri="{FF2B5EF4-FFF2-40B4-BE49-F238E27FC236}">
                <a16:creationId xmlns:a16="http://schemas.microsoft.com/office/drawing/2014/main" id="{A3B57476-B4BF-EE43-842E-570C51569447}"/>
              </a:ext>
            </a:extLst>
          </p:cNvPr>
          <p:cNvSpPr/>
          <p:nvPr/>
        </p:nvSpPr>
        <p:spPr>
          <a:xfrm>
            <a:off x="5002579" y="2681015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2C3BC7F-455A-254D-B3D9-822D3135E991}"/>
              </a:ext>
            </a:extLst>
          </p:cNvPr>
          <p:cNvSpPr/>
          <p:nvPr/>
        </p:nvSpPr>
        <p:spPr>
          <a:xfrm>
            <a:off x="3808779" y="3717335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106</a:t>
            </a:r>
            <a:endParaRPr lang="en-US" dirty="0"/>
          </a:p>
        </p:txBody>
      </p:sp>
      <p:sp>
        <p:nvSpPr>
          <p:cNvPr id="56" name="Triangle 55">
            <a:extLst>
              <a:ext uri="{FF2B5EF4-FFF2-40B4-BE49-F238E27FC236}">
                <a16:creationId xmlns:a16="http://schemas.microsoft.com/office/drawing/2014/main" id="{0DB92265-88F0-5148-9642-A846805F32A0}"/>
              </a:ext>
            </a:extLst>
          </p:cNvPr>
          <p:cNvSpPr/>
          <p:nvPr/>
        </p:nvSpPr>
        <p:spPr>
          <a:xfrm>
            <a:off x="3808779" y="2681015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1B65A16-99E7-5A43-AC0C-3FCDC693EA7E}"/>
              </a:ext>
            </a:extLst>
          </p:cNvPr>
          <p:cNvSpPr/>
          <p:nvPr/>
        </p:nvSpPr>
        <p:spPr>
          <a:xfrm>
            <a:off x="2652541" y="3717335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104</a:t>
            </a:r>
            <a:endParaRPr lang="en-US" dirty="0"/>
          </a:p>
        </p:txBody>
      </p:sp>
      <p:sp>
        <p:nvSpPr>
          <p:cNvPr id="58" name="Triangle 57">
            <a:extLst>
              <a:ext uri="{FF2B5EF4-FFF2-40B4-BE49-F238E27FC236}">
                <a16:creationId xmlns:a16="http://schemas.microsoft.com/office/drawing/2014/main" id="{7C528749-7B5A-1D44-9B54-59BDF24341D2}"/>
              </a:ext>
            </a:extLst>
          </p:cNvPr>
          <p:cNvSpPr/>
          <p:nvPr/>
        </p:nvSpPr>
        <p:spPr>
          <a:xfrm>
            <a:off x="2673884" y="2681015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ED28F7C-A66C-6D4F-A545-1C009EF32418}"/>
              </a:ext>
            </a:extLst>
          </p:cNvPr>
          <p:cNvSpPr/>
          <p:nvPr/>
        </p:nvSpPr>
        <p:spPr>
          <a:xfrm>
            <a:off x="7364669" y="3723667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?</a:t>
            </a:r>
            <a:endParaRPr lang="en-US" dirty="0"/>
          </a:p>
        </p:txBody>
      </p:sp>
      <p:sp>
        <p:nvSpPr>
          <p:cNvPr id="60" name="Triangle 59">
            <a:extLst>
              <a:ext uri="{FF2B5EF4-FFF2-40B4-BE49-F238E27FC236}">
                <a16:creationId xmlns:a16="http://schemas.microsoft.com/office/drawing/2014/main" id="{6783FF53-8A2A-1740-9AF9-BA2A0243B37A}"/>
              </a:ext>
            </a:extLst>
          </p:cNvPr>
          <p:cNvSpPr/>
          <p:nvPr/>
        </p:nvSpPr>
        <p:spPr>
          <a:xfrm>
            <a:off x="7364669" y="2687347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073C0BE-FEBA-AB41-B2FD-5E656EDB20A2}"/>
              </a:ext>
            </a:extLst>
          </p:cNvPr>
          <p:cNvSpPr/>
          <p:nvPr/>
        </p:nvSpPr>
        <p:spPr>
          <a:xfrm>
            <a:off x="6170869" y="3723667"/>
            <a:ext cx="1076960" cy="10742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?</a:t>
            </a:r>
            <a:endParaRPr lang="en-US" dirty="0"/>
          </a:p>
        </p:txBody>
      </p:sp>
      <p:sp>
        <p:nvSpPr>
          <p:cNvPr id="62" name="Triangle 61">
            <a:extLst>
              <a:ext uri="{FF2B5EF4-FFF2-40B4-BE49-F238E27FC236}">
                <a16:creationId xmlns:a16="http://schemas.microsoft.com/office/drawing/2014/main" id="{F8E13740-04E3-D147-8534-17CD7BA60A93}"/>
              </a:ext>
            </a:extLst>
          </p:cNvPr>
          <p:cNvSpPr/>
          <p:nvPr/>
        </p:nvSpPr>
        <p:spPr>
          <a:xfrm>
            <a:off x="6170869" y="2687347"/>
            <a:ext cx="1076960" cy="1036320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00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FB21-4E86-FD4B-90FF-90598E8A1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" y="-212870"/>
            <a:ext cx="7437120" cy="1159800"/>
          </a:xfrm>
        </p:spPr>
        <p:txBody>
          <a:bodyPr/>
          <a:lstStyle/>
          <a:p>
            <a:r>
              <a:rPr lang="en-US" sz="3000" dirty="0"/>
              <a:t>Estimate then check </a:t>
            </a:r>
            <a:r>
              <a:rPr lang="en-US" dirty="0"/>
              <a:t>…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11C4FA8-1DFD-ED40-9D75-945BEF4D69FE}"/>
              </a:ext>
            </a:extLst>
          </p:cNvPr>
          <p:cNvSpPr/>
          <p:nvPr/>
        </p:nvSpPr>
        <p:spPr>
          <a:xfrm>
            <a:off x="647700" y="847893"/>
            <a:ext cx="152400" cy="14019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EAE06A-F78E-FE49-B19A-624E50B167DE}"/>
              </a:ext>
            </a:extLst>
          </p:cNvPr>
          <p:cNvSpPr/>
          <p:nvPr/>
        </p:nvSpPr>
        <p:spPr>
          <a:xfrm>
            <a:off x="609600" y="1099330"/>
            <a:ext cx="152400" cy="14019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26819D-BC5C-D146-AFBA-83C71BA3AC5E}"/>
              </a:ext>
            </a:extLst>
          </p:cNvPr>
          <p:cNvSpPr/>
          <p:nvPr/>
        </p:nvSpPr>
        <p:spPr>
          <a:xfrm>
            <a:off x="762000" y="1251730"/>
            <a:ext cx="152400" cy="14019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19AED5-25AF-B747-A16F-C7E562104DF6}"/>
              </a:ext>
            </a:extLst>
          </p:cNvPr>
          <p:cNvSpPr/>
          <p:nvPr/>
        </p:nvSpPr>
        <p:spPr>
          <a:xfrm>
            <a:off x="812800" y="1029235"/>
            <a:ext cx="152400" cy="14019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9ADDA6-472D-024B-A955-4E3312412808}"/>
              </a:ext>
            </a:extLst>
          </p:cNvPr>
          <p:cNvSpPr/>
          <p:nvPr/>
        </p:nvSpPr>
        <p:spPr>
          <a:xfrm>
            <a:off x="7246620" y="349540"/>
            <a:ext cx="152400" cy="14019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BE715B-0371-5740-A8D4-8F6269179410}"/>
              </a:ext>
            </a:extLst>
          </p:cNvPr>
          <p:cNvSpPr/>
          <p:nvPr/>
        </p:nvSpPr>
        <p:spPr>
          <a:xfrm>
            <a:off x="7399020" y="501940"/>
            <a:ext cx="152400" cy="14019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2F7305-E436-0645-950D-11723CBE205A}"/>
              </a:ext>
            </a:extLst>
          </p:cNvPr>
          <p:cNvSpPr/>
          <p:nvPr/>
        </p:nvSpPr>
        <p:spPr>
          <a:xfrm>
            <a:off x="7551420" y="654340"/>
            <a:ext cx="152400" cy="14019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4D17F8-FDF1-834C-A64C-58EC673C52F4}"/>
              </a:ext>
            </a:extLst>
          </p:cNvPr>
          <p:cNvSpPr/>
          <p:nvPr/>
        </p:nvSpPr>
        <p:spPr>
          <a:xfrm>
            <a:off x="7703820" y="806740"/>
            <a:ext cx="152400" cy="14019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CDB48F-00DB-774B-949A-5F1771BFB04E}"/>
              </a:ext>
            </a:extLst>
          </p:cNvPr>
          <p:cNvSpPr/>
          <p:nvPr/>
        </p:nvSpPr>
        <p:spPr>
          <a:xfrm>
            <a:off x="7856220" y="959140"/>
            <a:ext cx="152400" cy="14019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DE9279-DCD8-D346-B8E3-E8CC26F065A8}"/>
              </a:ext>
            </a:extLst>
          </p:cNvPr>
          <p:cNvSpPr/>
          <p:nvPr/>
        </p:nvSpPr>
        <p:spPr>
          <a:xfrm>
            <a:off x="8008620" y="1111540"/>
            <a:ext cx="152400" cy="14019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4E9203-97C1-A64C-8771-E6829AFA2661}"/>
              </a:ext>
            </a:extLst>
          </p:cNvPr>
          <p:cNvSpPr/>
          <p:nvPr/>
        </p:nvSpPr>
        <p:spPr>
          <a:xfrm>
            <a:off x="8161020" y="1263940"/>
            <a:ext cx="152400" cy="14019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9C4CD4F-0825-B442-8124-EB631F5BCD0B}"/>
              </a:ext>
            </a:extLst>
          </p:cNvPr>
          <p:cNvSpPr/>
          <p:nvPr/>
        </p:nvSpPr>
        <p:spPr>
          <a:xfrm>
            <a:off x="318770" y="1719090"/>
            <a:ext cx="152400" cy="14019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772C3F-1762-B444-ABF5-F1B0F850C26A}"/>
              </a:ext>
            </a:extLst>
          </p:cNvPr>
          <p:cNvSpPr/>
          <p:nvPr/>
        </p:nvSpPr>
        <p:spPr>
          <a:xfrm>
            <a:off x="381000" y="1474225"/>
            <a:ext cx="152400" cy="14019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424375B-4716-1640-966E-555FC7E24AC5}"/>
              </a:ext>
            </a:extLst>
          </p:cNvPr>
          <p:cNvSpPr/>
          <p:nvPr/>
        </p:nvSpPr>
        <p:spPr>
          <a:xfrm>
            <a:off x="609600" y="1380735"/>
            <a:ext cx="152400" cy="14019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93320A8-FF40-9844-B796-94EED39FEDD8}"/>
              </a:ext>
            </a:extLst>
          </p:cNvPr>
          <p:cNvSpPr/>
          <p:nvPr/>
        </p:nvSpPr>
        <p:spPr>
          <a:xfrm>
            <a:off x="7170420" y="607150"/>
            <a:ext cx="152400" cy="14019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FD362D-77C2-284B-836E-C1062F602E1F}"/>
              </a:ext>
            </a:extLst>
          </p:cNvPr>
          <p:cNvSpPr/>
          <p:nvPr/>
        </p:nvSpPr>
        <p:spPr>
          <a:xfrm>
            <a:off x="7322820" y="759550"/>
            <a:ext cx="152400" cy="14019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135F211-6F8B-BA43-A1DC-DCA6ECFA7611}"/>
              </a:ext>
            </a:extLst>
          </p:cNvPr>
          <p:cNvSpPr/>
          <p:nvPr/>
        </p:nvSpPr>
        <p:spPr>
          <a:xfrm>
            <a:off x="7475220" y="911950"/>
            <a:ext cx="152400" cy="14019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5EC59D7-E487-9146-A168-85B5C34252AF}"/>
              </a:ext>
            </a:extLst>
          </p:cNvPr>
          <p:cNvSpPr/>
          <p:nvPr/>
        </p:nvSpPr>
        <p:spPr>
          <a:xfrm>
            <a:off x="7627620" y="1064350"/>
            <a:ext cx="152400" cy="14019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72F3A16-12CA-DB4D-A93B-C58699069886}"/>
              </a:ext>
            </a:extLst>
          </p:cNvPr>
          <p:cNvSpPr/>
          <p:nvPr/>
        </p:nvSpPr>
        <p:spPr>
          <a:xfrm>
            <a:off x="7780020" y="1216750"/>
            <a:ext cx="152400" cy="14019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1201F0E-5181-3F4D-A522-3ABB30291901}"/>
              </a:ext>
            </a:extLst>
          </p:cNvPr>
          <p:cNvSpPr/>
          <p:nvPr/>
        </p:nvSpPr>
        <p:spPr>
          <a:xfrm>
            <a:off x="7932420" y="1369150"/>
            <a:ext cx="152400" cy="14019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9DD6A1C-2D58-894F-ABE5-BA2837FC841A}"/>
              </a:ext>
            </a:extLst>
          </p:cNvPr>
          <p:cNvSpPr/>
          <p:nvPr/>
        </p:nvSpPr>
        <p:spPr>
          <a:xfrm>
            <a:off x="8084820" y="1521550"/>
            <a:ext cx="152400" cy="14019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E320122-890B-FA46-85A0-6605DD675883}"/>
              </a:ext>
            </a:extLst>
          </p:cNvPr>
          <p:cNvSpPr/>
          <p:nvPr/>
        </p:nvSpPr>
        <p:spPr>
          <a:xfrm>
            <a:off x="571500" y="1617490"/>
            <a:ext cx="152400" cy="14019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AE7322-1E1B-414A-8FDC-D6DDC68C16CB}"/>
              </a:ext>
            </a:extLst>
          </p:cNvPr>
          <p:cNvSpPr/>
          <p:nvPr/>
        </p:nvSpPr>
        <p:spPr>
          <a:xfrm>
            <a:off x="457200" y="1240545"/>
            <a:ext cx="152400" cy="14019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399161C-D61F-0945-A864-BFED7EA92EAB}"/>
              </a:ext>
            </a:extLst>
          </p:cNvPr>
          <p:cNvSpPr/>
          <p:nvPr/>
        </p:nvSpPr>
        <p:spPr>
          <a:xfrm>
            <a:off x="1930400" y="1344195"/>
            <a:ext cx="152400" cy="14019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D87B48E-1A43-554D-834D-D58DC7355D9B}"/>
              </a:ext>
            </a:extLst>
          </p:cNvPr>
          <p:cNvSpPr/>
          <p:nvPr/>
        </p:nvSpPr>
        <p:spPr>
          <a:xfrm>
            <a:off x="2225040" y="1352440"/>
            <a:ext cx="152400" cy="14019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65CDF98-8511-3247-95C1-54B37F023C6A}"/>
              </a:ext>
            </a:extLst>
          </p:cNvPr>
          <p:cNvSpPr/>
          <p:nvPr/>
        </p:nvSpPr>
        <p:spPr>
          <a:xfrm>
            <a:off x="2225040" y="1708974"/>
            <a:ext cx="152400" cy="14019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4B877C-D961-7B42-9108-D934892EB073}"/>
              </a:ext>
            </a:extLst>
          </p:cNvPr>
          <p:cNvSpPr/>
          <p:nvPr/>
        </p:nvSpPr>
        <p:spPr>
          <a:xfrm>
            <a:off x="1930400" y="2025939"/>
            <a:ext cx="152400" cy="14019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9AEFEE8-3035-084E-8A82-8E77341453EB}"/>
              </a:ext>
            </a:extLst>
          </p:cNvPr>
          <p:cNvSpPr/>
          <p:nvPr/>
        </p:nvSpPr>
        <p:spPr>
          <a:xfrm>
            <a:off x="2225040" y="2036099"/>
            <a:ext cx="152400" cy="14019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E9239F9-DEB5-4F49-A40A-1BEA1A61D2CE}"/>
              </a:ext>
            </a:extLst>
          </p:cNvPr>
          <p:cNvSpPr/>
          <p:nvPr/>
        </p:nvSpPr>
        <p:spPr>
          <a:xfrm>
            <a:off x="1930400" y="2400835"/>
            <a:ext cx="152400" cy="14019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7922AD-D81E-794C-B166-F9D3DA1361DC}"/>
              </a:ext>
            </a:extLst>
          </p:cNvPr>
          <p:cNvSpPr/>
          <p:nvPr/>
        </p:nvSpPr>
        <p:spPr>
          <a:xfrm>
            <a:off x="2225040" y="2400835"/>
            <a:ext cx="152400" cy="14019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682DF2A-715E-6B4A-AB8A-78D88F76440B}"/>
              </a:ext>
            </a:extLst>
          </p:cNvPr>
          <p:cNvSpPr/>
          <p:nvPr/>
        </p:nvSpPr>
        <p:spPr>
          <a:xfrm>
            <a:off x="2240280" y="2765571"/>
            <a:ext cx="152400" cy="14019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0735EB3-5A16-3D41-B94A-29033CDB45AD}"/>
              </a:ext>
            </a:extLst>
          </p:cNvPr>
          <p:cNvSpPr/>
          <p:nvPr/>
        </p:nvSpPr>
        <p:spPr>
          <a:xfrm>
            <a:off x="1930400" y="2775731"/>
            <a:ext cx="152400" cy="14019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C49C38D-D4C3-7E4F-903F-381B8CAE72FD}"/>
              </a:ext>
            </a:extLst>
          </p:cNvPr>
          <p:cNvSpPr/>
          <p:nvPr/>
        </p:nvSpPr>
        <p:spPr>
          <a:xfrm>
            <a:off x="1930400" y="1688654"/>
            <a:ext cx="152400" cy="14019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8F73519-9032-7343-8B59-CF08FD267344}"/>
              </a:ext>
            </a:extLst>
          </p:cNvPr>
          <p:cNvSpPr/>
          <p:nvPr/>
        </p:nvSpPr>
        <p:spPr>
          <a:xfrm>
            <a:off x="1930400" y="3092696"/>
            <a:ext cx="152400" cy="14019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6CB29D7-D6F8-9B43-8AF5-629216C0B226}"/>
              </a:ext>
            </a:extLst>
          </p:cNvPr>
          <p:cNvSpPr/>
          <p:nvPr/>
        </p:nvSpPr>
        <p:spPr>
          <a:xfrm>
            <a:off x="2225040" y="3092696"/>
            <a:ext cx="152400" cy="14019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18F2718-26FD-1740-951C-9DFB7873B8ED}"/>
              </a:ext>
            </a:extLst>
          </p:cNvPr>
          <p:cNvSpPr/>
          <p:nvPr/>
        </p:nvSpPr>
        <p:spPr>
          <a:xfrm>
            <a:off x="2240280" y="3457432"/>
            <a:ext cx="152400" cy="14019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3236B11-70FB-5143-A19F-BCF09337EE1B}"/>
              </a:ext>
            </a:extLst>
          </p:cNvPr>
          <p:cNvSpPr/>
          <p:nvPr/>
        </p:nvSpPr>
        <p:spPr>
          <a:xfrm>
            <a:off x="1930400" y="3467592"/>
            <a:ext cx="152400" cy="140190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4277271-32B3-7947-BF67-75D5670F331F}"/>
              </a:ext>
            </a:extLst>
          </p:cNvPr>
          <p:cNvSpPr/>
          <p:nvPr/>
        </p:nvSpPr>
        <p:spPr>
          <a:xfrm>
            <a:off x="2236470" y="4191046"/>
            <a:ext cx="152400" cy="140190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8EFC70B-9472-0041-8AEC-8609500674EA}"/>
              </a:ext>
            </a:extLst>
          </p:cNvPr>
          <p:cNvSpPr/>
          <p:nvPr/>
        </p:nvSpPr>
        <p:spPr>
          <a:xfrm>
            <a:off x="2531110" y="4191046"/>
            <a:ext cx="152400" cy="140190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2B7FB54-86D3-F54F-9452-A9294538A816}"/>
              </a:ext>
            </a:extLst>
          </p:cNvPr>
          <p:cNvSpPr/>
          <p:nvPr/>
        </p:nvSpPr>
        <p:spPr>
          <a:xfrm>
            <a:off x="2546350" y="4555782"/>
            <a:ext cx="152400" cy="140190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E394A2D-B348-B444-A132-FD3D6D09084F}"/>
              </a:ext>
            </a:extLst>
          </p:cNvPr>
          <p:cNvSpPr/>
          <p:nvPr/>
        </p:nvSpPr>
        <p:spPr>
          <a:xfrm>
            <a:off x="2236470" y="4565942"/>
            <a:ext cx="152400" cy="140190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A31F70A-20D1-034F-A5F0-9EB4F4A37DCC}"/>
              </a:ext>
            </a:extLst>
          </p:cNvPr>
          <p:cNvSpPr/>
          <p:nvPr/>
        </p:nvSpPr>
        <p:spPr>
          <a:xfrm>
            <a:off x="4128770" y="1073931"/>
            <a:ext cx="152400" cy="140190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E2AC27F-F0BC-FD46-B5F4-913EF6730C10}"/>
              </a:ext>
            </a:extLst>
          </p:cNvPr>
          <p:cNvSpPr/>
          <p:nvPr/>
        </p:nvSpPr>
        <p:spPr>
          <a:xfrm>
            <a:off x="4423410" y="1073931"/>
            <a:ext cx="152400" cy="140190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35DBBDA-34D3-5C4F-9BE9-67A3814419C6}"/>
              </a:ext>
            </a:extLst>
          </p:cNvPr>
          <p:cNvSpPr/>
          <p:nvPr/>
        </p:nvSpPr>
        <p:spPr>
          <a:xfrm>
            <a:off x="4438650" y="1438667"/>
            <a:ext cx="152400" cy="140190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1625EDA-3129-604F-93C4-A8C525242168}"/>
              </a:ext>
            </a:extLst>
          </p:cNvPr>
          <p:cNvSpPr/>
          <p:nvPr/>
        </p:nvSpPr>
        <p:spPr>
          <a:xfrm>
            <a:off x="4128770" y="1448827"/>
            <a:ext cx="152400" cy="140190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93D9EF2-A5EC-1743-8A80-58F443B46793}"/>
              </a:ext>
            </a:extLst>
          </p:cNvPr>
          <p:cNvSpPr/>
          <p:nvPr/>
        </p:nvSpPr>
        <p:spPr>
          <a:xfrm>
            <a:off x="4281170" y="1226331"/>
            <a:ext cx="152400" cy="140190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C1893D9-6DE9-F147-A5B0-C45490EF3F59}"/>
              </a:ext>
            </a:extLst>
          </p:cNvPr>
          <p:cNvSpPr/>
          <p:nvPr/>
        </p:nvSpPr>
        <p:spPr>
          <a:xfrm>
            <a:off x="4575810" y="1226331"/>
            <a:ext cx="152400" cy="140190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EB2243D-9CE4-3241-8C94-4C257F163965}"/>
              </a:ext>
            </a:extLst>
          </p:cNvPr>
          <p:cNvSpPr/>
          <p:nvPr/>
        </p:nvSpPr>
        <p:spPr>
          <a:xfrm>
            <a:off x="4591050" y="1591067"/>
            <a:ext cx="152400" cy="140190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60C98B8-9BA0-8B40-8CA7-B3BD3504B169}"/>
              </a:ext>
            </a:extLst>
          </p:cNvPr>
          <p:cNvSpPr/>
          <p:nvPr/>
        </p:nvSpPr>
        <p:spPr>
          <a:xfrm>
            <a:off x="4281170" y="1601227"/>
            <a:ext cx="152400" cy="140190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0C83054-3572-474A-8625-08E62FC8508A}"/>
              </a:ext>
            </a:extLst>
          </p:cNvPr>
          <p:cNvSpPr/>
          <p:nvPr/>
        </p:nvSpPr>
        <p:spPr>
          <a:xfrm>
            <a:off x="4737100" y="1029235"/>
            <a:ext cx="152400" cy="140190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FA0E532-D4EC-F74D-BC01-3355BACB0E78}"/>
              </a:ext>
            </a:extLst>
          </p:cNvPr>
          <p:cNvSpPr/>
          <p:nvPr/>
        </p:nvSpPr>
        <p:spPr>
          <a:xfrm>
            <a:off x="5031740" y="1029235"/>
            <a:ext cx="152400" cy="140190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D668802-4087-2044-A500-008C5025E45A}"/>
              </a:ext>
            </a:extLst>
          </p:cNvPr>
          <p:cNvSpPr/>
          <p:nvPr/>
        </p:nvSpPr>
        <p:spPr>
          <a:xfrm>
            <a:off x="5046980" y="1393971"/>
            <a:ext cx="152400" cy="140190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88D305-932F-0A42-950A-4BDD888A12A6}"/>
              </a:ext>
            </a:extLst>
          </p:cNvPr>
          <p:cNvSpPr/>
          <p:nvPr/>
        </p:nvSpPr>
        <p:spPr>
          <a:xfrm>
            <a:off x="4737100" y="1404131"/>
            <a:ext cx="152400" cy="140190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81A8E49-630F-D849-A8E6-94F16BB41F8C}"/>
              </a:ext>
            </a:extLst>
          </p:cNvPr>
          <p:cNvSpPr/>
          <p:nvPr/>
        </p:nvSpPr>
        <p:spPr>
          <a:xfrm>
            <a:off x="5128260" y="3029731"/>
            <a:ext cx="152400" cy="1401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89B8910-8643-D544-9FF5-5916A938694B}"/>
              </a:ext>
            </a:extLst>
          </p:cNvPr>
          <p:cNvSpPr/>
          <p:nvPr/>
        </p:nvSpPr>
        <p:spPr>
          <a:xfrm>
            <a:off x="4801870" y="2683311"/>
            <a:ext cx="152400" cy="1401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433D840-D845-4E45-B6F2-CD2EB5B3D55D}"/>
              </a:ext>
            </a:extLst>
          </p:cNvPr>
          <p:cNvSpPr/>
          <p:nvPr/>
        </p:nvSpPr>
        <p:spPr>
          <a:xfrm>
            <a:off x="4961890" y="2835666"/>
            <a:ext cx="152400" cy="1401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B8AA8E1-4D7D-A94B-A20E-A39DB75A1998}"/>
              </a:ext>
            </a:extLst>
          </p:cNvPr>
          <p:cNvSpPr/>
          <p:nvPr/>
        </p:nvSpPr>
        <p:spPr>
          <a:xfrm>
            <a:off x="4652010" y="2845826"/>
            <a:ext cx="152400" cy="1401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FCF513B-FBF5-7D4E-B6B3-C4D9E352C833}"/>
              </a:ext>
            </a:extLst>
          </p:cNvPr>
          <p:cNvSpPr/>
          <p:nvPr/>
        </p:nvSpPr>
        <p:spPr>
          <a:xfrm>
            <a:off x="4804410" y="2998226"/>
            <a:ext cx="152400" cy="1401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D99145B-CE7C-F44B-B4B4-39C86F0B2E48}"/>
              </a:ext>
            </a:extLst>
          </p:cNvPr>
          <p:cNvSpPr/>
          <p:nvPr/>
        </p:nvSpPr>
        <p:spPr>
          <a:xfrm>
            <a:off x="4956810" y="3150626"/>
            <a:ext cx="152400" cy="1401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5E7DFE3-F460-F940-9262-97DDCD09DCBF}"/>
              </a:ext>
            </a:extLst>
          </p:cNvPr>
          <p:cNvSpPr/>
          <p:nvPr/>
        </p:nvSpPr>
        <p:spPr>
          <a:xfrm>
            <a:off x="5109210" y="3303026"/>
            <a:ext cx="152400" cy="1401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7C9DD58-0AF9-6E4A-9DBF-809BA7C8FD4D}"/>
              </a:ext>
            </a:extLst>
          </p:cNvPr>
          <p:cNvSpPr/>
          <p:nvPr/>
        </p:nvSpPr>
        <p:spPr>
          <a:xfrm>
            <a:off x="5261610" y="3455426"/>
            <a:ext cx="152400" cy="140190"/>
          </a:xfrm>
          <a:prstGeom prst="ellipse">
            <a:avLst/>
          </a:prstGeom>
          <a:solidFill>
            <a:schemeClr val="accent6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4BEE0CF-4FC7-FD48-8A26-C8209C938BA4}"/>
              </a:ext>
            </a:extLst>
          </p:cNvPr>
          <p:cNvSpPr/>
          <p:nvPr/>
        </p:nvSpPr>
        <p:spPr>
          <a:xfrm>
            <a:off x="7353300" y="2572530"/>
            <a:ext cx="152400" cy="14019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14C8F22-FEF2-9445-82BF-7E2B7A770A08}"/>
              </a:ext>
            </a:extLst>
          </p:cNvPr>
          <p:cNvSpPr/>
          <p:nvPr/>
        </p:nvSpPr>
        <p:spPr>
          <a:xfrm>
            <a:off x="7058660" y="2947426"/>
            <a:ext cx="152400" cy="14019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991AF8A-A166-0B4F-AE4B-AD5DB66E1DB2}"/>
              </a:ext>
            </a:extLst>
          </p:cNvPr>
          <p:cNvSpPr/>
          <p:nvPr/>
        </p:nvSpPr>
        <p:spPr>
          <a:xfrm>
            <a:off x="7211060" y="2724930"/>
            <a:ext cx="152400" cy="14019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D03ECB0-DD23-134C-98ED-225E6A3AF60D}"/>
              </a:ext>
            </a:extLst>
          </p:cNvPr>
          <p:cNvSpPr/>
          <p:nvPr/>
        </p:nvSpPr>
        <p:spPr>
          <a:xfrm>
            <a:off x="7505700" y="2724930"/>
            <a:ext cx="152400" cy="14019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3F27306-AF27-234C-9A15-5AF2B3873851}"/>
              </a:ext>
            </a:extLst>
          </p:cNvPr>
          <p:cNvSpPr/>
          <p:nvPr/>
        </p:nvSpPr>
        <p:spPr>
          <a:xfrm>
            <a:off x="7520940" y="3089666"/>
            <a:ext cx="152400" cy="14019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37901EE5-E279-2542-87B3-8A0D784AB8B4}"/>
              </a:ext>
            </a:extLst>
          </p:cNvPr>
          <p:cNvSpPr/>
          <p:nvPr/>
        </p:nvSpPr>
        <p:spPr>
          <a:xfrm>
            <a:off x="7211060" y="3099826"/>
            <a:ext cx="152400" cy="14019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2312803-3778-6A48-9784-281FF9121C80}"/>
              </a:ext>
            </a:extLst>
          </p:cNvPr>
          <p:cNvSpPr/>
          <p:nvPr/>
        </p:nvSpPr>
        <p:spPr>
          <a:xfrm>
            <a:off x="7666990" y="2902730"/>
            <a:ext cx="152400" cy="14019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00D8727-BEFC-C44F-A90D-31FB210C8997}"/>
              </a:ext>
            </a:extLst>
          </p:cNvPr>
          <p:cNvSpPr/>
          <p:nvPr/>
        </p:nvSpPr>
        <p:spPr>
          <a:xfrm>
            <a:off x="7343140" y="1892878"/>
            <a:ext cx="152400" cy="14019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6C76ED9-33C4-034D-8FA2-22CF0F72DC60}"/>
              </a:ext>
            </a:extLst>
          </p:cNvPr>
          <p:cNvSpPr/>
          <p:nvPr/>
        </p:nvSpPr>
        <p:spPr>
          <a:xfrm>
            <a:off x="7048500" y="2267774"/>
            <a:ext cx="152400" cy="14019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5D55FF8-8601-2C48-A699-F3B9E1CD7DC5}"/>
              </a:ext>
            </a:extLst>
          </p:cNvPr>
          <p:cNvSpPr/>
          <p:nvPr/>
        </p:nvSpPr>
        <p:spPr>
          <a:xfrm>
            <a:off x="7200900" y="2045278"/>
            <a:ext cx="152400" cy="14019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1C705CA-FA7E-C744-9E18-04BF043BAFF3}"/>
              </a:ext>
            </a:extLst>
          </p:cNvPr>
          <p:cNvSpPr/>
          <p:nvPr/>
        </p:nvSpPr>
        <p:spPr>
          <a:xfrm>
            <a:off x="7495540" y="2045278"/>
            <a:ext cx="152400" cy="14019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946D734-65C0-504B-8632-3A9BAB4B870C}"/>
              </a:ext>
            </a:extLst>
          </p:cNvPr>
          <p:cNvSpPr/>
          <p:nvPr/>
        </p:nvSpPr>
        <p:spPr>
          <a:xfrm>
            <a:off x="7510780" y="2410014"/>
            <a:ext cx="152400" cy="14019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34C0279-F959-D343-ACFE-40C96B473100}"/>
              </a:ext>
            </a:extLst>
          </p:cNvPr>
          <p:cNvSpPr/>
          <p:nvPr/>
        </p:nvSpPr>
        <p:spPr>
          <a:xfrm>
            <a:off x="7200900" y="2420174"/>
            <a:ext cx="152400" cy="14019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EAB2D7C-B748-CE49-81C9-FD1A4A8FE9D8}"/>
              </a:ext>
            </a:extLst>
          </p:cNvPr>
          <p:cNvSpPr/>
          <p:nvPr/>
        </p:nvSpPr>
        <p:spPr>
          <a:xfrm>
            <a:off x="7656830" y="2223078"/>
            <a:ext cx="152400" cy="14019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419D26EC-2DC8-0444-956C-1BA8066616C2}"/>
              </a:ext>
            </a:extLst>
          </p:cNvPr>
          <p:cNvSpPr/>
          <p:nvPr/>
        </p:nvSpPr>
        <p:spPr>
          <a:xfrm>
            <a:off x="2705100" y="4800648"/>
            <a:ext cx="152400" cy="140190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19B09EC-4E85-0140-8271-B6D59A5059C9}"/>
              </a:ext>
            </a:extLst>
          </p:cNvPr>
          <p:cNvSpPr/>
          <p:nvPr/>
        </p:nvSpPr>
        <p:spPr>
          <a:xfrm>
            <a:off x="2705100" y="3947764"/>
            <a:ext cx="152400" cy="140190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C443B1E0-D5DC-3544-8767-3284804FA3A6}"/>
              </a:ext>
            </a:extLst>
          </p:cNvPr>
          <p:cNvSpPr/>
          <p:nvPr/>
        </p:nvSpPr>
        <p:spPr>
          <a:xfrm>
            <a:off x="3338830" y="4331236"/>
            <a:ext cx="152400" cy="140190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E05C4A4-FF5D-7348-8C0E-FA8E1F18AF68}"/>
              </a:ext>
            </a:extLst>
          </p:cNvPr>
          <p:cNvSpPr/>
          <p:nvPr/>
        </p:nvSpPr>
        <p:spPr>
          <a:xfrm>
            <a:off x="2825750" y="4191046"/>
            <a:ext cx="152400" cy="140190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5CABA9DB-2017-F34E-B2CB-E6B19A669C91}"/>
              </a:ext>
            </a:extLst>
          </p:cNvPr>
          <p:cNvSpPr/>
          <p:nvPr/>
        </p:nvSpPr>
        <p:spPr>
          <a:xfrm>
            <a:off x="3120390" y="4191046"/>
            <a:ext cx="152400" cy="140190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B40C9E0-A5D6-ED43-9EC0-360F4FE19E4C}"/>
              </a:ext>
            </a:extLst>
          </p:cNvPr>
          <p:cNvSpPr/>
          <p:nvPr/>
        </p:nvSpPr>
        <p:spPr>
          <a:xfrm>
            <a:off x="3135630" y="4555782"/>
            <a:ext cx="152400" cy="140190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26F8167-C3CE-4743-BFE0-8FE9A2C3C2FD}"/>
              </a:ext>
            </a:extLst>
          </p:cNvPr>
          <p:cNvSpPr/>
          <p:nvPr/>
        </p:nvSpPr>
        <p:spPr>
          <a:xfrm>
            <a:off x="2825750" y="4565942"/>
            <a:ext cx="152400" cy="140190"/>
          </a:xfrm>
          <a:prstGeom prst="ellipse">
            <a:avLst/>
          </a:prstGeom>
          <a:solidFill>
            <a:schemeClr val="accent5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92D8AC-4D4D-D841-BFF8-F70D8F7536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9820" y="20927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5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24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85C6FA-86C0-7A46-90BA-392DC64D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3" t="4903" r="3676" b="8454"/>
          <a:stretch/>
        </p:blipFill>
        <p:spPr>
          <a:xfrm>
            <a:off x="741679" y="95201"/>
            <a:ext cx="7505731" cy="49466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56567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 txBox="1">
            <a:spLocks noGrp="1"/>
          </p:cNvSpPr>
          <p:nvPr>
            <p:ph type="ctrTitle"/>
          </p:nvPr>
        </p:nvSpPr>
        <p:spPr>
          <a:xfrm>
            <a:off x="116840" y="65966"/>
            <a:ext cx="4905600" cy="6552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3000" dirty="0"/>
              <a:t>Thursday 28.1.21</a:t>
            </a:r>
            <a:endParaRPr sz="3000" dirty="0"/>
          </a:p>
        </p:txBody>
      </p:sp>
      <p:sp>
        <p:nvSpPr>
          <p:cNvPr id="156" name="Google Shape;156;p14"/>
          <p:cNvSpPr txBox="1">
            <a:spLocks noGrp="1"/>
          </p:cNvSpPr>
          <p:nvPr>
            <p:ph type="subTitle" idx="1"/>
          </p:nvPr>
        </p:nvSpPr>
        <p:spPr>
          <a:xfrm>
            <a:off x="116840" y="884252"/>
            <a:ext cx="5544382" cy="3177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</a:pPr>
            <a:r>
              <a:rPr lang="en-GB" sz="2500" dirty="0"/>
              <a:t>Today is a live lesson. We will be doing our daily number jobs and learning about Time. </a:t>
            </a:r>
          </a:p>
          <a:p>
            <a:pPr marL="0" lvl="0" indent="0">
              <a:spcBef>
                <a:spcPts val="600"/>
              </a:spcBef>
            </a:pPr>
            <a:endParaRPr lang="en-GB" sz="2500" dirty="0"/>
          </a:p>
          <a:p>
            <a:pPr marL="0" lvl="0" indent="0">
              <a:spcBef>
                <a:spcPts val="600"/>
              </a:spcBef>
            </a:pPr>
            <a:r>
              <a:rPr lang="en-GB" sz="2500" dirty="0"/>
              <a:t>There are also some Time games to play on Education City.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7" name="Google Shape;157;p14"/>
          <p:cNvGrpSpPr/>
          <p:nvPr/>
        </p:nvGrpSpPr>
        <p:grpSpPr>
          <a:xfrm flipH="1">
            <a:off x="6319935" y="2921771"/>
            <a:ext cx="2442905" cy="2221680"/>
            <a:chOff x="4163225" y="296325"/>
            <a:chExt cx="1399625" cy="1272950"/>
          </a:xfrm>
        </p:grpSpPr>
        <p:sp>
          <p:nvSpPr>
            <p:cNvPr id="158" name="Google Shape;158;p14"/>
            <p:cNvSpPr/>
            <p:nvPr/>
          </p:nvSpPr>
          <p:spPr>
            <a:xfrm>
              <a:off x="4209700" y="296325"/>
              <a:ext cx="949000" cy="996100"/>
            </a:xfrm>
            <a:custGeom>
              <a:avLst/>
              <a:gdLst/>
              <a:ahLst/>
              <a:cxnLst/>
              <a:rect l="l" t="t" r="r" b="b"/>
              <a:pathLst>
                <a:path w="37960" h="39844" extrusionOk="0">
                  <a:moveTo>
                    <a:pt x="16727" y="0"/>
                  </a:moveTo>
                  <a:lnTo>
                    <a:pt x="16345" y="26"/>
                  </a:lnTo>
                  <a:lnTo>
                    <a:pt x="15963" y="102"/>
                  </a:lnTo>
                  <a:lnTo>
                    <a:pt x="15275" y="382"/>
                  </a:lnTo>
                  <a:lnTo>
                    <a:pt x="14715" y="815"/>
                  </a:lnTo>
                  <a:lnTo>
                    <a:pt x="14308" y="1401"/>
                  </a:lnTo>
                  <a:lnTo>
                    <a:pt x="14155" y="1706"/>
                  </a:lnTo>
                  <a:lnTo>
                    <a:pt x="13850" y="1502"/>
                  </a:lnTo>
                  <a:lnTo>
                    <a:pt x="13188" y="1222"/>
                  </a:lnTo>
                  <a:lnTo>
                    <a:pt x="12450" y="1146"/>
                  </a:lnTo>
                  <a:lnTo>
                    <a:pt x="11711" y="1222"/>
                  </a:lnTo>
                  <a:lnTo>
                    <a:pt x="11355" y="1375"/>
                  </a:lnTo>
                  <a:lnTo>
                    <a:pt x="10998" y="1528"/>
                  </a:lnTo>
                  <a:lnTo>
                    <a:pt x="10413" y="1986"/>
                  </a:lnTo>
                  <a:lnTo>
                    <a:pt x="10005" y="2546"/>
                  </a:lnTo>
                  <a:lnTo>
                    <a:pt x="9776" y="3183"/>
                  </a:lnTo>
                  <a:lnTo>
                    <a:pt x="9725" y="3539"/>
                  </a:lnTo>
                  <a:lnTo>
                    <a:pt x="9394" y="3412"/>
                  </a:lnTo>
                  <a:lnTo>
                    <a:pt x="8656" y="3310"/>
                  </a:lnTo>
                  <a:lnTo>
                    <a:pt x="7943" y="3412"/>
                  </a:lnTo>
                  <a:lnTo>
                    <a:pt x="7256" y="3692"/>
                  </a:lnTo>
                  <a:lnTo>
                    <a:pt x="6925" y="3921"/>
                  </a:lnTo>
                  <a:lnTo>
                    <a:pt x="6645" y="4150"/>
                  </a:lnTo>
                  <a:lnTo>
                    <a:pt x="6212" y="4736"/>
                  </a:lnTo>
                  <a:lnTo>
                    <a:pt x="5983" y="5398"/>
                  </a:lnTo>
                  <a:lnTo>
                    <a:pt x="5932" y="6060"/>
                  </a:lnTo>
                  <a:lnTo>
                    <a:pt x="6008" y="6416"/>
                  </a:lnTo>
                  <a:lnTo>
                    <a:pt x="5627" y="6390"/>
                  </a:lnTo>
                  <a:lnTo>
                    <a:pt x="4914" y="6467"/>
                  </a:lnTo>
                  <a:lnTo>
                    <a:pt x="4226" y="6747"/>
                  </a:lnTo>
                  <a:lnTo>
                    <a:pt x="3641" y="7180"/>
                  </a:lnTo>
                  <a:lnTo>
                    <a:pt x="3412" y="7485"/>
                  </a:lnTo>
                  <a:lnTo>
                    <a:pt x="3208" y="7791"/>
                  </a:lnTo>
                  <a:lnTo>
                    <a:pt x="2953" y="8453"/>
                  </a:lnTo>
                  <a:lnTo>
                    <a:pt x="2928" y="9140"/>
                  </a:lnTo>
                  <a:lnTo>
                    <a:pt x="3081" y="9802"/>
                  </a:lnTo>
                  <a:lnTo>
                    <a:pt x="3233" y="10133"/>
                  </a:lnTo>
                  <a:lnTo>
                    <a:pt x="2877" y="10184"/>
                  </a:lnTo>
                  <a:lnTo>
                    <a:pt x="2215" y="10464"/>
                  </a:lnTo>
                  <a:lnTo>
                    <a:pt x="1630" y="10897"/>
                  </a:lnTo>
                  <a:lnTo>
                    <a:pt x="1197" y="11482"/>
                  </a:lnTo>
                  <a:lnTo>
                    <a:pt x="1044" y="11813"/>
                  </a:lnTo>
                  <a:lnTo>
                    <a:pt x="942" y="12170"/>
                  </a:lnTo>
                  <a:lnTo>
                    <a:pt x="891" y="12857"/>
                  </a:lnTo>
                  <a:lnTo>
                    <a:pt x="1069" y="13544"/>
                  </a:lnTo>
                  <a:lnTo>
                    <a:pt x="1400" y="14130"/>
                  </a:lnTo>
                  <a:lnTo>
                    <a:pt x="1655" y="14410"/>
                  </a:lnTo>
                  <a:lnTo>
                    <a:pt x="1324" y="14563"/>
                  </a:lnTo>
                  <a:lnTo>
                    <a:pt x="764" y="14996"/>
                  </a:lnTo>
                  <a:lnTo>
                    <a:pt x="331" y="15556"/>
                  </a:lnTo>
                  <a:lnTo>
                    <a:pt x="77" y="16218"/>
                  </a:lnTo>
                  <a:lnTo>
                    <a:pt x="51" y="16574"/>
                  </a:lnTo>
                  <a:lnTo>
                    <a:pt x="26" y="16930"/>
                  </a:lnTo>
                  <a:lnTo>
                    <a:pt x="178" y="17567"/>
                  </a:lnTo>
                  <a:lnTo>
                    <a:pt x="484" y="18127"/>
                  </a:lnTo>
                  <a:lnTo>
                    <a:pt x="917" y="18611"/>
                  </a:lnTo>
                  <a:lnTo>
                    <a:pt x="1197" y="18814"/>
                  </a:lnTo>
                  <a:lnTo>
                    <a:pt x="917" y="18993"/>
                  </a:lnTo>
                  <a:lnTo>
                    <a:pt x="484" y="19451"/>
                  </a:lnTo>
                  <a:lnTo>
                    <a:pt x="178" y="19985"/>
                  </a:lnTo>
                  <a:lnTo>
                    <a:pt x="26" y="20596"/>
                  </a:lnTo>
                  <a:lnTo>
                    <a:pt x="0" y="20902"/>
                  </a:lnTo>
                  <a:lnTo>
                    <a:pt x="26" y="21258"/>
                  </a:lnTo>
                  <a:lnTo>
                    <a:pt x="204" y="21895"/>
                  </a:lnTo>
                  <a:lnTo>
                    <a:pt x="560" y="22455"/>
                  </a:lnTo>
                  <a:lnTo>
                    <a:pt x="1044" y="22913"/>
                  </a:lnTo>
                  <a:lnTo>
                    <a:pt x="1324" y="23091"/>
                  </a:lnTo>
                  <a:lnTo>
                    <a:pt x="1044" y="23321"/>
                  </a:lnTo>
                  <a:lnTo>
                    <a:pt x="637" y="23881"/>
                  </a:lnTo>
                  <a:lnTo>
                    <a:pt x="382" y="24517"/>
                  </a:lnTo>
                  <a:lnTo>
                    <a:pt x="306" y="25205"/>
                  </a:lnTo>
                  <a:lnTo>
                    <a:pt x="382" y="25561"/>
                  </a:lnTo>
                  <a:lnTo>
                    <a:pt x="458" y="25917"/>
                  </a:lnTo>
                  <a:lnTo>
                    <a:pt x="815" y="26554"/>
                  </a:lnTo>
                  <a:lnTo>
                    <a:pt x="1324" y="27063"/>
                  </a:lnTo>
                  <a:lnTo>
                    <a:pt x="1960" y="27419"/>
                  </a:lnTo>
                  <a:lnTo>
                    <a:pt x="2291" y="27521"/>
                  </a:lnTo>
                  <a:lnTo>
                    <a:pt x="2088" y="27801"/>
                  </a:lnTo>
                  <a:lnTo>
                    <a:pt x="1859" y="28463"/>
                  </a:lnTo>
                  <a:lnTo>
                    <a:pt x="1782" y="29151"/>
                  </a:lnTo>
                  <a:lnTo>
                    <a:pt x="1935" y="29838"/>
                  </a:lnTo>
                  <a:lnTo>
                    <a:pt x="2088" y="30169"/>
                  </a:lnTo>
                  <a:lnTo>
                    <a:pt x="2291" y="30475"/>
                  </a:lnTo>
                  <a:lnTo>
                    <a:pt x="2801" y="30984"/>
                  </a:lnTo>
                  <a:lnTo>
                    <a:pt x="3437" y="31340"/>
                  </a:lnTo>
                  <a:lnTo>
                    <a:pt x="4150" y="31518"/>
                  </a:lnTo>
                  <a:lnTo>
                    <a:pt x="4506" y="31544"/>
                  </a:lnTo>
                  <a:lnTo>
                    <a:pt x="4405" y="31875"/>
                  </a:lnTo>
                  <a:lnTo>
                    <a:pt x="4354" y="32562"/>
                  </a:lnTo>
                  <a:lnTo>
                    <a:pt x="4481" y="33224"/>
                  </a:lnTo>
                  <a:lnTo>
                    <a:pt x="4812" y="33861"/>
                  </a:lnTo>
                  <a:lnTo>
                    <a:pt x="5066" y="34141"/>
                  </a:lnTo>
                  <a:lnTo>
                    <a:pt x="5347" y="34395"/>
                  </a:lnTo>
                  <a:lnTo>
                    <a:pt x="5983" y="34752"/>
                  </a:lnTo>
                  <a:lnTo>
                    <a:pt x="6696" y="34955"/>
                  </a:lnTo>
                  <a:lnTo>
                    <a:pt x="7434" y="34955"/>
                  </a:lnTo>
                  <a:lnTo>
                    <a:pt x="7791" y="34879"/>
                  </a:lnTo>
                  <a:lnTo>
                    <a:pt x="7791" y="35210"/>
                  </a:lnTo>
                  <a:lnTo>
                    <a:pt x="7918" y="35872"/>
                  </a:lnTo>
                  <a:lnTo>
                    <a:pt x="8249" y="36508"/>
                  </a:lnTo>
                  <a:lnTo>
                    <a:pt x="8758" y="37017"/>
                  </a:lnTo>
                  <a:lnTo>
                    <a:pt x="9089" y="37221"/>
                  </a:lnTo>
                  <a:lnTo>
                    <a:pt x="9420" y="37399"/>
                  </a:lnTo>
                  <a:lnTo>
                    <a:pt x="10158" y="37578"/>
                  </a:lnTo>
                  <a:lnTo>
                    <a:pt x="10871" y="37578"/>
                  </a:lnTo>
                  <a:lnTo>
                    <a:pt x="11584" y="37399"/>
                  </a:lnTo>
                  <a:lnTo>
                    <a:pt x="11915" y="37247"/>
                  </a:lnTo>
                  <a:lnTo>
                    <a:pt x="11991" y="37578"/>
                  </a:lnTo>
                  <a:lnTo>
                    <a:pt x="12322" y="38189"/>
                  </a:lnTo>
                  <a:lnTo>
                    <a:pt x="12831" y="38698"/>
                  </a:lnTo>
                  <a:lnTo>
                    <a:pt x="13468" y="39054"/>
                  </a:lnTo>
                  <a:lnTo>
                    <a:pt x="13824" y="39181"/>
                  </a:lnTo>
                  <a:lnTo>
                    <a:pt x="14206" y="39258"/>
                  </a:lnTo>
                  <a:lnTo>
                    <a:pt x="14970" y="39258"/>
                  </a:lnTo>
                  <a:lnTo>
                    <a:pt x="15683" y="39054"/>
                  </a:lnTo>
                  <a:lnTo>
                    <a:pt x="16294" y="38698"/>
                  </a:lnTo>
                  <a:lnTo>
                    <a:pt x="16574" y="38469"/>
                  </a:lnTo>
                  <a:lnTo>
                    <a:pt x="16752" y="38749"/>
                  </a:lnTo>
                  <a:lnTo>
                    <a:pt x="17236" y="39258"/>
                  </a:lnTo>
                  <a:lnTo>
                    <a:pt x="17872" y="39614"/>
                  </a:lnTo>
                  <a:lnTo>
                    <a:pt x="18585" y="39818"/>
                  </a:lnTo>
                  <a:lnTo>
                    <a:pt x="18992" y="39843"/>
                  </a:lnTo>
                  <a:lnTo>
                    <a:pt x="19069" y="39843"/>
                  </a:lnTo>
                  <a:lnTo>
                    <a:pt x="19451" y="39818"/>
                  </a:lnTo>
                  <a:lnTo>
                    <a:pt x="20164" y="39614"/>
                  </a:lnTo>
                  <a:lnTo>
                    <a:pt x="20800" y="39258"/>
                  </a:lnTo>
                  <a:lnTo>
                    <a:pt x="21284" y="38749"/>
                  </a:lnTo>
                  <a:lnTo>
                    <a:pt x="21462" y="38443"/>
                  </a:lnTo>
                  <a:lnTo>
                    <a:pt x="21742" y="38698"/>
                  </a:lnTo>
                  <a:lnTo>
                    <a:pt x="22353" y="39054"/>
                  </a:lnTo>
                  <a:lnTo>
                    <a:pt x="23066" y="39232"/>
                  </a:lnTo>
                  <a:lnTo>
                    <a:pt x="23804" y="39232"/>
                  </a:lnTo>
                  <a:lnTo>
                    <a:pt x="24186" y="39156"/>
                  </a:lnTo>
                  <a:lnTo>
                    <a:pt x="24568" y="39029"/>
                  </a:lnTo>
                  <a:lnTo>
                    <a:pt x="25204" y="38672"/>
                  </a:lnTo>
                  <a:lnTo>
                    <a:pt x="25688" y="38163"/>
                  </a:lnTo>
                  <a:lnTo>
                    <a:pt x="26019" y="37527"/>
                  </a:lnTo>
                  <a:lnTo>
                    <a:pt x="26121" y="37196"/>
                  </a:lnTo>
                  <a:lnTo>
                    <a:pt x="26452" y="37374"/>
                  </a:lnTo>
                  <a:lnTo>
                    <a:pt x="27139" y="37552"/>
                  </a:lnTo>
                  <a:lnTo>
                    <a:pt x="27878" y="37552"/>
                  </a:lnTo>
                  <a:lnTo>
                    <a:pt x="28616" y="37374"/>
                  </a:lnTo>
                  <a:lnTo>
                    <a:pt x="28947" y="37196"/>
                  </a:lnTo>
                  <a:lnTo>
                    <a:pt x="29278" y="36966"/>
                  </a:lnTo>
                  <a:lnTo>
                    <a:pt x="29762" y="36457"/>
                  </a:lnTo>
                  <a:lnTo>
                    <a:pt x="30093" y="35846"/>
                  </a:lnTo>
                  <a:lnTo>
                    <a:pt x="30245" y="35159"/>
                  </a:lnTo>
                  <a:lnTo>
                    <a:pt x="30220" y="34828"/>
                  </a:lnTo>
                  <a:lnTo>
                    <a:pt x="30576" y="34904"/>
                  </a:lnTo>
                  <a:lnTo>
                    <a:pt x="31315" y="34904"/>
                  </a:lnTo>
                  <a:lnTo>
                    <a:pt x="32027" y="34701"/>
                  </a:lnTo>
                  <a:lnTo>
                    <a:pt x="32664" y="34344"/>
                  </a:lnTo>
                  <a:lnTo>
                    <a:pt x="32944" y="34090"/>
                  </a:lnTo>
                  <a:lnTo>
                    <a:pt x="33198" y="33810"/>
                  </a:lnTo>
                  <a:lnTo>
                    <a:pt x="33529" y="33173"/>
                  </a:lnTo>
                  <a:lnTo>
                    <a:pt x="33657" y="32511"/>
                  </a:lnTo>
                  <a:lnTo>
                    <a:pt x="33606" y="31824"/>
                  </a:lnTo>
                  <a:lnTo>
                    <a:pt x="33504" y="31493"/>
                  </a:lnTo>
                  <a:lnTo>
                    <a:pt x="33860" y="31467"/>
                  </a:lnTo>
                  <a:lnTo>
                    <a:pt x="34573" y="31289"/>
                  </a:lnTo>
                  <a:lnTo>
                    <a:pt x="35184" y="30933"/>
                  </a:lnTo>
                  <a:lnTo>
                    <a:pt x="35719" y="30424"/>
                  </a:lnTo>
                  <a:lnTo>
                    <a:pt x="35897" y="30093"/>
                  </a:lnTo>
                  <a:lnTo>
                    <a:pt x="36075" y="29762"/>
                  </a:lnTo>
                  <a:lnTo>
                    <a:pt x="36203" y="29074"/>
                  </a:lnTo>
                  <a:lnTo>
                    <a:pt x="36152" y="28387"/>
                  </a:lnTo>
                  <a:lnTo>
                    <a:pt x="35897" y="27750"/>
                  </a:lnTo>
                  <a:lnTo>
                    <a:pt x="35693" y="27445"/>
                  </a:lnTo>
                  <a:lnTo>
                    <a:pt x="36024" y="27343"/>
                  </a:lnTo>
                  <a:lnTo>
                    <a:pt x="36661" y="26987"/>
                  </a:lnTo>
                  <a:lnTo>
                    <a:pt x="37170" y="26477"/>
                  </a:lnTo>
                  <a:lnTo>
                    <a:pt x="37501" y="25841"/>
                  </a:lnTo>
                  <a:lnTo>
                    <a:pt x="37603" y="25510"/>
                  </a:lnTo>
                  <a:lnTo>
                    <a:pt x="37654" y="25128"/>
                  </a:lnTo>
                  <a:lnTo>
                    <a:pt x="37603" y="24441"/>
                  </a:lnTo>
                  <a:lnTo>
                    <a:pt x="37348" y="23804"/>
                  </a:lnTo>
                  <a:lnTo>
                    <a:pt x="36915" y="23244"/>
                  </a:lnTo>
                  <a:lnTo>
                    <a:pt x="36635" y="23041"/>
                  </a:lnTo>
                  <a:lnTo>
                    <a:pt x="36941" y="22837"/>
                  </a:lnTo>
                  <a:lnTo>
                    <a:pt x="37399" y="22379"/>
                  </a:lnTo>
                  <a:lnTo>
                    <a:pt x="37756" y="21819"/>
                  </a:lnTo>
                  <a:lnTo>
                    <a:pt x="37934" y="21182"/>
                  </a:lnTo>
                  <a:lnTo>
                    <a:pt x="37959" y="20851"/>
                  </a:lnTo>
                  <a:lnTo>
                    <a:pt x="37934" y="20520"/>
                  </a:lnTo>
                  <a:lnTo>
                    <a:pt x="37781" y="19909"/>
                  </a:lnTo>
                  <a:lnTo>
                    <a:pt x="37476" y="19374"/>
                  </a:lnTo>
                  <a:lnTo>
                    <a:pt x="37043" y="18916"/>
                  </a:lnTo>
                  <a:lnTo>
                    <a:pt x="36788" y="18738"/>
                  </a:lnTo>
                  <a:lnTo>
                    <a:pt x="37043" y="18560"/>
                  </a:lnTo>
                  <a:lnTo>
                    <a:pt x="37476" y="18076"/>
                  </a:lnTo>
                  <a:lnTo>
                    <a:pt x="37781" y="17491"/>
                  </a:lnTo>
                  <a:lnTo>
                    <a:pt x="37934" y="16854"/>
                  </a:lnTo>
                  <a:lnTo>
                    <a:pt x="37908" y="16523"/>
                  </a:lnTo>
                  <a:lnTo>
                    <a:pt x="37883" y="16141"/>
                  </a:lnTo>
                  <a:lnTo>
                    <a:pt x="37628" y="15479"/>
                  </a:lnTo>
                  <a:lnTo>
                    <a:pt x="37196" y="14919"/>
                  </a:lnTo>
                  <a:lnTo>
                    <a:pt x="36635" y="14486"/>
                  </a:lnTo>
                  <a:lnTo>
                    <a:pt x="36304" y="14334"/>
                  </a:lnTo>
                  <a:lnTo>
                    <a:pt x="36534" y="14079"/>
                  </a:lnTo>
                  <a:lnTo>
                    <a:pt x="36890" y="13468"/>
                  </a:lnTo>
                  <a:lnTo>
                    <a:pt x="37043" y="12806"/>
                  </a:lnTo>
                  <a:lnTo>
                    <a:pt x="36992" y="12093"/>
                  </a:lnTo>
                  <a:lnTo>
                    <a:pt x="36890" y="11737"/>
                  </a:lnTo>
                  <a:lnTo>
                    <a:pt x="36737" y="11406"/>
                  </a:lnTo>
                  <a:lnTo>
                    <a:pt x="36304" y="10820"/>
                  </a:lnTo>
                  <a:lnTo>
                    <a:pt x="35719" y="10388"/>
                  </a:lnTo>
                  <a:lnTo>
                    <a:pt x="35057" y="10133"/>
                  </a:lnTo>
                  <a:lnTo>
                    <a:pt x="34701" y="10057"/>
                  </a:lnTo>
                  <a:lnTo>
                    <a:pt x="34853" y="9751"/>
                  </a:lnTo>
                  <a:lnTo>
                    <a:pt x="35006" y="9089"/>
                  </a:lnTo>
                  <a:lnTo>
                    <a:pt x="34955" y="8402"/>
                  </a:lnTo>
                  <a:lnTo>
                    <a:pt x="34701" y="7740"/>
                  </a:lnTo>
                  <a:lnTo>
                    <a:pt x="34497" y="7434"/>
                  </a:lnTo>
                  <a:lnTo>
                    <a:pt x="34268" y="7129"/>
                  </a:lnTo>
                  <a:lnTo>
                    <a:pt x="33682" y="6696"/>
                  </a:lnTo>
                  <a:lnTo>
                    <a:pt x="32995" y="6416"/>
                  </a:lnTo>
                  <a:lnTo>
                    <a:pt x="32282" y="6340"/>
                  </a:lnTo>
                  <a:lnTo>
                    <a:pt x="31900" y="6365"/>
                  </a:lnTo>
                  <a:lnTo>
                    <a:pt x="31976" y="6034"/>
                  </a:lnTo>
                  <a:lnTo>
                    <a:pt x="31926" y="5347"/>
                  </a:lnTo>
                  <a:lnTo>
                    <a:pt x="31696" y="4685"/>
                  </a:lnTo>
                  <a:lnTo>
                    <a:pt x="31264" y="4099"/>
                  </a:lnTo>
                  <a:lnTo>
                    <a:pt x="30958" y="3870"/>
                  </a:lnTo>
                  <a:lnTo>
                    <a:pt x="30653" y="3641"/>
                  </a:lnTo>
                  <a:lnTo>
                    <a:pt x="29965" y="3361"/>
                  </a:lnTo>
                  <a:lnTo>
                    <a:pt x="29227" y="3285"/>
                  </a:lnTo>
                  <a:lnTo>
                    <a:pt x="28514" y="3386"/>
                  </a:lnTo>
                  <a:lnTo>
                    <a:pt x="28158" y="3514"/>
                  </a:lnTo>
                  <a:lnTo>
                    <a:pt x="28132" y="3157"/>
                  </a:lnTo>
                  <a:lnTo>
                    <a:pt x="27878" y="2521"/>
                  </a:lnTo>
                  <a:lnTo>
                    <a:pt x="27470" y="1935"/>
                  </a:lnTo>
                  <a:lnTo>
                    <a:pt x="26885" y="1502"/>
                  </a:lnTo>
                  <a:lnTo>
                    <a:pt x="26528" y="1324"/>
                  </a:lnTo>
                  <a:lnTo>
                    <a:pt x="26172" y="1197"/>
                  </a:lnTo>
                  <a:lnTo>
                    <a:pt x="25434" y="1121"/>
                  </a:lnTo>
                  <a:lnTo>
                    <a:pt x="24695" y="1222"/>
                  </a:lnTo>
                  <a:lnTo>
                    <a:pt x="24033" y="1477"/>
                  </a:lnTo>
                  <a:lnTo>
                    <a:pt x="23728" y="1706"/>
                  </a:lnTo>
                  <a:lnTo>
                    <a:pt x="23601" y="1375"/>
                  </a:lnTo>
                  <a:lnTo>
                    <a:pt x="23168" y="815"/>
                  </a:lnTo>
                  <a:lnTo>
                    <a:pt x="22608" y="382"/>
                  </a:lnTo>
                  <a:lnTo>
                    <a:pt x="21920" y="77"/>
                  </a:lnTo>
                  <a:lnTo>
                    <a:pt x="21538" y="26"/>
                  </a:lnTo>
                  <a:lnTo>
                    <a:pt x="21156" y="0"/>
                  </a:lnTo>
                  <a:lnTo>
                    <a:pt x="20393" y="102"/>
                  </a:lnTo>
                  <a:lnTo>
                    <a:pt x="19731" y="382"/>
                  </a:lnTo>
                  <a:lnTo>
                    <a:pt x="19171" y="815"/>
                  </a:lnTo>
                  <a:lnTo>
                    <a:pt x="18942" y="1095"/>
                  </a:lnTo>
                  <a:lnTo>
                    <a:pt x="18712" y="815"/>
                  </a:lnTo>
                  <a:lnTo>
                    <a:pt x="18152" y="382"/>
                  </a:lnTo>
                  <a:lnTo>
                    <a:pt x="17490" y="102"/>
                  </a:lnTo>
                  <a:lnTo>
                    <a:pt x="16727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427780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022475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0" y="0"/>
                  </a:moveTo>
                  <a:lnTo>
                    <a:pt x="0" y="7638"/>
                  </a:lnTo>
                  <a:lnTo>
                    <a:pt x="560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99" y="5474"/>
                  </a:lnTo>
                  <a:lnTo>
                    <a:pt x="2724" y="4914"/>
                  </a:lnTo>
                  <a:lnTo>
                    <a:pt x="2724" y="2750"/>
                  </a:lnTo>
                  <a:lnTo>
                    <a:pt x="2699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6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4579475" y="1254850"/>
              <a:ext cx="210075" cy="264150"/>
            </a:xfrm>
            <a:custGeom>
              <a:avLst/>
              <a:gdLst/>
              <a:ahLst/>
              <a:cxnLst/>
              <a:rect l="l" t="t" r="r" b="b"/>
              <a:pathLst>
                <a:path w="8403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4333800" y="439525"/>
              <a:ext cx="700775" cy="875800"/>
            </a:xfrm>
            <a:custGeom>
              <a:avLst/>
              <a:gdLst/>
              <a:ahLst/>
              <a:cxnLst/>
              <a:rect l="l" t="t" r="r" b="b"/>
              <a:pathLst>
                <a:path w="28031" h="35032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6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6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20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20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8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4458550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4818800" y="933425"/>
              <a:ext cx="91025" cy="90400"/>
            </a:xfrm>
            <a:custGeom>
              <a:avLst/>
              <a:gdLst/>
              <a:ahLst/>
              <a:cxnLst/>
              <a:rect l="l" t="t" r="r" b="b"/>
              <a:pathLst>
                <a:path w="3641" h="3616" extrusionOk="0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4163225" y="1359225"/>
              <a:ext cx="1041925" cy="210050"/>
            </a:xfrm>
            <a:custGeom>
              <a:avLst/>
              <a:gdLst/>
              <a:ahLst/>
              <a:cxnLst/>
              <a:rect l="l" t="t" r="r" b="b"/>
              <a:pathLst>
                <a:path w="41677" h="8402" extrusionOk="0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579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4540025" y="1359225"/>
              <a:ext cx="288350" cy="148950"/>
            </a:xfrm>
            <a:custGeom>
              <a:avLst/>
              <a:gdLst/>
              <a:ahLst/>
              <a:cxnLst/>
              <a:rect l="l" t="t" r="r" b="b"/>
              <a:pathLst>
                <a:path w="11534" h="5958" extrusionOk="0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07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4632300" y="974800"/>
              <a:ext cx="99950" cy="119675"/>
            </a:xfrm>
            <a:custGeom>
              <a:avLst/>
              <a:gdLst/>
              <a:ahLst/>
              <a:cxnLst/>
              <a:rect l="l" t="t" r="r" b="b"/>
              <a:pathLst>
                <a:path w="3998" h="4787" extrusionOk="0">
                  <a:moveTo>
                    <a:pt x="1885" y="0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4632300" y="1083625"/>
              <a:ext cx="99950" cy="37575"/>
            </a:xfrm>
            <a:custGeom>
              <a:avLst/>
              <a:gdLst/>
              <a:ahLst/>
              <a:cxnLst/>
              <a:rect l="l" t="t" r="r" b="b"/>
              <a:pathLst>
                <a:path w="3998" h="1503" extrusionOk="0">
                  <a:moveTo>
                    <a:pt x="1" y="1"/>
                  </a:moveTo>
                  <a:lnTo>
                    <a:pt x="1" y="306"/>
                  </a:lnTo>
                  <a:lnTo>
                    <a:pt x="357" y="841"/>
                  </a:lnTo>
                  <a:lnTo>
                    <a:pt x="917" y="1248"/>
                  </a:lnTo>
                  <a:lnTo>
                    <a:pt x="1579" y="1477"/>
                  </a:lnTo>
                  <a:lnTo>
                    <a:pt x="1834" y="1503"/>
                  </a:lnTo>
                  <a:lnTo>
                    <a:pt x="2165" y="1503"/>
                  </a:lnTo>
                  <a:lnTo>
                    <a:pt x="2445" y="1477"/>
                  </a:lnTo>
                  <a:lnTo>
                    <a:pt x="3081" y="1248"/>
                  </a:lnTo>
                  <a:lnTo>
                    <a:pt x="3667" y="841"/>
                  </a:lnTo>
                  <a:lnTo>
                    <a:pt x="3998" y="306"/>
                  </a:lnTo>
                  <a:lnTo>
                    <a:pt x="3998" y="1"/>
                  </a:lnTo>
                  <a:lnTo>
                    <a:pt x="3514" y="205"/>
                  </a:lnTo>
                  <a:lnTo>
                    <a:pt x="2521" y="434"/>
                  </a:lnTo>
                  <a:lnTo>
                    <a:pt x="1503" y="434"/>
                  </a:lnTo>
                  <a:lnTo>
                    <a:pt x="485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4477650" y="949350"/>
              <a:ext cx="26125" cy="26100"/>
            </a:xfrm>
            <a:custGeom>
              <a:avLst/>
              <a:gdLst/>
              <a:ahLst/>
              <a:cxnLst/>
              <a:rect l="l" t="t" r="r" b="b"/>
              <a:pathLst>
                <a:path w="1045" h="1044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4837900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8" y="1018"/>
                  </a:lnTo>
                  <a:lnTo>
                    <a:pt x="1044" y="738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4431175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6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4791425" y="1037175"/>
              <a:ext cx="146425" cy="68750"/>
            </a:xfrm>
            <a:custGeom>
              <a:avLst/>
              <a:gdLst/>
              <a:ahLst/>
              <a:cxnLst/>
              <a:rect l="l" t="t" r="r" b="b"/>
              <a:pathLst>
                <a:path w="5857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4448375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w="381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4809250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0" y="866"/>
                  </a:moveTo>
                  <a:lnTo>
                    <a:pt x="4176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0" y="866"/>
                  </a:lnTo>
                </a:path>
              </a:pathLst>
            </a:custGeom>
            <a:noFill/>
            <a:ln w="381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4622125" y="1161925"/>
              <a:ext cx="124125" cy="35650"/>
            </a:xfrm>
            <a:custGeom>
              <a:avLst/>
              <a:gdLst/>
              <a:ahLst/>
              <a:cxnLst/>
              <a:rect l="l" t="t" r="r" b="b"/>
              <a:pathLst>
                <a:path w="4965" h="1426" fill="none" extrusionOk="0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3" y="1426"/>
                  </a:lnTo>
                  <a:lnTo>
                    <a:pt x="2495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0"/>
                  </a:lnTo>
                  <a:lnTo>
                    <a:pt x="4812" y="331"/>
                  </a:lnTo>
                  <a:lnTo>
                    <a:pt x="4965" y="26"/>
                  </a:lnTo>
                </a:path>
              </a:pathLst>
            </a:custGeom>
            <a:noFill/>
            <a:ln w="38100" cap="rnd" cmpd="sng">
              <a:solidFill>
                <a:srgbClr val="5A1016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4258075" y="405800"/>
              <a:ext cx="852250" cy="528300"/>
            </a:xfrm>
            <a:custGeom>
              <a:avLst/>
              <a:gdLst/>
              <a:ahLst/>
              <a:cxnLst/>
              <a:rect l="l" t="t" r="r" b="b"/>
              <a:pathLst>
                <a:path w="34090" h="21132" extrusionOk="0">
                  <a:moveTo>
                    <a:pt x="17185" y="0"/>
                  </a:moveTo>
                  <a:lnTo>
                    <a:pt x="16370" y="51"/>
                  </a:lnTo>
                  <a:lnTo>
                    <a:pt x="14741" y="153"/>
                  </a:lnTo>
                  <a:lnTo>
                    <a:pt x="11864" y="739"/>
                  </a:lnTo>
                  <a:lnTo>
                    <a:pt x="9369" y="1681"/>
                  </a:lnTo>
                  <a:lnTo>
                    <a:pt x="7256" y="2928"/>
                  </a:lnTo>
                  <a:lnTo>
                    <a:pt x="5499" y="4430"/>
                  </a:lnTo>
                  <a:lnTo>
                    <a:pt x="4023" y="6110"/>
                  </a:lnTo>
                  <a:lnTo>
                    <a:pt x="2851" y="7943"/>
                  </a:lnTo>
                  <a:lnTo>
                    <a:pt x="1935" y="9827"/>
                  </a:lnTo>
                  <a:lnTo>
                    <a:pt x="1222" y="11762"/>
                  </a:lnTo>
                  <a:lnTo>
                    <a:pt x="738" y="13621"/>
                  </a:lnTo>
                  <a:lnTo>
                    <a:pt x="255" y="16268"/>
                  </a:lnTo>
                  <a:lnTo>
                    <a:pt x="0" y="20291"/>
                  </a:lnTo>
                  <a:lnTo>
                    <a:pt x="51" y="20902"/>
                  </a:lnTo>
                  <a:lnTo>
                    <a:pt x="407" y="20978"/>
                  </a:lnTo>
                  <a:lnTo>
                    <a:pt x="1171" y="20978"/>
                  </a:lnTo>
                  <a:lnTo>
                    <a:pt x="1909" y="20826"/>
                  </a:lnTo>
                  <a:lnTo>
                    <a:pt x="2622" y="20520"/>
                  </a:lnTo>
                  <a:lnTo>
                    <a:pt x="3259" y="20087"/>
                  </a:lnTo>
                  <a:lnTo>
                    <a:pt x="3768" y="19502"/>
                  </a:lnTo>
                  <a:lnTo>
                    <a:pt x="4175" y="18814"/>
                  </a:lnTo>
                  <a:lnTo>
                    <a:pt x="4379" y="18000"/>
                  </a:lnTo>
                  <a:lnTo>
                    <a:pt x="4379" y="17541"/>
                  </a:lnTo>
                  <a:lnTo>
                    <a:pt x="4812" y="17363"/>
                  </a:lnTo>
                  <a:lnTo>
                    <a:pt x="5499" y="16727"/>
                  </a:lnTo>
                  <a:lnTo>
                    <a:pt x="5703" y="16294"/>
                  </a:lnTo>
                  <a:lnTo>
                    <a:pt x="5830" y="15810"/>
                  </a:lnTo>
                  <a:lnTo>
                    <a:pt x="5728" y="14868"/>
                  </a:lnTo>
                  <a:lnTo>
                    <a:pt x="5525" y="14461"/>
                  </a:lnTo>
                  <a:lnTo>
                    <a:pt x="5983" y="14435"/>
                  </a:lnTo>
                  <a:lnTo>
                    <a:pt x="6848" y="14028"/>
                  </a:lnTo>
                  <a:lnTo>
                    <a:pt x="7205" y="13672"/>
                  </a:lnTo>
                  <a:lnTo>
                    <a:pt x="7485" y="13264"/>
                  </a:lnTo>
                  <a:lnTo>
                    <a:pt x="7689" y="12297"/>
                  </a:lnTo>
                  <a:lnTo>
                    <a:pt x="7612" y="11839"/>
                  </a:lnTo>
                  <a:lnTo>
                    <a:pt x="8070" y="11940"/>
                  </a:lnTo>
                  <a:lnTo>
                    <a:pt x="9038" y="11813"/>
                  </a:lnTo>
                  <a:lnTo>
                    <a:pt x="9496" y="11559"/>
                  </a:lnTo>
                  <a:lnTo>
                    <a:pt x="9700" y="11406"/>
                  </a:lnTo>
                  <a:lnTo>
                    <a:pt x="10031" y="11024"/>
                  </a:lnTo>
                  <a:lnTo>
                    <a:pt x="10362" y="10362"/>
                  </a:lnTo>
                  <a:lnTo>
                    <a:pt x="10413" y="9878"/>
                  </a:lnTo>
                  <a:lnTo>
                    <a:pt x="10820" y="10133"/>
                  </a:lnTo>
                  <a:lnTo>
                    <a:pt x="11558" y="10235"/>
                  </a:lnTo>
                  <a:lnTo>
                    <a:pt x="12068" y="10184"/>
                  </a:lnTo>
                  <a:lnTo>
                    <a:pt x="12322" y="10107"/>
                  </a:lnTo>
                  <a:lnTo>
                    <a:pt x="12551" y="10006"/>
                  </a:lnTo>
                  <a:lnTo>
                    <a:pt x="12984" y="9725"/>
                  </a:lnTo>
                  <a:lnTo>
                    <a:pt x="13468" y="9165"/>
                  </a:lnTo>
                  <a:lnTo>
                    <a:pt x="13621" y="8707"/>
                  </a:lnTo>
                  <a:lnTo>
                    <a:pt x="13977" y="9038"/>
                  </a:lnTo>
                  <a:lnTo>
                    <a:pt x="14664" y="9318"/>
                  </a:lnTo>
                  <a:lnTo>
                    <a:pt x="15173" y="9395"/>
                  </a:lnTo>
                  <a:lnTo>
                    <a:pt x="15454" y="9369"/>
                  </a:lnTo>
                  <a:lnTo>
                    <a:pt x="15708" y="9344"/>
                  </a:lnTo>
                  <a:lnTo>
                    <a:pt x="16192" y="9165"/>
                  </a:lnTo>
                  <a:lnTo>
                    <a:pt x="16777" y="8707"/>
                  </a:lnTo>
                  <a:lnTo>
                    <a:pt x="17057" y="8300"/>
                  </a:lnTo>
                  <a:lnTo>
                    <a:pt x="17337" y="8707"/>
                  </a:lnTo>
                  <a:lnTo>
                    <a:pt x="17949" y="9165"/>
                  </a:lnTo>
                  <a:lnTo>
                    <a:pt x="18432" y="9344"/>
                  </a:lnTo>
                  <a:lnTo>
                    <a:pt x="18687" y="9369"/>
                  </a:lnTo>
                  <a:lnTo>
                    <a:pt x="18941" y="9395"/>
                  </a:lnTo>
                  <a:lnTo>
                    <a:pt x="19451" y="9318"/>
                  </a:lnTo>
                  <a:lnTo>
                    <a:pt x="20138" y="9038"/>
                  </a:lnTo>
                  <a:lnTo>
                    <a:pt x="20494" y="8682"/>
                  </a:lnTo>
                  <a:lnTo>
                    <a:pt x="20673" y="9165"/>
                  </a:lnTo>
                  <a:lnTo>
                    <a:pt x="21156" y="9725"/>
                  </a:lnTo>
                  <a:lnTo>
                    <a:pt x="21564" y="10006"/>
                  </a:lnTo>
                  <a:lnTo>
                    <a:pt x="21818" y="10107"/>
                  </a:lnTo>
                  <a:lnTo>
                    <a:pt x="22073" y="10184"/>
                  </a:lnTo>
                  <a:lnTo>
                    <a:pt x="22557" y="10235"/>
                  </a:lnTo>
                  <a:lnTo>
                    <a:pt x="23295" y="10107"/>
                  </a:lnTo>
                  <a:lnTo>
                    <a:pt x="23728" y="9878"/>
                  </a:lnTo>
                  <a:lnTo>
                    <a:pt x="23779" y="10362"/>
                  </a:lnTo>
                  <a:lnTo>
                    <a:pt x="24110" y="11024"/>
                  </a:lnTo>
                  <a:lnTo>
                    <a:pt x="24441" y="11406"/>
                  </a:lnTo>
                  <a:lnTo>
                    <a:pt x="24644" y="11559"/>
                  </a:lnTo>
                  <a:lnTo>
                    <a:pt x="25077" y="11813"/>
                  </a:lnTo>
                  <a:lnTo>
                    <a:pt x="26044" y="11940"/>
                  </a:lnTo>
                  <a:lnTo>
                    <a:pt x="26528" y="11813"/>
                  </a:lnTo>
                  <a:lnTo>
                    <a:pt x="26452" y="12297"/>
                  </a:lnTo>
                  <a:lnTo>
                    <a:pt x="26655" y="13239"/>
                  </a:lnTo>
                  <a:lnTo>
                    <a:pt x="26935" y="13672"/>
                  </a:lnTo>
                  <a:lnTo>
                    <a:pt x="27292" y="14028"/>
                  </a:lnTo>
                  <a:lnTo>
                    <a:pt x="28158" y="14410"/>
                  </a:lnTo>
                  <a:lnTo>
                    <a:pt x="28616" y="14435"/>
                  </a:lnTo>
                  <a:lnTo>
                    <a:pt x="28412" y="14868"/>
                  </a:lnTo>
                  <a:lnTo>
                    <a:pt x="28310" y="15785"/>
                  </a:lnTo>
                  <a:lnTo>
                    <a:pt x="28438" y="16268"/>
                  </a:lnTo>
                  <a:lnTo>
                    <a:pt x="28667" y="16727"/>
                  </a:lnTo>
                  <a:lnTo>
                    <a:pt x="29329" y="17363"/>
                  </a:lnTo>
                  <a:lnTo>
                    <a:pt x="29761" y="17541"/>
                  </a:lnTo>
                  <a:lnTo>
                    <a:pt x="29787" y="18000"/>
                  </a:lnTo>
                  <a:lnTo>
                    <a:pt x="30016" y="18840"/>
                  </a:lnTo>
                  <a:lnTo>
                    <a:pt x="30398" y="19578"/>
                  </a:lnTo>
                  <a:lnTo>
                    <a:pt x="30933" y="20189"/>
                  </a:lnTo>
                  <a:lnTo>
                    <a:pt x="31569" y="20673"/>
                  </a:lnTo>
                  <a:lnTo>
                    <a:pt x="32282" y="20978"/>
                  </a:lnTo>
                  <a:lnTo>
                    <a:pt x="33020" y="21131"/>
                  </a:lnTo>
                  <a:lnTo>
                    <a:pt x="33733" y="21055"/>
                  </a:lnTo>
                  <a:lnTo>
                    <a:pt x="34089" y="20902"/>
                  </a:lnTo>
                  <a:lnTo>
                    <a:pt x="34089" y="20240"/>
                  </a:lnTo>
                  <a:lnTo>
                    <a:pt x="33580" y="15937"/>
                  </a:lnTo>
                  <a:lnTo>
                    <a:pt x="32918" y="13137"/>
                  </a:lnTo>
                  <a:lnTo>
                    <a:pt x="32282" y="11151"/>
                  </a:lnTo>
                  <a:lnTo>
                    <a:pt x="31442" y="9165"/>
                  </a:lnTo>
                  <a:lnTo>
                    <a:pt x="30398" y="7205"/>
                  </a:lnTo>
                  <a:lnTo>
                    <a:pt x="29099" y="5372"/>
                  </a:lnTo>
                  <a:lnTo>
                    <a:pt x="27521" y="3692"/>
                  </a:lnTo>
                  <a:lnTo>
                    <a:pt x="25663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214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5205775" y="970350"/>
              <a:ext cx="357075" cy="585575"/>
            </a:xfrm>
            <a:custGeom>
              <a:avLst/>
              <a:gdLst/>
              <a:ahLst/>
              <a:cxnLst/>
              <a:rect l="l" t="t" r="r" b="b"/>
              <a:pathLst>
                <a:path w="14283" h="23423" extrusionOk="0">
                  <a:moveTo>
                    <a:pt x="9216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13"/>
                  </a:lnTo>
                  <a:lnTo>
                    <a:pt x="3132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53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46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58" y="17669"/>
                  </a:lnTo>
                  <a:lnTo>
                    <a:pt x="10286" y="17694"/>
                  </a:lnTo>
                  <a:lnTo>
                    <a:pt x="10693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297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9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40" y="2139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5289775" y="123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5322875" y="1174650"/>
              <a:ext cx="191600" cy="55400"/>
            </a:xfrm>
            <a:custGeom>
              <a:avLst/>
              <a:gdLst/>
              <a:ahLst/>
              <a:cxnLst/>
              <a:rect l="l" t="t" r="r" b="b"/>
              <a:pathLst>
                <a:path w="7664" h="2216" extrusionOk="0">
                  <a:moveTo>
                    <a:pt x="128" y="0"/>
                  </a:moveTo>
                  <a:lnTo>
                    <a:pt x="1" y="484"/>
                  </a:lnTo>
                  <a:lnTo>
                    <a:pt x="7536" y="2215"/>
                  </a:lnTo>
                  <a:lnTo>
                    <a:pt x="7664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5290425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04" y="306"/>
                  </a:lnTo>
                  <a:lnTo>
                    <a:pt x="1120" y="612"/>
                  </a:lnTo>
                  <a:lnTo>
                    <a:pt x="1833" y="1019"/>
                  </a:lnTo>
                  <a:lnTo>
                    <a:pt x="2597" y="1656"/>
                  </a:lnTo>
                  <a:lnTo>
                    <a:pt x="3234" y="2572"/>
                  </a:lnTo>
                  <a:lnTo>
                    <a:pt x="3717" y="3794"/>
                  </a:lnTo>
                  <a:lnTo>
                    <a:pt x="3870" y="5347"/>
                  </a:lnTo>
                  <a:lnTo>
                    <a:pt x="3794" y="6315"/>
                  </a:lnTo>
                  <a:lnTo>
                    <a:pt x="4099" y="6365"/>
                  </a:lnTo>
                  <a:lnTo>
                    <a:pt x="4125" y="6213"/>
                  </a:lnTo>
                  <a:lnTo>
                    <a:pt x="4226" y="5118"/>
                  </a:lnTo>
                  <a:lnTo>
                    <a:pt x="4150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5268150" y="1403775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5228050" y="1425425"/>
              <a:ext cx="238050" cy="100575"/>
            </a:xfrm>
            <a:custGeom>
              <a:avLst/>
              <a:gdLst/>
              <a:ahLst/>
              <a:cxnLst/>
              <a:rect l="l" t="t" r="r" b="b"/>
              <a:pathLst>
                <a:path w="9522" h="4023" extrusionOk="0">
                  <a:moveTo>
                    <a:pt x="459" y="0"/>
                  </a:moveTo>
                  <a:lnTo>
                    <a:pt x="0" y="1935"/>
                  </a:lnTo>
                  <a:lnTo>
                    <a:pt x="9089" y="4023"/>
                  </a:lnTo>
                  <a:lnTo>
                    <a:pt x="9522" y="2113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5206400" y="1463600"/>
              <a:ext cx="250800" cy="105675"/>
            </a:xfrm>
            <a:custGeom>
              <a:avLst/>
              <a:gdLst/>
              <a:ahLst/>
              <a:cxnLst/>
              <a:rect l="l" t="t" r="r" b="b"/>
              <a:pathLst>
                <a:path w="10032" h="4227" extrusionOk="0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31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141325" y="393601"/>
            <a:ext cx="5969100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Friday 29.1.21</a:t>
            </a:r>
            <a:br>
              <a:rPr lang="en" dirty="0"/>
            </a:br>
            <a:r>
              <a:rPr lang="en" dirty="0"/>
              <a:t>There are 3 jobs today </a:t>
            </a:r>
            <a:endParaRPr dirty="0"/>
          </a:p>
        </p:txBody>
      </p:sp>
      <p:grpSp>
        <p:nvGrpSpPr>
          <p:cNvPr id="90" name="Google Shape;90;p12"/>
          <p:cNvGrpSpPr/>
          <p:nvPr/>
        </p:nvGrpSpPr>
        <p:grpSpPr>
          <a:xfrm flipH="1">
            <a:off x="7488547" y="3753778"/>
            <a:ext cx="1655447" cy="1389731"/>
            <a:chOff x="238125" y="394325"/>
            <a:chExt cx="1399600" cy="1174950"/>
          </a:xfrm>
        </p:grpSpPr>
        <p:sp>
          <p:nvSpPr>
            <p:cNvPr id="91" name="Google Shape;91;p12"/>
            <p:cNvSpPr/>
            <p:nvPr/>
          </p:nvSpPr>
          <p:spPr>
            <a:xfrm>
              <a:off x="352675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5" y="0"/>
                  </a:moveTo>
                  <a:lnTo>
                    <a:pt x="2190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52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52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90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2"/>
            <p:cNvSpPr/>
            <p:nvPr/>
          </p:nvSpPr>
          <p:spPr>
            <a:xfrm>
              <a:off x="109735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0" y="0"/>
                  </a:moveTo>
                  <a:lnTo>
                    <a:pt x="0" y="7638"/>
                  </a:lnTo>
                  <a:lnTo>
                    <a:pt x="561" y="7613"/>
                  </a:lnTo>
                  <a:lnTo>
                    <a:pt x="1553" y="7205"/>
                  </a:lnTo>
                  <a:lnTo>
                    <a:pt x="2292" y="6467"/>
                  </a:lnTo>
                  <a:lnTo>
                    <a:pt x="2699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99" y="2190"/>
                  </a:lnTo>
                  <a:lnTo>
                    <a:pt x="2292" y="1197"/>
                  </a:lnTo>
                  <a:lnTo>
                    <a:pt x="1553" y="459"/>
                  </a:lnTo>
                  <a:lnTo>
                    <a:pt x="561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2"/>
            <p:cNvSpPr/>
            <p:nvPr/>
          </p:nvSpPr>
          <p:spPr>
            <a:xfrm>
              <a:off x="654375" y="1254850"/>
              <a:ext cx="210675" cy="264150"/>
            </a:xfrm>
            <a:custGeom>
              <a:avLst/>
              <a:gdLst/>
              <a:ahLst/>
              <a:cxnLst/>
              <a:rect l="l" t="t" r="r" b="b"/>
              <a:pathLst>
                <a:path w="8427" h="10566" extrusionOk="0">
                  <a:moveTo>
                    <a:pt x="0" y="0"/>
                  </a:moveTo>
                  <a:lnTo>
                    <a:pt x="0" y="10566"/>
                  </a:lnTo>
                  <a:lnTo>
                    <a:pt x="8427" y="10566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2"/>
            <p:cNvSpPr/>
            <p:nvPr/>
          </p:nvSpPr>
          <p:spPr>
            <a:xfrm>
              <a:off x="408675" y="439525"/>
              <a:ext cx="701425" cy="875800"/>
            </a:xfrm>
            <a:custGeom>
              <a:avLst/>
              <a:gdLst/>
              <a:ahLst/>
              <a:cxnLst/>
              <a:rect l="l" t="t" r="r" b="b"/>
              <a:pathLst>
                <a:path w="28057" h="35032" extrusionOk="0">
                  <a:moveTo>
                    <a:pt x="14029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2" y="841"/>
                  </a:lnTo>
                  <a:lnTo>
                    <a:pt x="7944" y="1375"/>
                  </a:lnTo>
                  <a:lnTo>
                    <a:pt x="6748" y="2037"/>
                  </a:lnTo>
                  <a:lnTo>
                    <a:pt x="5627" y="2776"/>
                  </a:lnTo>
                  <a:lnTo>
                    <a:pt x="4584" y="3641"/>
                  </a:lnTo>
                  <a:lnTo>
                    <a:pt x="3642" y="4583"/>
                  </a:lnTo>
                  <a:lnTo>
                    <a:pt x="2776" y="5627"/>
                  </a:lnTo>
                  <a:lnTo>
                    <a:pt x="2038" y="6747"/>
                  </a:lnTo>
                  <a:lnTo>
                    <a:pt x="1376" y="7944"/>
                  </a:lnTo>
                  <a:lnTo>
                    <a:pt x="841" y="9191"/>
                  </a:lnTo>
                  <a:lnTo>
                    <a:pt x="434" y="10515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4" y="23143"/>
                  </a:lnTo>
                  <a:lnTo>
                    <a:pt x="434" y="24517"/>
                  </a:lnTo>
                  <a:lnTo>
                    <a:pt x="841" y="25841"/>
                  </a:lnTo>
                  <a:lnTo>
                    <a:pt x="1376" y="27089"/>
                  </a:lnTo>
                  <a:lnTo>
                    <a:pt x="2038" y="28285"/>
                  </a:lnTo>
                  <a:lnTo>
                    <a:pt x="2776" y="29405"/>
                  </a:lnTo>
                  <a:lnTo>
                    <a:pt x="3642" y="30449"/>
                  </a:lnTo>
                  <a:lnTo>
                    <a:pt x="4584" y="31391"/>
                  </a:lnTo>
                  <a:lnTo>
                    <a:pt x="5627" y="32257"/>
                  </a:lnTo>
                  <a:lnTo>
                    <a:pt x="6748" y="32995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9" y="35032"/>
                  </a:lnTo>
                  <a:lnTo>
                    <a:pt x="14742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49" y="31391"/>
                  </a:lnTo>
                  <a:lnTo>
                    <a:pt x="24416" y="30449"/>
                  </a:lnTo>
                  <a:lnTo>
                    <a:pt x="25282" y="29405"/>
                  </a:lnTo>
                  <a:lnTo>
                    <a:pt x="26020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31" y="21717"/>
                  </a:lnTo>
                  <a:lnTo>
                    <a:pt x="28057" y="21004"/>
                  </a:lnTo>
                  <a:lnTo>
                    <a:pt x="28057" y="14028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20" y="6747"/>
                  </a:lnTo>
                  <a:lnTo>
                    <a:pt x="25282" y="5627"/>
                  </a:lnTo>
                  <a:lnTo>
                    <a:pt x="24416" y="4583"/>
                  </a:lnTo>
                  <a:lnTo>
                    <a:pt x="23449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41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2"/>
            <p:cNvSpPr/>
            <p:nvPr/>
          </p:nvSpPr>
          <p:spPr>
            <a:xfrm>
              <a:off x="533425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2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2"/>
            <p:cNvSpPr/>
            <p:nvPr/>
          </p:nvSpPr>
          <p:spPr>
            <a:xfrm>
              <a:off x="894325" y="933425"/>
              <a:ext cx="91025" cy="90400"/>
            </a:xfrm>
            <a:custGeom>
              <a:avLst/>
              <a:gdLst/>
              <a:ahLst/>
              <a:cxnLst/>
              <a:rect l="l" t="t" r="r" b="b"/>
              <a:pathLst>
                <a:path w="3641" h="3616" extrusionOk="0">
                  <a:moveTo>
                    <a:pt x="1808" y="1"/>
                  </a:moveTo>
                  <a:lnTo>
                    <a:pt x="1451" y="26"/>
                  </a:lnTo>
                  <a:lnTo>
                    <a:pt x="789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89" y="3310"/>
                  </a:lnTo>
                  <a:lnTo>
                    <a:pt x="1451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2"/>
            <p:cNvSpPr/>
            <p:nvPr/>
          </p:nvSpPr>
          <p:spPr>
            <a:xfrm>
              <a:off x="238125" y="1359225"/>
              <a:ext cx="1042550" cy="210050"/>
            </a:xfrm>
            <a:custGeom>
              <a:avLst/>
              <a:gdLst/>
              <a:ahLst/>
              <a:cxnLst/>
              <a:rect l="l" t="t" r="r" b="b"/>
              <a:pathLst>
                <a:path w="41702" h="8402" extrusionOk="0">
                  <a:moveTo>
                    <a:pt x="16625" y="1"/>
                  </a:moveTo>
                  <a:lnTo>
                    <a:pt x="12297" y="153"/>
                  </a:lnTo>
                  <a:lnTo>
                    <a:pt x="11176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2979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5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5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2979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4"/>
                  </a:lnTo>
                  <a:lnTo>
                    <a:pt x="30525" y="179"/>
                  </a:lnTo>
                  <a:lnTo>
                    <a:pt x="29380" y="153"/>
                  </a:lnTo>
                  <a:lnTo>
                    <a:pt x="25051" y="1"/>
                  </a:lnTo>
                  <a:lnTo>
                    <a:pt x="25051" y="433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59"/>
                  </a:lnTo>
                  <a:lnTo>
                    <a:pt x="22862" y="3692"/>
                  </a:lnTo>
                  <a:lnTo>
                    <a:pt x="22098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603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2"/>
            <p:cNvSpPr/>
            <p:nvPr/>
          </p:nvSpPr>
          <p:spPr>
            <a:xfrm>
              <a:off x="614900" y="1359225"/>
              <a:ext cx="288975" cy="148950"/>
            </a:xfrm>
            <a:custGeom>
              <a:avLst/>
              <a:gdLst/>
              <a:ahLst/>
              <a:cxnLst/>
              <a:rect l="l" t="t" r="r" b="b"/>
              <a:pathLst>
                <a:path w="11559" h="5958" extrusionOk="0">
                  <a:moveTo>
                    <a:pt x="1554" y="1"/>
                  </a:moveTo>
                  <a:lnTo>
                    <a:pt x="1" y="51"/>
                  </a:lnTo>
                  <a:lnTo>
                    <a:pt x="1" y="128"/>
                  </a:lnTo>
                  <a:lnTo>
                    <a:pt x="1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088" y="4659"/>
                  </a:lnTo>
                  <a:lnTo>
                    <a:pt x="3030" y="5270"/>
                  </a:lnTo>
                  <a:lnTo>
                    <a:pt x="4049" y="5703"/>
                  </a:lnTo>
                  <a:lnTo>
                    <a:pt x="5194" y="5958"/>
                  </a:lnTo>
                  <a:lnTo>
                    <a:pt x="6365" y="5958"/>
                  </a:lnTo>
                  <a:lnTo>
                    <a:pt x="7486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3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9" y="3692"/>
                  </a:lnTo>
                  <a:lnTo>
                    <a:pt x="3107" y="3259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2"/>
            <p:cNvSpPr/>
            <p:nvPr/>
          </p:nvSpPr>
          <p:spPr>
            <a:xfrm>
              <a:off x="716100" y="974800"/>
              <a:ext cx="82775" cy="119675"/>
            </a:xfrm>
            <a:custGeom>
              <a:avLst/>
              <a:gdLst/>
              <a:ahLst/>
              <a:cxnLst/>
              <a:rect l="l" t="t" r="r" b="b"/>
              <a:pathLst>
                <a:path w="3311" h="4787" extrusionOk="0">
                  <a:moveTo>
                    <a:pt x="1554" y="0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2"/>
            <p:cNvSpPr/>
            <p:nvPr/>
          </p:nvSpPr>
          <p:spPr>
            <a:xfrm>
              <a:off x="716100" y="1083625"/>
              <a:ext cx="82775" cy="37575"/>
            </a:xfrm>
            <a:custGeom>
              <a:avLst/>
              <a:gdLst/>
              <a:ahLst/>
              <a:cxnLst/>
              <a:rect l="l" t="t" r="r" b="b"/>
              <a:pathLst>
                <a:path w="3311" h="1503" extrusionOk="0">
                  <a:moveTo>
                    <a:pt x="1" y="1"/>
                  </a:moveTo>
                  <a:lnTo>
                    <a:pt x="1" y="306"/>
                  </a:lnTo>
                  <a:lnTo>
                    <a:pt x="281" y="841"/>
                  </a:lnTo>
                  <a:lnTo>
                    <a:pt x="764" y="1248"/>
                  </a:lnTo>
                  <a:lnTo>
                    <a:pt x="1299" y="1477"/>
                  </a:lnTo>
                  <a:lnTo>
                    <a:pt x="1528" y="1503"/>
                  </a:lnTo>
                  <a:lnTo>
                    <a:pt x="1783" y="1503"/>
                  </a:lnTo>
                  <a:lnTo>
                    <a:pt x="2012" y="1477"/>
                  </a:lnTo>
                  <a:lnTo>
                    <a:pt x="2546" y="1248"/>
                  </a:lnTo>
                  <a:lnTo>
                    <a:pt x="3030" y="841"/>
                  </a:lnTo>
                  <a:lnTo>
                    <a:pt x="3310" y="306"/>
                  </a:lnTo>
                  <a:lnTo>
                    <a:pt x="3310" y="1"/>
                  </a:lnTo>
                  <a:lnTo>
                    <a:pt x="2903" y="205"/>
                  </a:lnTo>
                  <a:lnTo>
                    <a:pt x="2063" y="434"/>
                  </a:lnTo>
                  <a:lnTo>
                    <a:pt x="1223" y="434"/>
                  </a:lnTo>
                  <a:lnTo>
                    <a:pt x="408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2"/>
            <p:cNvSpPr/>
            <p:nvPr/>
          </p:nvSpPr>
          <p:spPr>
            <a:xfrm>
              <a:off x="552525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2"/>
            <p:cNvSpPr/>
            <p:nvPr/>
          </p:nvSpPr>
          <p:spPr>
            <a:xfrm>
              <a:off x="913400" y="949350"/>
              <a:ext cx="26125" cy="26100"/>
            </a:xfrm>
            <a:custGeom>
              <a:avLst/>
              <a:gdLst/>
              <a:ahLst/>
              <a:cxnLst/>
              <a:rect l="l" t="t" r="r" b="b"/>
              <a:pathLst>
                <a:path w="1045" h="1044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5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2"/>
            <p:cNvSpPr/>
            <p:nvPr/>
          </p:nvSpPr>
          <p:spPr>
            <a:xfrm>
              <a:off x="506075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2"/>
            <p:cNvSpPr/>
            <p:nvPr/>
          </p:nvSpPr>
          <p:spPr>
            <a:xfrm>
              <a:off x="866950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19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2"/>
            <p:cNvSpPr/>
            <p:nvPr/>
          </p:nvSpPr>
          <p:spPr>
            <a:xfrm>
              <a:off x="363500" y="394325"/>
              <a:ext cx="791800" cy="526400"/>
            </a:xfrm>
            <a:custGeom>
              <a:avLst/>
              <a:gdLst/>
              <a:ahLst/>
              <a:cxnLst/>
              <a:rect l="l" t="t" r="r" b="b"/>
              <a:pathLst>
                <a:path w="31672" h="21056" extrusionOk="0">
                  <a:moveTo>
                    <a:pt x="15836" y="1"/>
                  </a:moveTo>
                  <a:lnTo>
                    <a:pt x="15021" y="26"/>
                  </a:lnTo>
                  <a:lnTo>
                    <a:pt x="13417" y="179"/>
                  </a:lnTo>
                  <a:lnTo>
                    <a:pt x="11890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38" y="2292"/>
                  </a:lnTo>
                  <a:lnTo>
                    <a:pt x="6365" y="3158"/>
                  </a:lnTo>
                  <a:lnTo>
                    <a:pt x="5194" y="4125"/>
                  </a:lnTo>
                  <a:lnTo>
                    <a:pt x="4125" y="5195"/>
                  </a:lnTo>
                  <a:lnTo>
                    <a:pt x="3157" y="6366"/>
                  </a:lnTo>
                  <a:lnTo>
                    <a:pt x="2292" y="7639"/>
                  </a:lnTo>
                  <a:lnTo>
                    <a:pt x="1553" y="8988"/>
                  </a:lnTo>
                  <a:lnTo>
                    <a:pt x="968" y="10388"/>
                  </a:lnTo>
                  <a:lnTo>
                    <a:pt x="484" y="11890"/>
                  </a:lnTo>
                  <a:lnTo>
                    <a:pt x="179" y="13418"/>
                  </a:lnTo>
                  <a:lnTo>
                    <a:pt x="26" y="15022"/>
                  </a:lnTo>
                  <a:lnTo>
                    <a:pt x="0" y="15836"/>
                  </a:lnTo>
                  <a:lnTo>
                    <a:pt x="0" y="21055"/>
                  </a:lnTo>
                  <a:lnTo>
                    <a:pt x="739" y="20597"/>
                  </a:lnTo>
                  <a:lnTo>
                    <a:pt x="2979" y="19044"/>
                  </a:lnTo>
                  <a:lnTo>
                    <a:pt x="5729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80" y="11687"/>
                  </a:lnTo>
                  <a:lnTo>
                    <a:pt x="10031" y="11839"/>
                  </a:lnTo>
                  <a:lnTo>
                    <a:pt x="10591" y="12883"/>
                  </a:lnTo>
                  <a:lnTo>
                    <a:pt x="11279" y="13825"/>
                  </a:lnTo>
                  <a:lnTo>
                    <a:pt x="12272" y="14894"/>
                  </a:lnTo>
                  <a:lnTo>
                    <a:pt x="13595" y="15989"/>
                  </a:lnTo>
                  <a:lnTo>
                    <a:pt x="15301" y="17007"/>
                  </a:lnTo>
                  <a:lnTo>
                    <a:pt x="17414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64" y="15098"/>
                  </a:lnTo>
                  <a:lnTo>
                    <a:pt x="20393" y="16346"/>
                  </a:lnTo>
                  <a:lnTo>
                    <a:pt x="22735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7" y="20368"/>
                  </a:lnTo>
                  <a:lnTo>
                    <a:pt x="31671" y="20674"/>
                  </a:lnTo>
                  <a:lnTo>
                    <a:pt x="31671" y="15836"/>
                  </a:lnTo>
                  <a:lnTo>
                    <a:pt x="31646" y="15022"/>
                  </a:lnTo>
                  <a:lnTo>
                    <a:pt x="31493" y="13418"/>
                  </a:lnTo>
                  <a:lnTo>
                    <a:pt x="31162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80" y="7639"/>
                  </a:lnTo>
                  <a:lnTo>
                    <a:pt x="28514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306" y="3158"/>
                  </a:lnTo>
                  <a:lnTo>
                    <a:pt x="24034" y="2292"/>
                  </a:lnTo>
                  <a:lnTo>
                    <a:pt x="22684" y="1554"/>
                  </a:lnTo>
                  <a:lnTo>
                    <a:pt x="21284" y="968"/>
                  </a:lnTo>
                  <a:lnTo>
                    <a:pt x="19782" y="510"/>
                  </a:lnTo>
                  <a:lnTo>
                    <a:pt x="18254" y="179"/>
                  </a:lnTo>
                  <a:lnTo>
                    <a:pt x="16650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2"/>
            <p:cNvSpPr/>
            <p:nvPr/>
          </p:nvSpPr>
          <p:spPr>
            <a:xfrm>
              <a:off x="523900" y="857050"/>
              <a:ext cx="110125" cy="21675"/>
            </a:xfrm>
            <a:custGeom>
              <a:avLst/>
              <a:gdLst/>
              <a:ahLst/>
              <a:cxnLst/>
              <a:rect l="l" t="t" r="r" b="b"/>
              <a:pathLst>
                <a:path w="4405" h="867" fill="none" extrusionOk="0">
                  <a:moveTo>
                    <a:pt x="4404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2"/>
            <p:cNvSpPr/>
            <p:nvPr/>
          </p:nvSpPr>
          <p:spPr>
            <a:xfrm>
              <a:off x="884775" y="857050"/>
              <a:ext cx="110125" cy="21675"/>
            </a:xfrm>
            <a:custGeom>
              <a:avLst/>
              <a:gdLst/>
              <a:ahLst/>
              <a:cxnLst/>
              <a:rect l="l" t="t" r="r" b="b"/>
              <a:pathLst>
                <a:path w="4405" h="867" fill="none" extrusionOk="0">
                  <a:moveTo>
                    <a:pt x="4405" y="866"/>
                  </a:moveTo>
                  <a:lnTo>
                    <a:pt x="4175" y="662"/>
                  </a:lnTo>
                  <a:lnTo>
                    <a:pt x="3641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2"/>
            <p:cNvSpPr/>
            <p:nvPr/>
          </p:nvSpPr>
          <p:spPr>
            <a:xfrm>
              <a:off x="697650" y="1161925"/>
              <a:ext cx="123500" cy="35650"/>
            </a:xfrm>
            <a:custGeom>
              <a:avLst/>
              <a:gdLst/>
              <a:ahLst/>
              <a:cxnLst/>
              <a:rect l="l" t="t" r="r" b="b"/>
              <a:pathLst>
                <a:path w="4940" h="1426" fill="none" extrusionOk="0">
                  <a:moveTo>
                    <a:pt x="0" y="0"/>
                  </a:moveTo>
                  <a:lnTo>
                    <a:pt x="128" y="306"/>
                  </a:lnTo>
                  <a:lnTo>
                    <a:pt x="611" y="815"/>
                  </a:lnTo>
                  <a:lnTo>
                    <a:pt x="1248" y="1197"/>
                  </a:lnTo>
                  <a:lnTo>
                    <a:pt x="2037" y="1426"/>
                  </a:lnTo>
                  <a:lnTo>
                    <a:pt x="2470" y="1426"/>
                  </a:lnTo>
                  <a:lnTo>
                    <a:pt x="2903" y="1426"/>
                  </a:lnTo>
                  <a:lnTo>
                    <a:pt x="3666" y="1222"/>
                  </a:lnTo>
                  <a:lnTo>
                    <a:pt x="4303" y="840"/>
                  </a:lnTo>
                  <a:lnTo>
                    <a:pt x="4787" y="331"/>
                  </a:lnTo>
                  <a:lnTo>
                    <a:pt x="4939" y="26"/>
                  </a:lnTo>
                </a:path>
              </a:pathLst>
            </a:custGeom>
            <a:noFill/>
            <a:ln w="21000" cap="rnd" cmpd="sng">
              <a:solidFill>
                <a:srgbClr val="AE4C3F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2"/>
            <p:cNvSpPr/>
            <p:nvPr/>
          </p:nvSpPr>
          <p:spPr>
            <a:xfrm>
              <a:off x="1280650" y="970350"/>
              <a:ext cx="357075" cy="585575"/>
            </a:xfrm>
            <a:custGeom>
              <a:avLst/>
              <a:gdLst/>
              <a:ahLst/>
              <a:cxnLst/>
              <a:rect l="l" t="t" r="r" b="b"/>
              <a:pathLst>
                <a:path w="14283" h="23423" extrusionOk="0">
                  <a:moveTo>
                    <a:pt x="9217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280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11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408" y="6034"/>
                  </a:lnTo>
                  <a:lnTo>
                    <a:pt x="332" y="6059"/>
                  </a:lnTo>
                  <a:lnTo>
                    <a:pt x="179" y="6136"/>
                  </a:lnTo>
                  <a:lnTo>
                    <a:pt x="1" y="6441"/>
                  </a:lnTo>
                  <a:lnTo>
                    <a:pt x="1" y="6950"/>
                  </a:lnTo>
                  <a:lnTo>
                    <a:pt x="51" y="7052"/>
                  </a:lnTo>
                  <a:lnTo>
                    <a:pt x="561" y="9980"/>
                  </a:lnTo>
                  <a:lnTo>
                    <a:pt x="1172" y="13493"/>
                  </a:lnTo>
                  <a:lnTo>
                    <a:pt x="1223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9" y="17669"/>
                  </a:lnTo>
                  <a:lnTo>
                    <a:pt x="10286" y="17694"/>
                  </a:lnTo>
                  <a:lnTo>
                    <a:pt x="10719" y="17592"/>
                  </a:lnTo>
                  <a:lnTo>
                    <a:pt x="11228" y="17312"/>
                  </a:lnTo>
                  <a:lnTo>
                    <a:pt x="11635" y="16778"/>
                  </a:lnTo>
                  <a:lnTo>
                    <a:pt x="11763" y="16396"/>
                  </a:lnTo>
                  <a:lnTo>
                    <a:pt x="12094" y="14944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583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2" y="9573"/>
                  </a:lnTo>
                  <a:lnTo>
                    <a:pt x="12323" y="3284"/>
                  </a:lnTo>
                  <a:lnTo>
                    <a:pt x="12374" y="3030"/>
                  </a:lnTo>
                  <a:lnTo>
                    <a:pt x="12323" y="2546"/>
                  </a:lnTo>
                  <a:lnTo>
                    <a:pt x="12094" y="2164"/>
                  </a:lnTo>
                  <a:lnTo>
                    <a:pt x="11763" y="1884"/>
                  </a:lnTo>
                  <a:lnTo>
                    <a:pt x="11559" y="1808"/>
                  </a:lnTo>
                  <a:lnTo>
                    <a:pt x="11330" y="1782"/>
                  </a:lnTo>
                  <a:lnTo>
                    <a:pt x="10922" y="1884"/>
                  </a:lnTo>
                  <a:lnTo>
                    <a:pt x="10566" y="2139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7" y="0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2"/>
            <p:cNvSpPr/>
            <p:nvPr/>
          </p:nvSpPr>
          <p:spPr>
            <a:xfrm>
              <a:off x="1365300" y="123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2"/>
            <p:cNvSpPr/>
            <p:nvPr/>
          </p:nvSpPr>
          <p:spPr>
            <a:xfrm>
              <a:off x="1398400" y="1174650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2" y="0"/>
                  </a:moveTo>
                  <a:lnTo>
                    <a:pt x="0" y="484"/>
                  </a:lnTo>
                  <a:lnTo>
                    <a:pt x="7536" y="2215"/>
                  </a:lnTo>
                  <a:lnTo>
                    <a:pt x="7638" y="1732"/>
                  </a:lnTo>
                  <a:lnTo>
                    <a:pt x="6569" y="1477"/>
                  </a:lnTo>
                  <a:lnTo>
                    <a:pt x="6543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2"/>
            <p:cNvSpPr/>
            <p:nvPr/>
          </p:nvSpPr>
          <p:spPr>
            <a:xfrm>
              <a:off x="1365300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77" y="1"/>
                  </a:moveTo>
                  <a:lnTo>
                    <a:pt x="52" y="26"/>
                  </a:lnTo>
                  <a:lnTo>
                    <a:pt x="1" y="255"/>
                  </a:lnTo>
                  <a:lnTo>
                    <a:pt x="230" y="306"/>
                  </a:lnTo>
                  <a:lnTo>
                    <a:pt x="1121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8" y="3794"/>
                  </a:lnTo>
                  <a:lnTo>
                    <a:pt x="3896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7" y="5118"/>
                  </a:lnTo>
                  <a:lnTo>
                    <a:pt x="4176" y="4125"/>
                  </a:lnTo>
                  <a:lnTo>
                    <a:pt x="3896" y="3005"/>
                  </a:lnTo>
                  <a:lnTo>
                    <a:pt x="3336" y="1936"/>
                  </a:lnTo>
                  <a:lnTo>
                    <a:pt x="2394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1343025" y="1403775"/>
              <a:ext cx="183975" cy="84675"/>
            </a:xfrm>
            <a:custGeom>
              <a:avLst/>
              <a:gdLst/>
              <a:ahLst/>
              <a:cxnLst/>
              <a:rect l="l" t="t" r="r" b="b"/>
              <a:pathLst>
                <a:path w="7359" h="3387" extrusionOk="0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1303575" y="1425425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0" y="1935"/>
                  </a:lnTo>
                  <a:lnTo>
                    <a:pt x="9063" y="4023"/>
                  </a:lnTo>
                  <a:lnTo>
                    <a:pt x="9496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1281300" y="14636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7" y="1"/>
                  </a:moveTo>
                  <a:lnTo>
                    <a:pt x="0" y="4227"/>
                  </a:lnTo>
                  <a:lnTo>
                    <a:pt x="9547" y="4227"/>
                  </a:lnTo>
                  <a:lnTo>
                    <a:pt x="10056" y="2088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B99893-B1E3-C946-B4DB-51AD6E43BE9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28775" y="1101256"/>
            <a:ext cx="7608344" cy="3008100"/>
          </a:xfrm>
        </p:spPr>
        <p:txBody>
          <a:bodyPr/>
          <a:lstStyle/>
          <a:p>
            <a:r>
              <a:rPr lang="en-US" sz="2500" dirty="0"/>
              <a:t>Complete the sums for the Triangles, Circles or Squares</a:t>
            </a:r>
          </a:p>
          <a:p>
            <a:pPr marL="114300" indent="0">
              <a:buNone/>
            </a:pPr>
            <a:endParaRPr lang="en-US" sz="2500" dirty="0"/>
          </a:p>
          <a:p>
            <a:r>
              <a:rPr lang="en-US" sz="2500" dirty="0"/>
              <a:t>Revise counting in 5s, 10s and 100s </a:t>
            </a:r>
          </a:p>
          <a:p>
            <a:pPr marL="114300" indent="0">
              <a:buNone/>
            </a:pPr>
            <a:endParaRPr lang="en-US" sz="2500" dirty="0"/>
          </a:p>
          <a:p>
            <a:r>
              <a:rPr lang="en-US" sz="2500" dirty="0"/>
              <a:t>Complete the Time worksheet for o’clock </a:t>
            </a:r>
          </a:p>
          <a:p>
            <a:endParaRPr lang="en-US" sz="2500" dirty="0"/>
          </a:p>
          <a:p>
            <a:endParaRPr lang="en-US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E66222-F060-4142-B0ED-BECFAEBD9F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38879" y="161671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4927-520D-924C-959E-F35782F3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85" y="21151"/>
            <a:ext cx="5969100" cy="744900"/>
          </a:xfrm>
        </p:spPr>
        <p:txBody>
          <a:bodyPr/>
          <a:lstStyle/>
          <a:p>
            <a:r>
              <a:rPr lang="en-US" dirty="0"/>
              <a:t>Triangles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E8039-F5AB-4A4F-AD94-D73286B29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785" y="553940"/>
            <a:ext cx="7903160" cy="3237000"/>
          </a:xfrm>
        </p:spPr>
        <p:txBody>
          <a:bodyPr/>
          <a:lstStyle/>
          <a:p>
            <a:pPr marL="533400" indent="-457200">
              <a:buAutoNum type="arabicPeriod"/>
            </a:pPr>
            <a:r>
              <a:rPr lang="en-US" sz="2300" dirty="0"/>
              <a:t>45 + 8 = </a:t>
            </a:r>
          </a:p>
          <a:p>
            <a:pPr marL="533400" indent="-457200">
              <a:buAutoNum type="arabicPeriod"/>
            </a:pPr>
            <a:r>
              <a:rPr lang="en-US" sz="2300" dirty="0"/>
              <a:t>52 – 4 = </a:t>
            </a:r>
          </a:p>
          <a:p>
            <a:pPr marL="533400" indent="-457200">
              <a:buAutoNum type="arabicPeriod"/>
            </a:pPr>
            <a:r>
              <a:rPr lang="en-US" sz="2300" dirty="0"/>
              <a:t>Name a 2D shape with 3 vertices </a:t>
            </a:r>
          </a:p>
          <a:p>
            <a:pPr marL="533400" indent="-457200">
              <a:buAutoNum type="arabicPeriod"/>
            </a:pPr>
            <a:r>
              <a:rPr lang="en-US" sz="2300" dirty="0"/>
              <a:t>How many 100s in 600?</a:t>
            </a:r>
          </a:p>
          <a:p>
            <a:pPr marL="533400" indent="-457200">
              <a:buAutoNum type="arabicPeriod"/>
            </a:pPr>
            <a:r>
              <a:rPr lang="en-US" sz="2300" dirty="0"/>
              <a:t>50 + ? = 57</a:t>
            </a:r>
          </a:p>
          <a:p>
            <a:pPr marL="533400" indent="-457200">
              <a:buAutoNum type="arabicPeriod"/>
            </a:pPr>
            <a:r>
              <a:rPr lang="en-US" sz="2300" dirty="0"/>
              <a:t>85 – 10 = </a:t>
            </a:r>
          </a:p>
          <a:p>
            <a:pPr marL="533400" indent="-457200">
              <a:buAutoNum type="arabicPeriod"/>
            </a:pPr>
            <a:r>
              <a:rPr lang="en-US" sz="2300" dirty="0"/>
              <a:t>What comes next: 34, 44, 54, 64, ___, ___, ___.</a:t>
            </a:r>
          </a:p>
          <a:p>
            <a:pPr marL="533400" indent="-457200">
              <a:buAutoNum type="arabicPeriod"/>
            </a:pPr>
            <a:r>
              <a:rPr lang="en-US" sz="2300" dirty="0"/>
              <a:t>Round 71 to the nearest 10. </a:t>
            </a:r>
          </a:p>
          <a:p>
            <a:pPr marL="533400" indent="-457200">
              <a:buAutoNum type="arabicPeriod"/>
            </a:pPr>
            <a:r>
              <a:rPr lang="en-US" sz="2300" dirty="0"/>
              <a:t>Is 121 an </a:t>
            </a:r>
            <a:r>
              <a:rPr lang="en-US" sz="2300" b="1" dirty="0"/>
              <a:t>odd</a:t>
            </a:r>
            <a:r>
              <a:rPr lang="en-US" sz="2300" dirty="0"/>
              <a:t> or </a:t>
            </a:r>
            <a:r>
              <a:rPr lang="en-US" sz="2300" b="1" dirty="0"/>
              <a:t>even</a:t>
            </a:r>
            <a:r>
              <a:rPr lang="en-US" sz="2300" dirty="0"/>
              <a:t> number? </a:t>
            </a:r>
          </a:p>
          <a:p>
            <a:pPr marL="533400" indent="-457200">
              <a:buAutoNum type="arabicPeriod"/>
            </a:pPr>
            <a:r>
              <a:rPr lang="en-US" sz="2300" dirty="0"/>
              <a:t> 34 + 5 + 3 = </a:t>
            </a:r>
          </a:p>
          <a:p>
            <a:pPr marL="5334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84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4927-520D-924C-959E-F35782F3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85" y="21151"/>
            <a:ext cx="5969100" cy="744900"/>
          </a:xfrm>
        </p:spPr>
        <p:txBody>
          <a:bodyPr/>
          <a:lstStyle/>
          <a:p>
            <a:r>
              <a:rPr lang="en-US" dirty="0"/>
              <a:t>Circles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E8039-F5AB-4A4F-AD94-D73286B29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784" y="553940"/>
            <a:ext cx="8297335" cy="3237000"/>
          </a:xfrm>
        </p:spPr>
        <p:txBody>
          <a:bodyPr/>
          <a:lstStyle/>
          <a:p>
            <a:pPr marL="533400" indent="-457200">
              <a:buAutoNum type="arabicPeriod"/>
            </a:pPr>
            <a:r>
              <a:rPr lang="en-US" sz="2300" dirty="0"/>
              <a:t>19 + 10 = </a:t>
            </a:r>
          </a:p>
          <a:p>
            <a:pPr marL="533400" indent="-457200">
              <a:buAutoNum type="arabicPeriod"/>
            </a:pPr>
            <a:r>
              <a:rPr lang="en-US" sz="2300" dirty="0"/>
              <a:t>52 – 2 = </a:t>
            </a:r>
          </a:p>
          <a:p>
            <a:pPr marL="533400" indent="-457200">
              <a:buAutoNum type="arabicPeriod"/>
            </a:pPr>
            <a:r>
              <a:rPr lang="en-US" sz="2300" dirty="0"/>
              <a:t>How many 10s in 90?</a:t>
            </a:r>
          </a:p>
          <a:p>
            <a:pPr marL="533400" indent="-457200">
              <a:buAutoNum type="arabicPeriod"/>
            </a:pPr>
            <a:r>
              <a:rPr lang="en-US" sz="2300" dirty="0"/>
              <a:t>How many 100s in 600?</a:t>
            </a:r>
          </a:p>
          <a:p>
            <a:pPr marL="533400" indent="-457200">
              <a:buAutoNum type="arabicPeriod"/>
            </a:pPr>
            <a:r>
              <a:rPr lang="en-US" sz="2300" dirty="0"/>
              <a:t>Name a 2D shape with 3 vertices</a:t>
            </a:r>
          </a:p>
          <a:p>
            <a:pPr marL="533400" indent="-457200">
              <a:buAutoNum type="arabicPeriod"/>
            </a:pPr>
            <a:r>
              <a:rPr lang="en-US" sz="2300" dirty="0"/>
              <a:t>35 – 4 = </a:t>
            </a:r>
          </a:p>
          <a:p>
            <a:pPr marL="533400" indent="-457200">
              <a:buAutoNum type="arabicPeriod"/>
            </a:pPr>
            <a:r>
              <a:rPr lang="en-US" sz="2300" dirty="0"/>
              <a:t>What comes next: 200, 300, 400, 500, ___, ___, ___.</a:t>
            </a:r>
          </a:p>
          <a:p>
            <a:pPr marL="533400" indent="-457200">
              <a:buAutoNum type="arabicPeriod"/>
            </a:pPr>
            <a:r>
              <a:rPr lang="en-US" sz="2300" dirty="0"/>
              <a:t>Round 37 to the nearest 10 (is it nearer 30 or 40?). </a:t>
            </a:r>
          </a:p>
          <a:p>
            <a:pPr marL="533400" indent="-457200">
              <a:buAutoNum type="arabicPeriod"/>
            </a:pPr>
            <a:r>
              <a:rPr lang="en-US" sz="2300" dirty="0"/>
              <a:t>Is 15 an </a:t>
            </a:r>
            <a:r>
              <a:rPr lang="en-US" sz="2300" b="1" dirty="0"/>
              <a:t>odd</a:t>
            </a:r>
            <a:r>
              <a:rPr lang="en-US" sz="2300" dirty="0"/>
              <a:t> or </a:t>
            </a:r>
            <a:r>
              <a:rPr lang="en-US" sz="2300" b="1" dirty="0"/>
              <a:t>even</a:t>
            </a:r>
            <a:r>
              <a:rPr lang="en-US" sz="2300" dirty="0"/>
              <a:t> number?</a:t>
            </a:r>
          </a:p>
          <a:p>
            <a:pPr marL="533400" indent="-457200">
              <a:buAutoNum type="arabicPeriod"/>
            </a:pPr>
            <a:r>
              <a:rPr lang="en-US" sz="2300" dirty="0"/>
              <a:t> 22 + ? = 25</a:t>
            </a:r>
          </a:p>
          <a:p>
            <a:pPr marL="5334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062B2-FC88-ED40-989F-F81ADAE1A1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6255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4927-520D-924C-959E-F35782F3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85" y="21151"/>
            <a:ext cx="5969100" cy="744900"/>
          </a:xfrm>
        </p:spPr>
        <p:txBody>
          <a:bodyPr/>
          <a:lstStyle/>
          <a:p>
            <a:r>
              <a:rPr lang="en-US" dirty="0"/>
              <a:t>Squares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E8039-F5AB-4A4F-AD94-D73286B29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784" y="553940"/>
            <a:ext cx="8205895" cy="3237000"/>
          </a:xfrm>
        </p:spPr>
        <p:txBody>
          <a:bodyPr/>
          <a:lstStyle/>
          <a:p>
            <a:pPr marL="533400" indent="-457200">
              <a:buAutoNum type="arabicPeriod"/>
            </a:pPr>
            <a:r>
              <a:rPr lang="en-US" sz="2300" dirty="0"/>
              <a:t>Complete: 5, 10, 15, ____, ____, ____, ____, 40, 45</a:t>
            </a:r>
          </a:p>
          <a:p>
            <a:pPr marL="533400" indent="-457200">
              <a:buAutoNum type="arabicPeriod"/>
            </a:pPr>
            <a:r>
              <a:rPr lang="en-US" sz="2300" dirty="0"/>
              <a:t>15 – 5 = </a:t>
            </a:r>
          </a:p>
          <a:p>
            <a:pPr marL="533400" indent="-457200">
              <a:buAutoNum type="arabicPeriod"/>
            </a:pPr>
            <a:r>
              <a:rPr lang="en-US" sz="2300" dirty="0"/>
              <a:t>How many 10s in 30?</a:t>
            </a:r>
          </a:p>
          <a:p>
            <a:pPr marL="533400" indent="-457200">
              <a:buAutoNum type="arabicPeriod"/>
            </a:pPr>
            <a:r>
              <a:rPr lang="en-US" sz="2300" dirty="0"/>
              <a:t>How many 100s in 600?</a:t>
            </a:r>
          </a:p>
          <a:p>
            <a:pPr marL="533400" indent="-457200">
              <a:buAutoNum type="arabicPeriod"/>
            </a:pPr>
            <a:r>
              <a:rPr lang="en-US" sz="2300" dirty="0"/>
              <a:t>11 + ? = 13</a:t>
            </a:r>
          </a:p>
          <a:p>
            <a:pPr marL="533400" indent="-457200">
              <a:buAutoNum type="arabicPeriod"/>
            </a:pPr>
            <a:r>
              <a:rPr lang="en-US" sz="2300" dirty="0"/>
              <a:t>34 – 0 = </a:t>
            </a:r>
          </a:p>
          <a:p>
            <a:pPr marL="533400" indent="-457200">
              <a:buAutoNum type="arabicPeriod"/>
            </a:pPr>
            <a:r>
              <a:rPr lang="en-US" sz="2300" dirty="0"/>
              <a:t>What comes next: 90, 80, 70, 60, 50, ___. </a:t>
            </a:r>
          </a:p>
          <a:p>
            <a:pPr marL="533400" indent="-457200">
              <a:buAutoNum type="arabicPeriod"/>
            </a:pPr>
            <a:r>
              <a:rPr lang="en-US" sz="2300" dirty="0"/>
              <a:t>10 + 1 + 1 = </a:t>
            </a:r>
          </a:p>
          <a:p>
            <a:pPr marL="533400" indent="-457200">
              <a:buAutoNum type="arabicPeriod"/>
            </a:pPr>
            <a:r>
              <a:rPr lang="en-US" sz="2300" dirty="0"/>
              <a:t>Name a 2D shape with 3 vertices (corners) </a:t>
            </a:r>
          </a:p>
          <a:p>
            <a:pPr marL="533400" indent="-457200">
              <a:buAutoNum type="arabicPeriod"/>
            </a:pPr>
            <a:r>
              <a:rPr lang="en-US" sz="2300" dirty="0"/>
              <a:t>16 + 4 = </a:t>
            </a:r>
          </a:p>
          <a:p>
            <a:pPr marL="5334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062B2-FC88-ED40-989F-F81ADAE1A1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4850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232F28-3930-6F41-B6EC-71B869B5B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02" b="4790"/>
          <a:stretch/>
        </p:blipFill>
        <p:spPr>
          <a:xfrm>
            <a:off x="577049" y="82165"/>
            <a:ext cx="8018311" cy="494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Monday 25.1.21</a:t>
            </a:r>
            <a:br>
              <a:rPr lang="en" dirty="0"/>
            </a:br>
            <a:r>
              <a:rPr lang="en" dirty="0"/>
              <a:t>There are 3 jobs today </a:t>
            </a:r>
            <a:endParaRPr dirty="0"/>
          </a:p>
        </p:txBody>
      </p:sp>
      <p:sp>
        <p:nvSpPr>
          <p:cNvPr id="223" name="Google Shape;223;p16"/>
          <p:cNvSpPr txBox="1">
            <a:spLocks noGrp="1"/>
          </p:cNvSpPr>
          <p:nvPr>
            <p:ph type="body" idx="1"/>
          </p:nvPr>
        </p:nvSpPr>
        <p:spPr>
          <a:xfrm>
            <a:off x="653625" y="1526915"/>
            <a:ext cx="5969100" cy="32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-GB" dirty="0"/>
              <a:t>Complete the sums for Triangles, Circles or Squares on the next slides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-GB" dirty="0"/>
              <a:t>3D Shape worksheet – Write the name of each shape under the pictures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-GB" dirty="0"/>
              <a:t>3D Shape Worksheet - Colour in the 3D shapes </a:t>
            </a:r>
            <a:endParaRPr dirty="0"/>
          </a:p>
        </p:txBody>
      </p:sp>
      <p:grpSp>
        <p:nvGrpSpPr>
          <p:cNvPr id="224" name="Google Shape;224;p16"/>
          <p:cNvGrpSpPr/>
          <p:nvPr/>
        </p:nvGrpSpPr>
        <p:grpSpPr>
          <a:xfrm flipH="1">
            <a:off x="7488547" y="3754514"/>
            <a:ext cx="1655447" cy="1388992"/>
            <a:chOff x="238125" y="1879850"/>
            <a:chExt cx="1399600" cy="1174325"/>
          </a:xfrm>
        </p:grpSpPr>
        <p:sp>
          <p:nvSpPr>
            <p:cNvPr id="225" name="Google Shape;225;p16"/>
            <p:cNvSpPr/>
            <p:nvPr/>
          </p:nvSpPr>
          <p:spPr>
            <a:xfrm>
              <a:off x="352675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2725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9" y="1197"/>
                  </a:lnTo>
                  <a:lnTo>
                    <a:pt x="52" y="2164"/>
                  </a:lnTo>
                  <a:lnTo>
                    <a:pt x="1" y="2724"/>
                  </a:lnTo>
                  <a:lnTo>
                    <a:pt x="1" y="4914"/>
                  </a:lnTo>
                  <a:lnTo>
                    <a:pt x="52" y="5448"/>
                  </a:lnTo>
                  <a:lnTo>
                    <a:pt x="459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097350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0" y="0"/>
                  </a:moveTo>
                  <a:lnTo>
                    <a:pt x="0" y="7638"/>
                  </a:lnTo>
                  <a:lnTo>
                    <a:pt x="561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654375" y="2740375"/>
              <a:ext cx="210675" cy="263525"/>
            </a:xfrm>
            <a:custGeom>
              <a:avLst/>
              <a:gdLst/>
              <a:ahLst/>
              <a:cxnLst/>
              <a:rect l="l" t="t" r="r" b="b"/>
              <a:pathLst>
                <a:path w="8427" h="10541" extrusionOk="0">
                  <a:moveTo>
                    <a:pt x="0" y="0"/>
                  </a:moveTo>
                  <a:lnTo>
                    <a:pt x="0" y="10540"/>
                  </a:lnTo>
                  <a:lnTo>
                    <a:pt x="8427" y="10540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408675" y="1924400"/>
              <a:ext cx="701425" cy="875825"/>
            </a:xfrm>
            <a:custGeom>
              <a:avLst/>
              <a:gdLst/>
              <a:ahLst/>
              <a:cxnLst/>
              <a:rect l="l" t="t" r="r" b="b"/>
              <a:pathLst>
                <a:path w="28057" h="35033" extrusionOk="0">
                  <a:moveTo>
                    <a:pt x="14029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2" y="867"/>
                  </a:lnTo>
                  <a:lnTo>
                    <a:pt x="7944" y="1401"/>
                  </a:lnTo>
                  <a:lnTo>
                    <a:pt x="6748" y="2038"/>
                  </a:lnTo>
                  <a:lnTo>
                    <a:pt x="5627" y="2801"/>
                  </a:lnTo>
                  <a:lnTo>
                    <a:pt x="4584" y="3642"/>
                  </a:lnTo>
                  <a:lnTo>
                    <a:pt x="3642" y="4609"/>
                  </a:lnTo>
                  <a:lnTo>
                    <a:pt x="2776" y="5653"/>
                  </a:lnTo>
                  <a:lnTo>
                    <a:pt x="2038" y="6773"/>
                  </a:lnTo>
                  <a:lnTo>
                    <a:pt x="1376" y="7944"/>
                  </a:lnTo>
                  <a:lnTo>
                    <a:pt x="841" y="9217"/>
                  </a:lnTo>
                  <a:lnTo>
                    <a:pt x="434" y="10541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4" y="23143"/>
                  </a:lnTo>
                  <a:lnTo>
                    <a:pt x="434" y="24518"/>
                  </a:lnTo>
                  <a:lnTo>
                    <a:pt x="841" y="25842"/>
                  </a:lnTo>
                  <a:lnTo>
                    <a:pt x="1376" y="27089"/>
                  </a:lnTo>
                  <a:lnTo>
                    <a:pt x="2038" y="28286"/>
                  </a:lnTo>
                  <a:lnTo>
                    <a:pt x="2776" y="29406"/>
                  </a:lnTo>
                  <a:lnTo>
                    <a:pt x="3642" y="30450"/>
                  </a:lnTo>
                  <a:lnTo>
                    <a:pt x="4584" y="31392"/>
                  </a:lnTo>
                  <a:lnTo>
                    <a:pt x="5627" y="32257"/>
                  </a:lnTo>
                  <a:lnTo>
                    <a:pt x="6748" y="33021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2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49" y="31392"/>
                  </a:lnTo>
                  <a:lnTo>
                    <a:pt x="24416" y="30450"/>
                  </a:lnTo>
                  <a:lnTo>
                    <a:pt x="25282" y="29406"/>
                  </a:lnTo>
                  <a:lnTo>
                    <a:pt x="26020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31" y="21743"/>
                  </a:lnTo>
                  <a:lnTo>
                    <a:pt x="28057" y="21004"/>
                  </a:lnTo>
                  <a:lnTo>
                    <a:pt x="28057" y="14029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20" y="6773"/>
                  </a:lnTo>
                  <a:lnTo>
                    <a:pt x="25282" y="5653"/>
                  </a:lnTo>
                  <a:lnTo>
                    <a:pt x="24416" y="4609"/>
                  </a:lnTo>
                  <a:lnTo>
                    <a:pt x="23449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41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533425" y="2418300"/>
              <a:ext cx="91050" cy="91050"/>
            </a:xfrm>
            <a:custGeom>
              <a:avLst/>
              <a:gdLst/>
              <a:ahLst/>
              <a:cxnLst/>
              <a:rect l="l" t="t" r="r" b="b"/>
              <a:pathLst>
                <a:path w="3642" h="3642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1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34" y="3642"/>
                  </a:lnTo>
                  <a:lnTo>
                    <a:pt x="2190" y="3616"/>
                  </a:lnTo>
                  <a:lnTo>
                    <a:pt x="2852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2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52" y="306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894325" y="2418300"/>
              <a:ext cx="91025" cy="91050"/>
            </a:xfrm>
            <a:custGeom>
              <a:avLst/>
              <a:gdLst/>
              <a:ahLst/>
              <a:cxnLst/>
              <a:rect l="l" t="t" r="r" b="b"/>
              <a:pathLst>
                <a:path w="3641" h="3642" extrusionOk="0">
                  <a:moveTo>
                    <a:pt x="1808" y="1"/>
                  </a:moveTo>
                  <a:lnTo>
                    <a:pt x="1451" y="26"/>
                  </a:lnTo>
                  <a:lnTo>
                    <a:pt x="789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89" y="3336"/>
                  </a:lnTo>
                  <a:lnTo>
                    <a:pt x="1451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238125" y="2844100"/>
              <a:ext cx="1042550" cy="210075"/>
            </a:xfrm>
            <a:custGeom>
              <a:avLst/>
              <a:gdLst/>
              <a:ahLst/>
              <a:cxnLst/>
              <a:rect l="l" t="t" r="r" b="b"/>
              <a:pathLst>
                <a:path w="41702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6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3005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6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6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3005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5"/>
                  </a:lnTo>
                  <a:lnTo>
                    <a:pt x="30525" y="179"/>
                  </a:lnTo>
                  <a:lnTo>
                    <a:pt x="29380" y="154"/>
                  </a:lnTo>
                  <a:lnTo>
                    <a:pt x="25051" y="1"/>
                  </a:lnTo>
                  <a:lnTo>
                    <a:pt x="25051" y="434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60"/>
                  </a:lnTo>
                  <a:lnTo>
                    <a:pt x="22862" y="3718"/>
                  </a:lnTo>
                  <a:lnTo>
                    <a:pt x="22098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603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14900" y="2844100"/>
              <a:ext cx="288975" cy="149600"/>
            </a:xfrm>
            <a:custGeom>
              <a:avLst/>
              <a:gdLst/>
              <a:ahLst/>
              <a:cxnLst/>
              <a:rect l="l" t="t" r="r" b="b"/>
              <a:pathLst>
                <a:path w="11559" h="5984" extrusionOk="0">
                  <a:moveTo>
                    <a:pt x="1554" y="1"/>
                  </a:moveTo>
                  <a:lnTo>
                    <a:pt x="1" y="52"/>
                  </a:lnTo>
                  <a:lnTo>
                    <a:pt x="1" y="128"/>
                  </a:lnTo>
                  <a:lnTo>
                    <a:pt x="1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088" y="4660"/>
                  </a:lnTo>
                  <a:lnTo>
                    <a:pt x="3030" y="5296"/>
                  </a:lnTo>
                  <a:lnTo>
                    <a:pt x="4049" y="5729"/>
                  </a:lnTo>
                  <a:lnTo>
                    <a:pt x="5194" y="5958"/>
                  </a:lnTo>
                  <a:lnTo>
                    <a:pt x="5780" y="5984"/>
                  </a:lnTo>
                  <a:lnTo>
                    <a:pt x="6365" y="5958"/>
                  </a:lnTo>
                  <a:lnTo>
                    <a:pt x="7486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3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9" y="3718"/>
                  </a:lnTo>
                  <a:lnTo>
                    <a:pt x="3107" y="3260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716100" y="2459675"/>
              <a:ext cx="82775" cy="119700"/>
            </a:xfrm>
            <a:custGeom>
              <a:avLst/>
              <a:gdLst/>
              <a:ahLst/>
              <a:cxnLst/>
              <a:rect l="l" t="t" r="r" b="b"/>
              <a:pathLst>
                <a:path w="3311" h="4788" extrusionOk="0">
                  <a:moveTo>
                    <a:pt x="1554" y="1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716100" y="2568525"/>
              <a:ext cx="82775" cy="38200"/>
            </a:xfrm>
            <a:custGeom>
              <a:avLst/>
              <a:gdLst/>
              <a:ahLst/>
              <a:cxnLst/>
              <a:rect l="l" t="t" r="r" b="b"/>
              <a:pathLst>
                <a:path w="3311" h="1528" extrusionOk="0">
                  <a:moveTo>
                    <a:pt x="1" y="0"/>
                  </a:moveTo>
                  <a:lnTo>
                    <a:pt x="1" y="306"/>
                  </a:lnTo>
                  <a:lnTo>
                    <a:pt x="281" y="840"/>
                  </a:lnTo>
                  <a:lnTo>
                    <a:pt x="764" y="1273"/>
                  </a:lnTo>
                  <a:lnTo>
                    <a:pt x="1299" y="1502"/>
                  </a:lnTo>
                  <a:lnTo>
                    <a:pt x="1528" y="1528"/>
                  </a:lnTo>
                  <a:lnTo>
                    <a:pt x="1783" y="1528"/>
                  </a:lnTo>
                  <a:lnTo>
                    <a:pt x="2012" y="1502"/>
                  </a:lnTo>
                  <a:lnTo>
                    <a:pt x="2546" y="1273"/>
                  </a:lnTo>
                  <a:lnTo>
                    <a:pt x="3030" y="840"/>
                  </a:lnTo>
                  <a:lnTo>
                    <a:pt x="3310" y="306"/>
                  </a:lnTo>
                  <a:lnTo>
                    <a:pt x="3310" y="0"/>
                  </a:lnTo>
                  <a:lnTo>
                    <a:pt x="2903" y="204"/>
                  </a:lnTo>
                  <a:lnTo>
                    <a:pt x="2063" y="433"/>
                  </a:lnTo>
                  <a:lnTo>
                    <a:pt x="1223" y="433"/>
                  </a:lnTo>
                  <a:lnTo>
                    <a:pt x="408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552525" y="2434225"/>
              <a:ext cx="26750" cy="26750"/>
            </a:xfrm>
            <a:custGeom>
              <a:avLst/>
              <a:gdLst/>
              <a:ahLst/>
              <a:cxnLst/>
              <a:rect l="l" t="t" r="r" b="b"/>
              <a:pathLst>
                <a:path w="1070" h="1070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913400" y="2434225"/>
              <a:ext cx="26125" cy="26750"/>
            </a:xfrm>
            <a:custGeom>
              <a:avLst/>
              <a:gdLst/>
              <a:ahLst/>
              <a:cxnLst/>
              <a:rect l="l" t="t" r="r" b="b"/>
              <a:pathLst>
                <a:path w="1045" h="1070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10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45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506075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6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866950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19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523900" y="2341925"/>
              <a:ext cx="110125" cy="22300"/>
            </a:xfrm>
            <a:custGeom>
              <a:avLst/>
              <a:gdLst/>
              <a:ahLst/>
              <a:cxnLst/>
              <a:rect l="l" t="t" r="r" b="b"/>
              <a:pathLst>
                <a:path w="4405" h="892" fill="none" extrusionOk="0">
                  <a:moveTo>
                    <a:pt x="4404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884775" y="2341925"/>
              <a:ext cx="110125" cy="22300"/>
            </a:xfrm>
            <a:custGeom>
              <a:avLst/>
              <a:gdLst/>
              <a:ahLst/>
              <a:cxnLst/>
              <a:rect l="l" t="t" r="r" b="b"/>
              <a:pathLst>
                <a:path w="4405" h="892" fill="none" extrusionOk="0">
                  <a:moveTo>
                    <a:pt x="4405" y="892"/>
                  </a:moveTo>
                  <a:lnTo>
                    <a:pt x="4175" y="663"/>
                  </a:lnTo>
                  <a:lnTo>
                    <a:pt x="3641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697650" y="2646800"/>
              <a:ext cx="123500" cy="36300"/>
            </a:xfrm>
            <a:custGeom>
              <a:avLst/>
              <a:gdLst/>
              <a:ahLst/>
              <a:cxnLst/>
              <a:rect l="l" t="t" r="r" b="b"/>
              <a:pathLst>
                <a:path w="4940" h="1452" fill="none" extrusionOk="0">
                  <a:moveTo>
                    <a:pt x="0" y="1"/>
                  </a:moveTo>
                  <a:lnTo>
                    <a:pt x="128" y="306"/>
                  </a:lnTo>
                  <a:lnTo>
                    <a:pt x="611" y="841"/>
                  </a:lnTo>
                  <a:lnTo>
                    <a:pt x="1248" y="1223"/>
                  </a:lnTo>
                  <a:lnTo>
                    <a:pt x="2037" y="1426"/>
                  </a:lnTo>
                  <a:lnTo>
                    <a:pt x="2470" y="1452"/>
                  </a:lnTo>
                  <a:lnTo>
                    <a:pt x="2903" y="1426"/>
                  </a:lnTo>
                  <a:lnTo>
                    <a:pt x="3666" y="1223"/>
                  </a:lnTo>
                  <a:lnTo>
                    <a:pt x="4303" y="841"/>
                  </a:lnTo>
                  <a:lnTo>
                    <a:pt x="4787" y="332"/>
                  </a:lnTo>
                  <a:lnTo>
                    <a:pt x="4939" y="26"/>
                  </a:lnTo>
                </a:path>
              </a:pathLst>
            </a:custGeom>
            <a:noFill/>
            <a:ln w="21000" cap="rnd" cmpd="sng">
              <a:solidFill>
                <a:srgbClr val="D5645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364125" y="1879850"/>
              <a:ext cx="791175" cy="525750"/>
            </a:xfrm>
            <a:custGeom>
              <a:avLst/>
              <a:gdLst/>
              <a:ahLst/>
              <a:cxnLst/>
              <a:rect l="l" t="t" r="r" b="b"/>
              <a:pathLst>
                <a:path w="31647" h="21030" extrusionOk="0">
                  <a:moveTo>
                    <a:pt x="14996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40" y="3132"/>
                  </a:lnTo>
                  <a:lnTo>
                    <a:pt x="5169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54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26" y="14436"/>
                  </a:lnTo>
                  <a:lnTo>
                    <a:pt x="11865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6982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57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2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795" y="20317"/>
                  </a:lnTo>
                  <a:lnTo>
                    <a:pt x="30501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2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53" y="4100"/>
                  </a:lnTo>
                  <a:lnTo>
                    <a:pt x="25281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1280650" y="2455225"/>
              <a:ext cx="357075" cy="586225"/>
            </a:xfrm>
            <a:custGeom>
              <a:avLst/>
              <a:gdLst/>
              <a:ahLst/>
              <a:cxnLst/>
              <a:rect l="l" t="t" r="r" b="b"/>
              <a:pathLst>
                <a:path w="14283" h="23449" extrusionOk="0">
                  <a:moveTo>
                    <a:pt x="9217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306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37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408" y="6034"/>
                  </a:lnTo>
                  <a:lnTo>
                    <a:pt x="332" y="6060"/>
                  </a:lnTo>
                  <a:lnTo>
                    <a:pt x="179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51" y="7078"/>
                  </a:lnTo>
                  <a:lnTo>
                    <a:pt x="561" y="10006"/>
                  </a:lnTo>
                  <a:lnTo>
                    <a:pt x="1172" y="13494"/>
                  </a:lnTo>
                  <a:lnTo>
                    <a:pt x="1223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9" y="17694"/>
                  </a:lnTo>
                  <a:lnTo>
                    <a:pt x="10286" y="17694"/>
                  </a:lnTo>
                  <a:lnTo>
                    <a:pt x="10719" y="17618"/>
                  </a:lnTo>
                  <a:lnTo>
                    <a:pt x="11228" y="17338"/>
                  </a:lnTo>
                  <a:lnTo>
                    <a:pt x="11635" y="16803"/>
                  </a:lnTo>
                  <a:lnTo>
                    <a:pt x="11763" y="16396"/>
                  </a:lnTo>
                  <a:lnTo>
                    <a:pt x="12094" y="14970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609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74" y="3030"/>
                  </a:lnTo>
                  <a:lnTo>
                    <a:pt x="12323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59" y="1834"/>
                  </a:lnTo>
                  <a:lnTo>
                    <a:pt x="11330" y="1783"/>
                  </a:lnTo>
                  <a:lnTo>
                    <a:pt x="10922" y="1884"/>
                  </a:lnTo>
                  <a:lnTo>
                    <a:pt x="10566" y="2165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7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1365300" y="27149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1398400" y="2659525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543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1365300" y="2708550"/>
              <a:ext cx="105675" cy="159775"/>
            </a:xfrm>
            <a:custGeom>
              <a:avLst/>
              <a:gdLst/>
              <a:ahLst/>
              <a:cxnLst/>
              <a:rect l="l" t="t" r="r" b="b"/>
              <a:pathLst>
                <a:path w="4227" h="6391" extrusionOk="0">
                  <a:moveTo>
                    <a:pt x="77" y="0"/>
                  </a:moveTo>
                  <a:lnTo>
                    <a:pt x="52" y="51"/>
                  </a:lnTo>
                  <a:lnTo>
                    <a:pt x="1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8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36" y="1935"/>
                  </a:lnTo>
                  <a:lnTo>
                    <a:pt x="2394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1343025" y="2888650"/>
              <a:ext cx="183975" cy="84675"/>
            </a:xfrm>
            <a:custGeom>
              <a:avLst/>
              <a:gdLst/>
              <a:ahLst/>
              <a:cxnLst/>
              <a:rect l="l" t="t" r="r" b="b"/>
              <a:pathLst>
                <a:path w="7359" h="3387" extrusionOk="0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1303575" y="2910950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0" y="1909"/>
                  </a:lnTo>
                  <a:lnTo>
                    <a:pt x="9063" y="4023"/>
                  </a:lnTo>
                  <a:lnTo>
                    <a:pt x="9496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1281300" y="29485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7" y="0"/>
                  </a:moveTo>
                  <a:lnTo>
                    <a:pt x="0" y="4226"/>
                  </a:lnTo>
                  <a:lnTo>
                    <a:pt x="9547" y="4226"/>
                  </a:lnTo>
                  <a:lnTo>
                    <a:pt x="10056" y="2088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1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A4D159-36E5-E440-A225-B1A9E01C9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22240" y="67147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4927-520D-924C-959E-F35782F3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85" y="21151"/>
            <a:ext cx="5969100" cy="744900"/>
          </a:xfrm>
        </p:spPr>
        <p:txBody>
          <a:bodyPr/>
          <a:lstStyle/>
          <a:p>
            <a:r>
              <a:rPr lang="en-US" dirty="0"/>
              <a:t>Triangles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E8039-F5AB-4A4F-AD94-D73286B29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785" y="553940"/>
            <a:ext cx="7903160" cy="3237000"/>
          </a:xfrm>
        </p:spPr>
        <p:txBody>
          <a:bodyPr/>
          <a:lstStyle/>
          <a:p>
            <a:pPr marL="533400" indent="-457200">
              <a:buAutoNum type="arabicPeriod"/>
            </a:pPr>
            <a:r>
              <a:rPr lang="en-US" sz="2300" dirty="0"/>
              <a:t>36 + 10 = </a:t>
            </a:r>
          </a:p>
          <a:p>
            <a:pPr marL="533400" indent="-457200">
              <a:buAutoNum type="arabicPeriod"/>
            </a:pPr>
            <a:r>
              <a:rPr lang="en-US" sz="2300" dirty="0"/>
              <a:t>45 – 6 = </a:t>
            </a:r>
          </a:p>
          <a:p>
            <a:pPr marL="533400" indent="-457200">
              <a:buAutoNum type="arabicPeriod"/>
            </a:pPr>
            <a:r>
              <a:rPr lang="en-US" sz="2300" dirty="0"/>
              <a:t>How many 10s in 50?</a:t>
            </a:r>
          </a:p>
          <a:p>
            <a:pPr marL="533400" indent="-457200">
              <a:buAutoNum type="arabicPeriod"/>
            </a:pPr>
            <a:r>
              <a:rPr lang="en-US" sz="2300" dirty="0"/>
              <a:t>How many 100s in 900?</a:t>
            </a:r>
          </a:p>
          <a:p>
            <a:pPr marL="533400" indent="-457200">
              <a:buAutoNum type="arabicPeriod"/>
            </a:pPr>
            <a:r>
              <a:rPr lang="en-US" sz="2300" dirty="0"/>
              <a:t>34 + ? = 41</a:t>
            </a:r>
          </a:p>
          <a:p>
            <a:pPr marL="533400" indent="-457200">
              <a:buAutoNum type="arabicPeriod"/>
            </a:pPr>
            <a:r>
              <a:rPr lang="en-US" sz="2300" dirty="0"/>
              <a:t>90 – 40 = </a:t>
            </a:r>
          </a:p>
          <a:p>
            <a:pPr marL="533400" indent="-457200">
              <a:buAutoNum type="arabicPeriod"/>
            </a:pPr>
            <a:r>
              <a:rPr lang="en-US" sz="2300" dirty="0"/>
              <a:t>What comes next: 25, 30, 35, 40, ___, ___, ___.</a:t>
            </a:r>
          </a:p>
          <a:p>
            <a:pPr marL="533400" indent="-457200">
              <a:buAutoNum type="arabicPeriod"/>
            </a:pPr>
            <a:r>
              <a:rPr lang="en-US" sz="2300" dirty="0"/>
              <a:t>Round 66 to the nearest 10. </a:t>
            </a:r>
          </a:p>
          <a:p>
            <a:pPr marL="533400" indent="-457200">
              <a:buAutoNum type="arabicPeriod"/>
            </a:pPr>
            <a:r>
              <a:rPr lang="en-US" sz="2300" dirty="0"/>
              <a:t>Name a 3D shape starting with C</a:t>
            </a:r>
          </a:p>
          <a:p>
            <a:pPr marL="533400" indent="-457200">
              <a:buAutoNum type="arabicPeriod"/>
            </a:pPr>
            <a:r>
              <a:rPr lang="en-US" sz="2300" dirty="0"/>
              <a:t>25p + 2p + 1p + 1p = </a:t>
            </a:r>
          </a:p>
          <a:p>
            <a:pPr marL="5334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062B2-FC88-ED40-989F-F81ADAE1A1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430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4927-520D-924C-959E-F35782F3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85" y="21151"/>
            <a:ext cx="5969100" cy="744900"/>
          </a:xfrm>
        </p:spPr>
        <p:txBody>
          <a:bodyPr/>
          <a:lstStyle/>
          <a:p>
            <a:r>
              <a:rPr lang="en-US" dirty="0"/>
              <a:t>Circles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E8039-F5AB-4A4F-AD94-D73286B29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785" y="553940"/>
            <a:ext cx="7903160" cy="3237000"/>
          </a:xfrm>
        </p:spPr>
        <p:txBody>
          <a:bodyPr/>
          <a:lstStyle/>
          <a:p>
            <a:pPr marL="533400" indent="-457200">
              <a:buAutoNum type="arabicPeriod"/>
            </a:pPr>
            <a:r>
              <a:rPr lang="en-US" sz="2300" dirty="0"/>
              <a:t>36 + 10 = </a:t>
            </a:r>
          </a:p>
          <a:p>
            <a:pPr marL="533400" indent="-457200">
              <a:buAutoNum type="arabicPeriod"/>
            </a:pPr>
            <a:r>
              <a:rPr lang="en-US" sz="2300" dirty="0"/>
              <a:t>45 – 5 = </a:t>
            </a:r>
          </a:p>
          <a:p>
            <a:pPr marL="533400" indent="-457200">
              <a:buAutoNum type="arabicPeriod"/>
            </a:pPr>
            <a:r>
              <a:rPr lang="en-US" sz="2300" dirty="0"/>
              <a:t>How many 10s in 50?</a:t>
            </a:r>
          </a:p>
          <a:p>
            <a:pPr marL="533400" indent="-457200">
              <a:buAutoNum type="arabicPeriod"/>
            </a:pPr>
            <a:r>
              <a:rPr lang="en-US" sz="2300" dirty="0"/>
              <a:t>How many 100s in 900?</a:t>
            </a:r>
          </a:p>
          <a:p>
            <a:pPr marL="533400" indent="-457200">
              <a:buAutoNum type="arabicPeriod"/>
            </a:pPr>
            <a:r>
              <a:rPr lang="en-US" sz="2300" dirty="0"/>
              <a:t>34 + ? = 39</a:t>
            </a:r>
          </a:p>
          <a:p>
            <a:pPr marL="533400" indent="-457200">
              <a:buAutoNum type="arabicPeriod"/>
            </a:pPr>
            <a:r>
              <a:rPr lang="en-US" sz="2300" dirty="0"/>
              <a:t>32 – 2 = </a:t>
            </a:r>
          </a:p>
          <a:p>
            <a:pPr marL="533400" indent="-457200">
              <a:buAutoNum type="arabicPeriod"/>
            </a:pPr>
            <a:r>
              <a:rPr lang="en-US" sz="2300" dirty="0"/>
              <a:t>What comes next: 25, 30, 35, 40, ___, ___, ___.</a:t>
            </a:r>
          </a:p>
          <a:p>
            <a:pPr marL="533400" indent="-457200">
              <a:buAutoNum type="arabicPeriod"/>
            </a:pPr>
            <a:r>
              <a:rPr lang="en-US" sz="2300" dirty="0"/>
              <a:t>Round 66 to the nearest 10 (is it nearer 60 or 70?). </a:t>
            </a:r>
          </a:p>
          <a:p>
            <a:pPr marL="533400" indent="-457200">
              <a:buAutoNum type="arabicPeriod"/>
            </a:pPr>
            <a:r>
              <a:rPr lang="en-US" sz="2300" dirty="0"/>
              <a:t>Name a 3D shape starting with C</a:t>
            </a:r>
          </a:p>
          <a:p>
            <a:pPr marL="533400" indent="-457200">
              <a:buAutoNum type="arabicPeriod"/>
            </a:pPr>
            <a:r>
              <a:rPr lang="en-US" sz="2300" dirty="0"/>
              <a:t>25p + 2p + 1p = </a:t>
            </a:r>
          </a:p>
          <a:p>
            <a:pPr marL="5334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062B2-FC88-ED40-989F-F81ADAE1A1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6371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84927-520D-924C-959E-F35782F3B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85" y="21151"/>
            <a:ext cx="5969100" cy="744900"/>
          </a:xfrm>
        </p:spPr>
        <p:txBody>
          <a:bodyPr/>
          <a:lstStyle/>
          <a:p>
            <a:r>
              <a:rPr lang="en-US" dirty="0"/>
              <a:t>Squares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E8039-F5AB-4A4F-AD94-D73286B29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785" y="553940"/>
            <a:ext cx="7903160" cy="3237000"/>
          </a:xfrm>
        </p:spPr>
        <p:txBody>
          <a:bodyPr/>
          <a:lstStyle/>
          <a:p>
            <a:pPr marL="533400" indent="-457200">
              <a:buAutoNum type="arabicPeriod"/>
            </a:pPr>
            <a:r>
              <a:rPr lang="en-US" sz="2300" dirty="0"/>
              <a:t>30 + 10 = </a:t>
            </a:r>
          </a:p>
          <a:p>
            <a:pPr marL="533400" indent="-457200">
              <a:buAutoNum type="arabicPeriod"/>
            </a:pPr>
            <a:r>
              <a:rPr lang="en-US" sz="2300" dirty="0"/>
              <a:t>25 – 5 = </a:t>
            </a:r>
          </a:p>
          <a:p>
            <a:pPr marL="533400" indent="-457200">
              <a:buAutoNum type="arabicPeriod"/>
            </a:pPr>
            <a:r>
              <a:rPr lang="en-US" sz="2300" dirty="0"/>
              <a:t>How many 10s in 20?</a:t>
            </a:r>
          </a:p>
          <a:p>
            <a:pPr marL="533400" indent="-457200">
              <a:buAutoNum type="arabicPeriod"/>
            </a:pPr>
            <a:r>
              <a:rPr lang="en-US" sz="2300" dirty="0"/>
              <a:t>How many 100s in 300?</a:t>
            </a:r>
          </a:p>
          <a:p>
            <a:pPr marL="533400" indent="-457200">
              <a:buAutoNum type="arabicPeriod"/>
            </a:pPr>
            <a:r>
              <a:rPr lang="en-US" sz="2300" dirty="0"/>
              <a:t>14 + ? = 16</a:t>
            </a:r>
          </a:p>
          <a:p>
            <a:pPr marL="533400" indent="-457200">
              <a:buAutoNum type="arabicPeriod"/>
            </a:pPr>
            <a:r>
              <a:rPr lang="en-US" sz="2300" dirty="0"/>
              <a:t>22 – 2 = </a:t>
            </a:r>
          </a:p>
          <a:p>
            <a:pPr marL="533400" indent="-457200">
              <a:buAutoNum type="arabicPeriod"/>
            </a:pPr>
            <a:r>
              <a:rPr lang="en-US" sz="2300" dirty="0"/>
              <a:t>What comes next: 25, 30, 35, 40, ___, ___, ___.</a:t>
            </a:r>
          </a:p>
          <a:p>
            <a:pPr marL="533400" indent="-457200">
              <a:buAutoNum type="arabicPeriod"/>
            </a:pPr>
            <a:r>
              <a:rPr lang="en-US" sz="2300" dirty="0"/>
              <a:t>2 + 2 + 2 = </a:t>
            </a:r>
          </a:p>
          <a:p>
            <a:pPr marL="533400" indent="-457200">
              <a:buAutoNum type="arabicPeriod"/>
            </a:pPr>
            <a:r>
              <a:rPr lang="en-US" sz="2300" dirty="0"/>
              <a:t>Name a 3D shape starting with C</a:t>
            </a:r>
          </a:p>
          <a:p>
            <a:pPr marL="533400" indent="-457200">
              <a:buAutoNum type="arabicPeriod"/>
            </a:pPr>
            <a:r>
              <a:rPr lang="en-US" sz="2300" dirty="0"/>
              <a:t>5p + 2p + 1p = </a:t>
            </a:r>
          </a:p>
          <a:p>
            <a:pPr marL="533400" indent="-45720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062B2-FC88-ED40-989F-F81ADAE1A1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715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233A44-2BBB-9A42-9F93-C7157CBE7F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351C46-CF69-944B-8FB7-216F52166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1" t="7652" r="7633" b="5778"/>
          <a:stretch/>
        </p:blipFill>
        <p:spPr>
          <a:xfrm rot="16200000">
            <a:off x="2072552" y="-977058"/>
            <a:ext cx="4942353" cy="706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9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D6EDA9-AD87-864D-90EF-EECA3EB776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4588C-0ACB-B546-A96C-8D6EAE0C3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1" t="6346" r="5120"/>
          <a:stretch/>
        </p:blipFill>
        <p:spPr>
          <a:xfrm rot="16200000">
            <a:off x="2374247" y="-927766"/>
            <a:ext cx="4803971" cy="705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1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>
            <a:spLocks noGrp="1"/>
          </p:cNvSpPr>
          <p:nvPr>
            <p:ph type="title"/>
          </p:nvPr>
        </p:nvSpPr>
        <p:spPr>
          <a:xfrm>
            <a:off x="277705" y="277095"/>
            <a:ext cx="5969100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Tuesday 26.1.21</a:t>
            </a:r>
            <a:endParaRPr b="0" dirty="0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4294967295"/>
          </p:nvPr>
        </p:nvSpPr>
        <p:spPr>
          <a:xfrm>
            <a:off x="309804" y="1106575"/>
            <a:ext cx="7381987" cy="22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500" dirty="0"/>
              <a:t>Today is a live lesson. We will be doing our daily number jobs and starting work on Time.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GB" sz="25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500" dirty="0"/>
              <a:t>Log into Sumdog. There are 200 coins waiting on you! </a:t>
            </a:r>
            <a:endParaRPr sz="2500" dirty="0"/>
          </a:p>
        </p:txBody>
      </p:sp>
      <p:grpSp>
        <p:nvGrpSpPr>
          <p:cNvPr id="123" name="Google Shape;123;p13"/>
          <p:cNvGrpSpPr/>
          <p:nvPr/>
        </p:nvGrpSpPr>
        <p:grpSpPr>
          <a:xfrm flipH="1">
            <a:off x="7494560" y="3754514"/>
            <a:ext cx="1649444" cy="1388992"/>
            <a:chOff x="2062875" y="1879850"/>
            <a:chExt cx="1394525" cy="1174325"/>
          </a:xfrm>
        </p:grpSpPr>
        <p:sp>
          <p:nvSpPr>
            <p:cNvPr id="124" name="Google Shape;124;p13"/>
            <p:cNvSpPr/>
            <p:nvPr/>
          </p:nvSpPr>
          <p:spPr>
            <a:xfrm>
              <a:off x="2098525" y="2337475"/>
              <a:ext cx="969350" cy="705875"/>
            </a:xfrm>
            <a:custGeom>
              <a:avLst/>
              <a:gdLst/>
              <a:ahLst/>
              <a:cxnLst/>
              <a:rect l="l" t="t" r="r" b="b"/>
              <a:pathLst>
                <a:path w="38774" h="28235" extrusionOk="0">
                  <a:moveTo>
                    <a:pt x="15505" y="1"/>
                  </a:moveTo>
                  <a:lnTo>
                    <a:pt x="12195" y="153"/>
                  </a:lnTo>
                  <a:lnTo>
                    <a:pt x="11559" y="204"/>
                  </a:lnTo>
                  <a:lnTo>
                    <a:pt x="10107" y="586"/>
                  </a:lnTo>
                  <a:lnTo>
                    <a:pt x="8529" y="1248"/>
                  </a:lnTo>
                  <a:lnTo>
                    <a:pt x="6950" y="2190"/>
                  </a:lnTo>
                  <a:lnTo>
                    <a:pt x="5474" y="3412"/>
                  </a:lnTo>
                  <a:lnTo>
                    <a:pt x="4201" y="4838"/>
                  </a:lnTo>
                  <a:lnTo>
                    <a:pt x="3463" y="6085"/>
                  </a:lnTo>
                  <a:lnTo>
                    <a:pt x="3081" y="6976"/>
                  </a:lnTo>
                  <a:lnTo>
                    <a:pt x="2826" y="7944"/>
                  </a:lnTo>
                  <a:lnTo>
                    <a:pt x="2699" y="8937"/>
                  </a:lnTo>
                  <a:lnTo>
                    <a:pt x="2699" y="9446"/>
                  </a:lnTo>
                  <a:lnTo>
                    <a:pt x="2724" y="10286"/>
                  </a:lnTo>
                  <a:lnTo>
                    <a:pt x="3055" y="11534"/>
                  </a:lnTo>
                  <a:lnTo>
                    <a:pt x="3463" y="12501"/>
                  </a:lnTo>
                  <a:lnTo>
                    <a:pt x="3666" y="13570"/>
                  </a:lnTo>
                  <a:lnTo>
                    <a:pt x="3590" y="14232"/>
                  </a:lnTo>
                  <a:lnTo>
                    <a:pt x="3412" y="15021"/>
                  </a:lnTo>
                  <a:lnTo>
                    <a:pt x="2826" y="16091"/>
                  </a:lnTo>
                  <a:lnTo>
                    <a:pt x="2088" y="16905"/>
                  </a:lnTo>
                  <a:lnTo>
                    <a:pt x="1273" y="17796"/>
                  </a:lnTo>
                  <a:lnTo>
                    <a:pt x="917" y="18407"/>
                  </a:lnTo>
                  <a:lnTo>
                    <a:pt x="637" y="18942"/>
                  </a:lnTo>
                  <a:lnTo>
                    <a:pt x="255" y="20062"/>
                  </a:lnTo>
                  <a:lnTo>
                    <a:pt x="26" y="21208"/>
                  </a:lnTo>
                  <a:lnTo>
                    <a:pt x="0" y="22379"/>
                  </a:lnTo>
                  <a:lnTo>
                    <a:pt x="178" y="23525"/>
                  </a:lnTo>
                  <a:lnTo>
                    <a:pt x="560" y="24619"/>
                  </a:lnTo>
                  <a:lnTo>
                    <a:pt x="1197" y="25587"/>
                  </a:lnTo>
                  <a:lnTo>
                    <a:pt x="2037" y="26427"/>
                  </a:lnTo>
                  <a:lnTo>
                    <a:pt x="2572" y="26783"/>
                  </a:lnTo>
                  <a:lnTo>
                    <a:pt x="2902" y="26962"/>
                  </a:lnTo>
                  <a:lnTo>
                    <a:pt x="4048" y="27292"/>
                  </a:lnTo>
                  <a:lnTo>
                    <a:pt x="6518" y="27674"/>
                  </a:lnTo>
                  <a:lnTo>
                    <a:pt x="11100" y="28056"/>
                  </a:lnTo>
                  <a:lnTo>
                    <a:pt x="16548" y="28234"/>
                  </a:lnTo>
                  <a:lnTo>
                    <a:pt x="22251" y="28234"/>
                  </a:lnTo>
                  <a:lnTo>
                    <a:pt x="27674" y="28056"/>
                  </a:lnTo>
                  <a:lnTo>
                    <a:pt x="32257" y="27674"/>
                  </a:lnTo>
                  <a:lnTo>
                    <a:pt x="34752" y="27292"/>
                  </a:lnTo>
                  <a:lnTo>
                    <a:pt x="35872" y="26962"/>
                  </a:lnTo>
                  <a:lnTo>
                    <a:pt x="36228" y="26783"/>
                  </a:lnTo>
                  <a:lnTo>
                    <a:pt x="36763" y="26427"/>
                  </a:lnTo>
                  <a:lnTo>
                    <a:pt x="37603" y="25587"/>
                  </a:lnTo>
                  <a:lnTo>
                    <a:pt x="38214" y="24619"/>
                  </a:lnTo>
                  <a:lnTo>
                    <a:pt x="38621" y="23525"/>
                  </a:lnTo>
                  <a:lnTo>
                    <a:pt x="38774" y="22379"/>
                  </a:lnTo>
                  <a:lnTo>
                    <a:pt x="38749" y="21208"/>
                  </a:lnTo>
                  <a:lnTo>
                    <a:pt x="38545" y="20062"/>
                  </a:lnTo>
                  <a:lnTo>
                    <a:pt x="38138" y="18942"/>
                  </a:lnTo>
                  <a:lnTo>
                    <a:pt x="37883" y="18407"/>
                  </a:lnTo>
                  <a:lnTo>
                    <a:pt x="37527" y="17796"/>
                  </a:lnTo>
                  <a:lnTo>
                    <a:pt x="36712" y="16905"/>
                  </a:lnTo>
                  <a:lnTo>
                    <a:pt x="35948" y="16091"/>
                  </a:lnTo>
                  <a:lnTo>
                    <a:pt x="35388" y="15021"/>
                  </a:lnTo>
                  <a:lnTo>
                    <a:pt x="35210" y="14232"/>
                  </a:lnTo>
                  <a:lnTo>
                    <a:pt x="35133" y="13570"/>
                  </a:lnTo>
                  <a:lnTo>
                    <a:pt x="35337" y="12501"/>
                  </a:lnTo>
                  <a:lnTo>
                    <a:pt x="35719" y="11534"/>
                  </a:lnTo>
                  <a:lnTo>
                    <a:pt x="36050" y="10286"/>
                  </a:lnTo>
                  <a:lnTo>
                    <a:pt x="36101" y="9446"/>
                  </a:lnTo>
                  <a:lnTo>
                    <a:pt x="36101" y="8937"/>
                  </a:lnTo>
                  <a:lnTo>
                    <a:pt x="35974" y="7944"/>
                  </a:lnTo>
                  <a:lnTo>
                    <a:pt x="35693" y="6976"/>
                  </a:lnTo>
                  <a:lnTo>
                    <a:pt x="35337" y="6085"/>
                  </a:lnTo>
                  <a:lnTo>
                    <a:pt x="34599" y="4838"/>
                  </a:lnTo>
                  <a:lnTo>
                    <a:pt x="33326" y="3412"/>
                  </a:lnTo>
                  <a:lnTo>
                    <a:pt x="31849" y="2190"/>
                  </a:lnTo>
                  <a:lnTo>
                    <a:pt x="30271" y="1248"/>
                  </a:lnTo>
                  <a:lnTo>
                    <a:pt x="28692" y="586"/>
                  </a:lnTo>
                  <a:lnTo>
                    <a:pt x="27241" y="204"/>
                  </a:lnTo>
                  <a:lnTo>
                    <a:pt x="26605" y="153"/>
                  </a:lnTo>
                  <a:lnTo>
                    <a:pt x="2329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2177450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2724" y="0"/>
                  </a:moveTo>
                  <a:lnTo>
                    <a:pt x="2164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2922100" y="2352125"/>
              <a:ext cx="68150" cy="190950"/>
            </a:xfrm>
            <a:custGeom>
              <a:avLst/>
              <a:gdLst/>
              <a:ahLst/>
              <a:cxnLst/>
              <a:rect l="l" t="t" r="r" b="b"/>
              <a:pathLst>
                <a:path w="2726" h="7638" extrusionOk="0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700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700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2479125" y="2740375"/>
              <a:ext cx="210050" cy="263525"/>
            </a:xfrm>
            <a:custGeom>
              <a:avLst/>
              <a:gdLst/>
              <a:ahLst/>
              <a:cxnLst/>
              <a:rect l="l" t="t" r="r" b="b"/>
              <a:pathLst>
                <a:path w="8402" h="10541" extrusionOk="0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2233450" y="1924400"/>
              <a:ext cx="700775" cy="875825"/>
            </a:xfrm>
            <a:custGeom>
              <a:avLst/>
              <a:gdLst/>
              <a:ahLst/>
              <a:cxnLst/>
              <a:rect l="l" t="t" r="r" b="b"/>
              <a:pathLst>
                <a:path w="28031" h="35033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5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9"/>
                  </a:lnTo>
                  <a:lnTo>
                    <a:pt x="0" y="21004"/>
                  </a:lnTo>
                  <a:lnTo>
                    <a:pt x="0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5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19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19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7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2358200" y="2418300"/>
              <a:ext cx="91050" cy="91050"/>
            </a:xfrm>
            <a:custGeom>
              <a:avLst/>
              <a:gdLst/>
              <a:ahLst/>
              <a:cxnLst/>
              <a:rect l="l" t="t" r="r" b="b"/>
              <a:pathLst>
                <a:path w="3642" h="3642" extrusionOk="0">
                  <a:moveTo>
                    <a:pt x="1808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1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2718450" y="2418300"/>
              <a:ext cx="91025" cy="91050"/>
            </a:xfrm>
            <a:custGeom>
              <a:avLst/>
              <a:gdLst/>
              <a:ahLst/>
              <a:cxnLst/>
              <a:rect l="l" t="t" r="r" b="b"/>
              <a:pathLst>
                <a:path w="3641" h="3642" extrusionOk="0">
                  <a:moveTo>
                    <a:pt x="1833" y="1"/>
                  </a:moveTo>
                  <a:lnTo>
                    <a:pt x="1451" y="26"/>
                  </a:lnTo>
                  <a:lnTo>
                    <a:pt x="815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815" y="3336"/>
                  </a:lnTo>
                  <a:lnTo>
                    <a:pt x="1451" y="3616"/>
                  </a:lnTo>
                  <a:lnTo>
                    <a:pt x="1833" y="3642"/>
                  </a:lnTo>
                  <a:lnTo>
                    <a:pt x="2190" y="3616"/>
                  </a:lnTo>
                  <a:lnTo>
                    <a:pt x="2851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51" y="306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2062875" y="2844100"/>
              <a:ext cx="1041925" cy="210075"/>
            </a:xfrm>
            <a:custGeom>
              <a:avLst/>
              <a:gdLst/>
              <a:ahLst/>
              <a:cxnLst/>
              <a:rect l="l" t="t" r="r" b="b"/>
              <a:pathLst>
                <a:path w="41677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578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2439675" y="2844100"/>
              <a:ext cx="288325" cy="149600"/>
            </a:xfrm>
            <a:custGeom>
              <a:avLst/>
              <a:gdLst/>
              <a:ahLst/>
              <a:cxnLst/>
              <a:rect l="l" t="t" r="r" b="b"/>
              <a:pathLst>
                <a:path w="11533" h="5984" extrusionOk="0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5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6" y="4202"/>
                  </a:lnTo>
                  <a:lnTo>
                    <a:pt x="4506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2540875" y="2459675"/>
              <a:ext cx="82125" cy="119700"/>
            </a:xfrm>
            <a:custGeom>
              <a:avLst/>
              <a:gdLst/>
              <a:ahLst/>
              <a:cxnLst/>
              <a:rect l="l" t="t" r="r" b="b"/>
              <a:pathLst>
                <a:path w="3285" h="4788" extrusionOk="0">
                  <a:moveTo>
                    <a:pt x="1553" y="1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2540875" y="2568525"/>
              <a:ext cx="82125" cy="38200"/>
            </a:xfrm>
            <a:custGeom>
              <a:avLst/>
              <a:gdLst/>
              <a:ahLst/>
              <a:cxnLst/>
              <a:rect l="l" t="t" r="r" b="b"/>
              <a:pathLst>
                <a:path w="3285" h="1528" extrusionOk="0">
                  <a:moveTo>
                    <a:pt x="0" y="0"/>
                  </a:moveTo>
                  <a:lnTo>
                    <a:pt x="0" y="306"/>
                  </a:lnTo>
                  <a:lnTo>
                    <a:pt x="280" y="840"/>
                  </a:lnTo>
                  <a:lnTo>
                    <a:pt x="764" y="1273"/>
                  </a:lnTo>
                  <a:lnTo>
                    <a:pt x="1298" y="1502"/>
                  </a:lnTo>
                  <a:lnTo>
                    <a:pt x="1528" y="1528"/>
                  </a:lnTo>
                  <a:lnTo>
                    <a:pt x="1782" y="1528"/>
                  </a:lnTo>
                  <a:lnTo>
                    <a:pt x="2011" y="1502"/>
                  </a:lnTo>
                  <a:lnTo>
                    <a:pt x="2521" y="1273"/>
                  </a:lnTo>
                  <a:lnTo>
                    <a:pt x="3004" y="840"/>
                  </a:lnTo>
                  <a:lnTo>
                    <a:pt x="3284" y="306"/>
                  </a:lnTo>
                  <a:lnTo>
                    <a:pt x="3284" y="0"/>
                  </a:lnTo>
                  <a:lnTo>
                    <a:pt x="2902" y="204"/>
                  </a:lnTo>
                  <a:lnTo>
                    <a:pt x="2062" y="433"/>
                  </a:lnTo>
                  <a:lnTo>
                    <a:pt x="1222" y="433"/>
                  </a:lnTo>
                  <a:lnTo>
                    <a:pt x="407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2377300" y="2434225"/>
              <a:ext cx="26100" cy="26750"/>
            </a:xfrm>
            <a:custGeom>
              <a:avLst/>
              <a:gdLst/>
              <a:ahLst/>
              <a:cxnLst/>
              <a:rect l="l" t="t" r="r" b="b"/>
              <a:pathLst>
                <a:path w="1044" h="1070" extrusionOk="0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09" y="1070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44" y="535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2737525" y="2434225"/>
              <a:ext cx="26775" cy="26750"/>
            </a:xfrm>
            <a:custGeom>
              <a:avLst/>
              <a:gdLst/>
              <a:ahLst/>
              <a:cxnLst/>
              <a:rect l="l" t="t" r="r" b="b"/>
              <a:pathLst>
                <a:path w="1071" h="1070" extrusionOk="0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32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45" y="739"/>
                  </a:lnTo>
                  <a:lnTo>
                    <a:pt x="1070" y="535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2330825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2691075" y="2522700"/>
              <a:ext cx="146400" cy="68750"/>
            </a:xfrm>
            <a:custGeom>
              <a:avLst/>
              <a:gdLst/>
              <a:ahLst/>
              <a:cxnLst/>
              <a:rect l="l" t="t" r="r" b="b"/>
              <a:pathLst>
                <a:path w="5856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611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2188250" y="1879850"/>
              <a:ext cx="791175" cy="525750"/>
            </a:xfrm>
            <a:custGeom>
              <a:avLst/>
              <a:gdLst/>
              <a:ahLst/>
              <a:cxnLst/>
              <a:rect l="l" t="t" r="r" b="b"/>
              <a:pathLst>
                <a:path w="31647" h="21030" extrusionOk="0">
                  <a:moveTo>
                    <a:pt x="15022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66" y="3132"/>
                  </a:lnTo>
                  <a:lnTo>
                    <a:pt x="5194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79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52" y="14436"/>
                  </a:lnTo>
                  <a:lnTo>
                    <a:pt x="11890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7007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83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3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820" y="20317"/>
                  </a:lnTo>
                  <a:lnTo>
                    <a:pt x="30526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3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78" y="4100"/>
                  </a:lnTo>
                  <a:lnTo>
                    <a:pt x="25282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2348025" y="2341925"/>
              <a:ext cx="110750" cy="22300"/>
            </a:xfrm>
            <a:custGeom>
              <a:avLst/>
              <a:gdLst/>
              <a:ahLst/>
              <a:cxnLst/>
              <a:rect l="l" t="t" r="r" b="b"/>
              <a:pathLst>
                <a:path w="4430" h="892" fill="none" extrusionOk="0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2708900" y="2341925"/>
              <a:ext cx="110775" cy="22300"/>
            </a:xfrm>
            <a:custGeom>
              <a:avLst/>
              <a:gdLst/>
              <a:ahLst/>
              <a:cxnLst/>
              <a:rect l="l" t="t" r="r" b="b"/>
              <a:pathLst>
                <a:path w="4431" h="892" fill="none" extrusionOk="0">
                  <a:moveTo>
                    <a:pt x="4430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2521775" y="2657625"/>
              <a:ext cx="124125" cy="35675"/>
            </a:xfrm>
            <a:custGeom>
              <a:avLst/>
              <a:gdLst/>
              <a:ahLst/>
              <a:cxnLst/>
              <a:rect l="l" t="t" r="r" b="b"/>
              <a:pathLst>
                <a:path w="4965" h="1427" extrusionOk="0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1"/>
                  </a:lnTo>
                  <a:lnTo>
                    <a:pt x="4812" y="331"/>
                  </a:lnTo>
                  <a:lnTo>
                    <a:pt x="496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6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3100950" y="2455225"/>
              <a:ext cx="356450" cy="586225"/>
            </a:xfrm>
            <a:custGeom>
              <a:avLst/>
              <a:gdLst/>
              <a:ahLst/>
              <a:cxnLst/>
              <a:rect l="l" t="t" r="r" b="b"/>
              <a:pathLst>
                <a:path w="14258" h="23449" extrusionOk="0">
                  <a:moveTo>
                    <a:pt x="9192" y="1"/>
                  </a:moveTo>
                  <a:lnTo>
                    <a:pt x="8784" y="102"/>
                  </a:lnTo>
                  <a:lnTo>
                    <a:pt x="8402" y="357"/>
                  </a:lnTo>
                  <a:lnTo>
                    <a:pt x="8148" y="764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3"/>
                  </a:lnTo>
                  <a:lnTo>
                    <a:pt x="7562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306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37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39"/>
                  </a:lnTo>
                  <a:lnTo>
                    <a:pt x="3132" y="9548"/>
                  </a:lnTo>
                  <a:lnTo>
                    <a:pt x="2623" y="8173"/>
                  </a:lnTo>
                  <a:lnTo>
                    <a:pt x="2114" y="7231"/>
                  </a:lnTo>
                  <a:lnTo>
                    <a:pt x="1630" y="6594"/>
                  </a:lnTo>
                  <a:lnTo>
                    <a:pt x="943" y="6111"/>
                  </a:lnTo>
                  <a:lnTo>
                    <a:pt x="383" y="6034"/>
                  </a:lnTo>
                  <a:lnTo>
                    <a:pt x="332" y="6060"/>
                  </a:lnTo>
                  <a:lnTo>
                    <a:pt x="154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26" y="7078"/>
                  </a:lnTo>
                  <a:lnTo>
                    <a:pt x="561" y="10006"/>
                  </a:lnTo>
                  <a:lnTo>
                    <a:pt x="1147" y="13494"/>
                  </a:lnTo>
                  <a:lnTo>
                    <a:pt x="1197" y="13901"/>
                  </a:lnTo>
                  <a:lnTo>
                    <a:pt x="1427" y="14563"/>
                  </a:lnTo>
                  <a:lnTo>
                    <a:pt x="1885" y="15327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33" y="17694"/>
                  </a:lnTo>
                  <a:lnTo>
                    <a:pt x="10261" y="17694"/>
                  </a:lnTo>
                  <a:lnTo>
                    <a:pt x="10694" y="17618"/>
                  </a:lnTo>
                  <a:lnTo>
                    <a:pt x="11203" y="17338"/>
                  </a:lnTo>
                  <a:lnTo>
                    <a:pt x="11610" y="16803"/>
                  </a:lnTo>
                  <a:lnTo>
                    <a:pt x="11737" y="16396"/>
                  </a:lnTo>
                  <a:lnTo>
                    <a:pt x="12068" y="14970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8"/>
                  </a:lnTo>
                  <a:lnTo>
                    <a:pt x="14232" y="5652"/>
                  </a:lnTo>
                  <a:lnTo>
                    <a:pt x="14258" y="5423"/>
                  </a:lnTo>
                  <a:lnTo>
                    <a:pt x="14207" y="4965"/>
                  </a:lnTo>
                  <a:lnTo>
                    <a:pt x="14029" y="4609"/>
                  </a:lnTo>
                  <a:lnTo>
                    <a:pt x="13698" y="4354"/>
                  </a:lnTo>
                  <a:lnTo>
                    <a:pt x="13520" y="4303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609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48" y="3030"/>
                  </a:lnTo>
                  <a:lnTo>
                    <a:pt x="12297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34" y="1834"/>
                  </a:lnTo>
                  <a:lnTo>
                    <a:pt x="11330" y="1783"/>
                  </a:lnTo>
                  <a:lnTo>
                    <a:pt x="10897" y="1884"/>
                  </a:lnTo>
                  <a:lnTo>
                    <a:pt x="10541" y="2165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102"/>
                  </a:lnTo>
                  <a:lnTo>
                    <a:pt x="9421" y="26"/>
                  </a:lnTo>
                  <a:lnTo>
                    <a:pt x="9192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3184975" y="27149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1"/>
                  </a:moveTo>
                  <a:lnTo>
                    <a:pt x="0" y="1"/>
                  </a:lnTo>
                  <a:lnTo>
                    <a:pt x="0" y="2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218075" y="2659525"/>
              <a:ext cx="190950" cy="55400"/>
            </a:xfrm>
            <a:custGeom>
              <a:avLst/>
              <a:gdLst/>
              <a:ahLst/>
              <a:cxnLst/>
              <a:rect l="l" t="t" r="r" b="b"/>
              <a:pathLst>
                <a:path w="7638" h="2216" extrusionOk="0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184975" y="2708550"/>
              <a:ext cx="105675" cy="159775"/>
            </a:xfrm>
            <a:custGeom>
              <a:avLst/>
              <a:gdLst/>
              <a:ahLst/>
              <a:cxnLst/>
              <a:rect l="l" t="t" r="r" b="b"/>
              <a:pathLst>
                <a:path w="4227" h="6391" extrusionOk="0">
                  <a:moveTo>
                    <a:pt x="77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125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61" y="1935"/>
                  </a:lnTo>
                  <a:lnTo>
                    <a:pt x="2419" y="968"/>
                  </a:lnTo>
                  <a:lnTo>
                    <a:pt x="1401" y="407"/>
                  </a:lnTo>
                  <a:lnTo>
                    <a:pt x="561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162700" y="2888650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123225" y="2910950"/>
              <a:ext cx="238075" cy="100575"/>
            </a:xfrm>
            <a:custGeom>
              <a:avLst/>
              <a:gdLst/>
              <a:ahLst/>
              <a:cxnLst/>
              <a:rect l="l" t="t" r="r" b="b"/>
              <a:pathLst>
                <a:path w="9523" h="4023" extrusionOk="0">
                  <a:moveTo>
                    <a:pt x="434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523" y="2088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3100950" y="2948500"/>
              <a:ext cx="251450" cy="105675"/>
            </a:xfrm>
            <a:custGeom>
              <a:avLst/>
              <a:gdLst/>
              <a:ahLst/>
              <a:cxnLst/>
              <a:rect l="l" t="t" r="r" b="b"/>
              <a:pathLst>
                <a:path w="10058" h="4227" extrusionOk="0">
                  <a:moveTo>
                    <a:pt x="994" y="0"/>
                  </a:moveTo>
                  <a:lnTo>
                    <a:pt x="1" y="4226"/>
                  </a:lnTo>
                  <a:lnTo>
                    <a:pt x="9573" y="4226"/>
                  </a:lnTo>
                  <a:lnTo>
                    <a:pt x="10057" y="208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1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Wednesday 27.1.21</a:t>
            </a:r>
            <a:br>
              <a:rPr lang="en" dirty="0"/>
            </a:br>
            <a:r>
              <a:rPr lang="en" dirty="0"/>
              <a:t>There are 3 jobs today </a:t>
            </a:r>
            <a:endParaRPr dirty="0"/>
          </a:p>
        </p:txBody>
      </p:sp>
      <p:sp>
        <p:nvSpPr>
          <p:cNvPr id="223" name="Google Shape;223;p16"/>
          <p:cNvSpPr txBox="1">
            <a:spLocks noGrp="1"/>
          </p:cNvSpPr>
          <p:nvPr>
            <p:ph type="body" idx="1"/>
          </p:nvPr>
        </p:nvSpPr>
        <p:spPr>
          <a:xfrm>
            <a:off x="653625" y="1526915"/>
            <a:ext cx="5969100" cy="32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-GB" dirty="0"/>
              <a:t>Complete the pattern houses (next 2 slides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endParaRPr lang="en-GB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-GB" dirty="0"/>
              <a:t>Estimating job (following slide) 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en-GB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×"/>
            </a:pPr>
            <a:r>
              <a:rPr lang="en-GB" dirty="0"/>
              <a:t>Word problem worksheet</a:t>
            </a:r>
            <a:endParaRPr dirty="0"/>
          </a:p>
        </p:txBody>
      </p:sp>
      <p:grpSp>
        <p:nvGrpSpPr>
          <p:cNvPr id="224" name="Google Shape;224;p16"/>
          <p:cNvGrpSpPr/>
          <p:nvPr/>
        </p:nvGrpSpPr>
        <p:grpSpPr>
          <a:xfrm flipH="1">
            <a:off x="7488547" y="3754514"/>
            <a:ext cx="1655447" cy="1388992"/>
            <a:chOff x="238125" y="1879850"/>
            <a:chExt cx="1399600" cy="1174325"/>
          </a:xfrm>
        </p:grpSpPr>
        <p:sp>
          <p:nvSpPr>
            <p:cNvPr id="225" name="Google Shape;225;p16"/>
            <p:cNvSpPr/>
            <p:nvPr/>
          </p:nvSpPr>
          <p:spPr>
            <a:xfrm>
              <a:off x="352675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2725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9" y="1197"/>
                  </a:lnTo>
                  <a:lnTo>
                    <a:pt x="52" y="2164"/>
                  </a:lnTo>
                  <a:lnTo>
                    <a:pt x="1" y="2724"/>
                  </a:lnTo>
                  <a:lnTo>
                    <a:pt x="1" y="4914"/>
                  </a:lnTo>
                  <a:lnTo>
                    <a:pt x="52" y="5448"/>
                  </a:lnTo>
                  <a:lnTo>
                    <a:pt x="459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097350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0" y="0"/>
                  </a:moveTo>
                  <a:lnTo>
                    <a:pt x="0" y="7638"/>
                  </a:lnTo>
                  <a:lnTo>
                    <a:pt x="561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654375" y="2740375"/>
              <a:ext cx="210675" cy="263525"/>
            </a:xfrm>
            <a:custGeom>
              <a:avLst/>
              <a:gdLst/>
              <a:ahLst/>
              <a:cxnLst/>
              <a:rect l="l" t="t" r="r" b="b"/>
              <a:pathLst>
                <a:path w="8427" h="10541" extrusionOk="0">
                  <a:moveTo>
                    <a:pt x="0" y="0"/>
                  </a:moveTo>
                  <a:lnTo>
                    <a:pt x="0" y="10540"/>
                  </a:lnTo>
                  <a:lnTo>
                    <a:pt x="8427" y="10540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408675" y="1924400"/>
              <a:ext cx="701425" cy="875825"/>
            </a:xfrm>
            <a:custGeom>
              <a:avLst/>
              <a:gdLst/>
              <a:ahLst/>
              <a:cxnLst/>
              <a:rect l="l" t="t" r="r" b="b"/>
              <a:pathLst>
                <a:path w="28057" h="35033" extrusionOk="0">
                  <a:moveTo>
                    <a:pt x="14029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2" y="867"/>
                  </a:lnTo>
                  <a:lnTo>
                    <a:pt x="7944" y="1401"/>
                  </a:lnTo>
                  <a:lnTo>
                    <a:pt x="6748" y="2038"/>
                  </a:lnTo>
                  <a:lnTo>
                    <a:pt x="5627" y="2801"/>
                  </a:lnTo>
                  <a:lnTo>
                    <a:pt x="4584" y="3642"/>
                  </a:lnTo>
                  <a:lnTo>
                    <a:pt x="3642" y="4609"/>
                  </a:lnTo>
                  <a:lnTo>
                    <a:pt x="2776" y="5653"/>
                  </a:lnTo>
                  <a:lnTo>
                    <a:pt x="2038" y="6773"/>
                  </a:lnTo>
                  <a:lnTo>
                    <a:pt x="1376" y="7944"/>
                  </a:lnTo>
                  <a:lnTo>
                    <a:pt x="841" y="9217"/>
                  </a:lnTo>
                  <a:lnTo>
                    <a:pt x="434" y="10541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4" y="23143"/>
                  </a:lnTo>
                  <a:lnTo>
                    <a:pt x="434" y="24518"/>
                  </a:lnTo>
                  <a:lnTo>
                    <a:pt x="841" y="25842"/>
                  </a:lnTo>
                  <a:lnTo>
                    <a:pt x="1376" y="27089"/>
                  </a:lnTo>
                  <a:lnTo>
                    <a:pt x="2038" y="28286"/>
                  </a:lnTo>
                  <a:lnTo>
                    <a:pt x="2776" y="29406"/>
                  </a:lnTo>
                  <a:lnTo>
                    <a:pt x="3642" y="30450"/>
                  </a:lnTo>
                  <a:lnTo>
                    <a:pt x="4584" y="31392"/>
                  </a:lnTo>
                  <a:lnTo>
                    <a:pt x="5627" y="32257"/>
                  </a:lnTo>
                  <a:lnTo>
                    <a:pt x="6748" y="33021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2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49" y="31392"/>
                  </a:lnTo>
                  <a:lnTo>
                    <a:pt x="24416" y="30450"/>
                  </a:lnTo>
                  <a:lnTo>
                    <a:pt x="25282" y="29406"/>
                  </a:lnTo>
                  <a:lnTo>
                    <a:pt x="26020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31" y="21743"/>
                  </a:lnTo>
                  <a:lnTo>
                    <a:pt x="28057" y="21004"/>
                  </a:lnTo>
                  <a:lnTo>
                    <a:pt x="28057" y="14029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20" y="6773"/>
                  </a:lnTo>
                  <a:lnTo>
                    <a:pt x="25282" y="5653"/>
                  </a:lnTo>
                  <a:lnTo>
                    <a:pt x="24416" y="4609"/>
                  </a:lnTo>
                  <a:lnTo>
                    <a:pt x="23449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41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533425" y="2418300"/>
              <a:ext cx="91050" cy="91050"/>
            </a:xfrm>
            <a:custGeom>
              <a:avLst/>
              <a:gdLst/>
              <a:ahLst/>
              <a:cxnLst/>
              <a:rect l="l" t="t" r="r" b="b"/>
              <a:pathLst>
                <a:path w="3642" h="3642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1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34" y="3642"/>
                  </a:lnTo>
                  <a:lnTo>
                    <a:pt x="2190" y="3616"/>
                  </a:lnTo>
                  <a:lnTo>
                    <a:pt x="2852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2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52" y="306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894325" y="2418300"/>
              <a:ext cx="91025" cy="91050"/>
            </a:xfrm>
            <a:custGeom>
              <a:avLst/>
              <a:gdLst/>
              <a:ahLst/>
              <a:cxnLst/>
              <a:rect l="l" t="t" r="r" b="b"/>
              <a:pathLst>
                <a:path w="3641" h="3642" extrusionOk="0">
                  <a:moveTo>
                    <a:pt x="1808" y="1"/>
                  </a:moveTo>
                  <a:lnTo>
                    <a:pt x="1451" y="26"/>
                  </a:lnTo>
                  <a:lnTo>
                    <a:pt x="789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89" y="3336"/>
                  </a:lnTo>
                  <a:lnTo>
                    <a:pt x="1451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238125" y="2844100"/>
              <a:ext cx="1042550" cy="210075"/>
            </a:xfrm>
            <a:custGeom>
              <a:avLst/>
              <a:gdLst/>
              <a:ahLst/>
              <a:cxnLst/>
              <a:rect l="l" t="t" r="r" b="b"/>
              <a:pathLst>
                <a:path w="41702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6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3005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6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6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3005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5"/>
                  </a:lnTo>
                  <a:lnTo>
                    <a:pt x="30525" y="179"/>
                  </a:lnTo>
                  <a:lnTo>
                    <a:pt x="29380" y="154"/>
                  </a:lnTo>
                  <a:lnTo>
                    <a:pt x="25051" y="1"/>
                  </a:lnTo>
                  <a:lnTo>
                    <a:pt x="25051" y="434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60"/>
                  </a:lnTo>
                  <a:lnTo>
                    <a:pt x="22862" y="3718"/>
                  </a:lnTo>
                  <a:lnTo>
                    <a:pt x="22098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603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14900" y="2844100"/>
              <a:ext cx="288975" cy="149600"/>
            </a:xfrm>
            <a:custGeom>
              <a:avLst/>
              <a:gdLst/>
              <a:ahLst/>
              <a:cxnLst/>
              <a:rect l="l" t="t" r="r" b="b"/>
              <a:pathLst>
                <a:path w="11559" h="5984" extrusionOk="0">
                  <a:moveTo>
                    <a:pt x="1554" y="1"/>
                  </a:moveTo>
                  <a:lnTo>
                    <a:pt x="1" y="52"/>
                  </a:lnTo>
                  <a:lnTo>
                    <a:pt x="1" y="128"/>
                  </a:lnTo>
                  <a:lnTo>
                    <a:pt x="1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088" y="4660"/>
                  </a:lnTo>
                  <a:lnTo>
                    <a:pt x="3030" y="5296"/>
                  </a:lnTo>
                  <a:lnTo>
                    <a:pt x="4049" y="5729"/>
                  </a:lnTo>
                  <a:lnTo>
                    <a:pt x="5194" y="5958"/>
                  </a:lnTo>
                  <a:lnTo>
                    <a:pt x="5780" y="5984"/>
                  </a:lnTo>
                  <a:lnTo>
                    <a:pt x="6365" y="5958"/>
                  </a:lnTo>
                  <a:lnTo>
                    <a:pt x="7486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3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9" y="3718"/>
                  </a:lnTo>
                  <a:lnTo>
                    <a:pt x="3107" y="3260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716100" y="2459675"/>
              <a:ext cx="82775" cy="119700"/>
            </a:xfrm>
            <a:custGeom>
              <a:avLst/>
              <a:gdLst/>
              <a:ahLst/>
              <a:cxnLst/>
              <a:rect l="l" t="t" r="r" b="b"/>
              <a:pathLst>
                <a:path w="3311" h="4788" extrusionOk="0">
                  <a:moveTo>
                    <a:pt x="1554" y="1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716100" y="2568525"/>
              <a:ext cx="82775" cy="38200"/>
            </a:xfrm>
            <a:custGeom>
              <a:avLst/>
              <a:gdLst/>
              <a:ahLst/>
              <a:cxnLst/>
              <a:rect l="l" t="t" r="r" b="b"/>
              <a:pathLst>
                <a:path w="3311" h="1528" extrusionOk="0">
                  <a:moveTo>
                    <a:pt x="1" y="0"/>
                  </a:moveTo>
                  <a:lnTo>
                    <a:pt x="1" y="306"/>
                  </a:lnTo>
                  <a:lnTo>
                    <a:pt x="281" y="840"/>
                  </a:lnTo>
                  <a:lnTo>
                    <a:pt x="764" y="1273"/>
                  </a:lnTo>
                  <a:lnTo>
                    <a:pt x="1299" y="1502"/>
                  </a:lnTo>
                  <a:lnTo>
                    <a:pt x="1528" y="1528"/>
                  </a:lnTo>
                  <a:lnTo>
                    <a:pt x="1783" y="1528"/>
                  </a:lnTo>
                  <a:lnTo>
                    <a:pt x="2012" y="1502"/>
                  </a:lnTo>
                  <a:lnTo>
                    <a:pt x="2546" y="1273"/>
                  </a:lnTo>
                  <a:lnTo>
                    <a:pt x="3030" y="840"/>
                  </a:lnTo>
                  <a:lnTo>
                    <a:pt x="3310" y="306"/>
                  </a:lnTo>
                  <a:lnTo>
                    <a:pt x="3310" y="0"/>
                  </a:lnTo>
                  <a:lnTo>
                    <a:pt x="2903" y="204"/>
                  </a:lnTo>
                  <a:lnTo>
                    <a:pt x="2063" y="433"/>
                  </a:lnTo>
                  <a:lnTo>
                    <a:pt x="1223" y="433"/>
                  </a:lnTo>
                  <a:lnTo>
                    <a:pt x="408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552525" y="2434225"/>
              <a:ext cx="26750" cy="26750"/>
            </a:xfrm>
            <a:custGeom>
              <a:avLst/>
              <a:gdLst/>
              <a:ahLst/>
              <a:cxnLst/>
              <a:rect l="l" t="t" r="r" b="b"/>
              <a:pathLst>
                <a:path w="1070" h="1070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913400" y="2434225"/>
              <a:ext cx="26125" cy="26750"/>
            </a:xfrm>
            <a:custGeom>
              <a:avLst/>
              <a:gdLst/>
              <a:ahLst/>
              <a:cxnLst/>
              <a:rect l="l" t="t" r="r" b="b"/>
              <a:pathLst>
                <a:path w="1045" h="1070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10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45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506075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6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866950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19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523900" y="2341925"/>
              <a:ext cx="110125" cy="22300"/>
            </a:xfrm>
            <a:custGeom>
              <a:avLst/>
              <a:gdLst/>
              <a:ahLst/>
              <a:cxnLst/>
              <a:rect l="l" t="t" r="r" b="b"/>
              <a:pathLst>
                <a:path w="4405" h="892" fill="none" extrusionOk="0">
                  <a:moveTo>
                    <a:pt x="4404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884775" y="2341925"/>
              <a:ext cx="110125" cy="22300"/>
            </a:xfrm>
            <a:custGeom>
              <a:avLst/>
              <a:gdLst/>
              <a:ahLst/>
              <a:cxnLst/>
              <a:rect l="l" t="t" r="r" b="b"/>
              <a:pathLst>
                <a:path w="4405" h="892" fill="none" extrusionOk="0">
                  <a:moveTo>
                    <a:pt x="4405" y="892"/>
                  </a:moveTo>
                  <a:lnTo>
                    <a:pt x="4175" y="663"/>
                  </a:lnTo>
                  <a:lnTo>
                    <a:pt x="3641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697650" y="2646800"/>
              <a:ext cx="123500" cy="36300"/>
            </a:xfrm>
            <a:custGeom>
              <a:avLst/>
              <a:gdLst/>
              <a:ahLst/>
              <a:cxnLst/>
              <a:rect l="l" t="t" r="r" b="b"/>
              <a:pathLst>
                <a:path w="4940" h="1452" fill="none" extrusionOk="0">
                  <a:moveTo>
                    <a:pt x="0" y="1"/>
                  </a:moveTo>
                  <a:lnTo>
                    <a:pt x="128" y="306"/>
                  </a:lnTo>
                  <a:lnTo>
                    <a:pt x="611" y="841"/>
                  </a:lnTo>
                  <a:lnTo>
                    <a:pt x="1248" y="1223"/>
                  </a:lnTo>
                  <a:lnTo>
                    <a:pt x="2037" y="1426"/>
                  </a:lnTo>
                  <a:lnTo>
                    <a:pt x="2470" y="1452"/>
                  </a:lnTo>
                  <a:lnTo>
                    <a:pt x="2903" y="1426"/>
                  </a:lnTo>
                  <a:lnTo>
                    <a:pt x="3666" y="1223"/>
                  </a:lnTo>
                  <a:lnTo>
                    <a:pt x="4303" y="841"/>
                  </a:lnTo>
                  <a:lnTo>
                    <a:pt x="4787" y="332"/>
                  </a:lnTo>
                  <a:lnTo>
                    <a:pt x="4939" y="26"/>
                  </a:lnTo>
                </a:path>
              </a:pathLst>
            </a:custGeom>
            <a:noFill/>
            <a:ln w="21000" cap="rnd" cmpd="sng">
              <a:solidFill>
                <a:srgbClr val="D5645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364125" y="1879850"/>
              <a:ext cx="791175" cy="525750"/>
            </a:xfrm>
            <a:custGeom>
              <a:avLst/>
              <a:gdLst/>
              <a:ahLst/>
              <a:cxnLst/>
              <a:rect l="l" t="t" r="r" b="b"/>
              <a:pathLst>
                <a:path w="31647" h="21030" extrusionOk="0">
                  <a:moveTo>
                    <a:pt x="14996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40" y="3132"/>
                  </a:lnTo>
                  <a:lnTo>
                    <a:pt x="5169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54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26" y="14436"/>
                  </a:lnTo>
                  <a:lnTo>
                    <a:pt x="11865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6982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57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2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795" y="20317"/>
                  </a:lnTo>
                  <a:lnTo>
                    <a:pt x="30501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2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53" y="4100"/>
                  </a:lnTo>
                  <a:lnTo>
                    <a:pt x="25281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1280650" y="2455225"/>
              <a:ext cx="357075" cy="586225"/>
            </a:xfrm>
            <a:custGeom>
              <a:avLst/>
              <a:gdLst/>
              <a:ahLst/>
              <a:cxnLst/>
              <a:rect l="l" t="t" r="r" b="b"/>
              <a:pathLst>
                <a:path w="14283" h="23449" extrusionOk="0">
                  <a:moveTo>
                    <a:pt x="9217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306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37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408" y="6034"/>
                  </a:lnTo>
                  <a:lnTo>
                    <a:pt x="332" y="6060"/>
                  </a:lnTo>
                  <a:lnTo>
                    <a:pt x="179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51" y="7078"/>
                  </a:lnTo>
                  <a:lnTo>
                    <a:pt x="561" y="10006"/>
                  </a:lnTo>
                  <a:lnTo>
                    <a:pt x="1172" y="13494"/>
                  </a:lnTo>
                  <a:lnTo>
                    <a:pt x="1223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9" y="17694"/>
                  </a:lnTo>
                  <a:lnTo>
                    <a:pt x="10286" y="17694"/>
                  </a:lnTo>
                  <a:lnTo>
                    <a:pt x="10719" y="17618"/>
                  </a:lnTo>
                  <a:lnTo>
                    <a:pt x="11228" y="17338"/>
                  </a:lnTo>
                  <a:lnTo>
                    <a:pt x="11635" y="16803"/>
                  </a:lnTo>
                  <a:lnTo>
                    <a:pt x="11763" y="16396"/>
                  </a:lnTo>
                  <a:lnTo>
                    <a:pt x="12094" y="14970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609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74" y="3030"/>
                  </a:lnTo>
                  <a:lnTo>
                    <a:pt x="12323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59" y="1834"/>
                  </a:lnTo>
                  <a:lnTo>
                    <a:pt x="11330" y="1783"/>
                  </a:lnTo>
                  <a:lnTo>
                    <a:pt x="10922" y="1884"/>
                  </a:lnTo>
                  <a:lnTo>
                    <a:pt x="10566" y="2165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7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1365300" y="27149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1398400" y="2659525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543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1365300" y="2708550"/>
              <a:ext cx="105675" cy="159775"/>
            </a:xfrm>
            <a:custGeom>
              <a:avLst/>
              <a:gdLst/>
              <a:ahLst/>
              <a:cxnLst/>
              <a:rect l="l" t="t" r="r" b="b"/>
              <a:pathLst>
                <a:path w="4227" h="6391" extrusionOk="0">
                  <a:moveTo>
                    <a:pt x="77" y="0"/>
                  </a:moveTo>
                  <a:lnTo>
                    <a:pt x="52" y="51"/>
                  </a:lnTo>
                  <a:lnTo>
                    <a:pt x="1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8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36" y="1935"/>
                  </a:lnTo>
                  <a:lnTo>
                    <a:pt x="2394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1343025" y="2888650"/>
              <a:ext cx="183975" cy="84675"/>
            </a:xfrm>
            <a:custGeom>
              <a:avLst/>
              <a:gdLst/>
              <a:ahLst/>
              <a:cxnLst/>
              <a:rect l="l" t="t" r="r" b="b"/>
              <a:pathLst>
                <a:path w="7359" h="3387" extrusionOk="0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1303575" y="2910950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0" y="1909"/>
                  </a:lnTo>
                  <a:lnTo>
                    <a:pt x="9063" y="4023"/>
                  </a:lnTo>
                  <a:lnTo>
                    <a:pt x="9496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1281300" y="29485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7" y="0"/>
                  </a:moveTo>
                  <a:lnTo>
                    <a:pt x="0" y="4226"/>
                  </a:lnTo>
                  <a:lnTo>
                    <a:pt x="9547" y="4226"/>
                  </a:lnTo>
                  <a:lnTo>
                    <a:pt x="10056" y="2088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1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9340394-2749-724F-9BF3-6EF806C64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21653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3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Lucius template">
  <a:themeElements>
    <a:clrScheme name="Custom 347">
      <a:dk1>
        <a:srgbClr val="474F67"/>
      </a:dk1>
      <a:lt1>
        <a:srgbClr val="FFFFFF"/>
      </a:lt1>
      <a:dk2>
        <a:srgbClr val="3C78D8"/>
      </a:dk2>
      <a:lt2>
        <a:srgbClr val="A4C2F4"/>
      </a:lt2>
      <a:accent1>
        <a:srgbClr val="F58617"/>
      </a:accent1>
      <a:accent2>
        <a:srgbClr val="F14C4C"/>
      </a:accent2>
      <a:accent3>
        <a:srgbClr val="CD3676"/>
      </a:accent3>
      <a:accent4>
        <a:srgbClr val="993CA3"/>
      </a:accent4>
      <a:accent5>
        <a:srgbClr val="6CAEE3"/>
      </a:accent5>
      <a:accent6>
        <a:srgbClr val="52C5BF"/>
      </a:accent6>
      <a:hlink>
        <a:srgbClr val="474F6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631</Words>
  <Application>Microsoft Macintosh PowerPoint</Application>
  <PresentationFormat>On-screen Show (16:9)</PresentationFormat>
  <Paragraphs>124</Paragraphs>
  <Slides>19</Slides>
  <Notes>8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Sniglet</vt:lpstr>
      <vt:lpstr>Arial</vt:lpstr>
      <vt:lpstr>ABeeZee</vt:lpstr>
      <vt:lpstr>Lucius template</vt:lpstr>
      <vt:lpstr>Numeracy Jobs 25.1.21</vt:lpstr>
      <vt:lpstr>Monday 25.1.21 There are 3 jobs today </vt:lpstr>
      <vt:lpstr>Triangles </vt:lpstr>
      <vt:lpstr>Circles </vt:lpstr>
      <vt:lpstr>Squares </vt:lpstr>
      <vt:lpstr>PowerPoint Presentation</vt:lpstr>
      <vt:lpstr>PowerPoint Presentation</vt:lpstr>
      <vt:lpstr>Tuesday 26.1.21</vt:lpstr>
      <vt:lpstr>Wednesday 27.1.21 There are 3 jobs today </vt:lpstr>
      <vt:lpstr>PowerPoint Presentation</vt:lpstr>
      <vt:lpstr>PowerPoint Presentation</vt:lpstr>
      <vt:lpstr>Estimate then check … </vt:lpstr>
      <vt:lpstr>PowerPoint Presentation</vt:lpstr>
      <vt:lpstr>Thursday 28.1.21</vt:lpstr>
      <vt:lpstr>Friday 29.1.21 There are 3 jobs today </vt:lpstr>
      <vt:lpstr>Triangles </vt:lpstr>
      <vt:lpstr>Circles </vt:lpstr>
      <vt:lpstr>Squares 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Numeracy Jobs 25.1.21</dc:title>
  <cp:lastModifiedBy>Microsoft Office User</cp:lastModifiedBy>
  <cp:revision>18</cp:revision>
  <dcterms:modified xsi:type="dcterms:W3CDTF">2021-01-24T14:41:19Z</dcterms:modified>
</cp:coreProperties>
</file>