
<file path=[Content_Types].xml><?xml version="1.0" encoding="utf-8"?>
<Types xmlns="http://schemas.openxmlformats.org/package/2006/content-types">
  <Default Extension="png" ContentType="image/png"/>
  <Default Extension="tmp" ContentType="image/png"/>
  <Default Extension="m4a" ContentType="audio/mp4"/>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15"/>
  </p:notesMasterIdLst>
  <p:sldIdLst>
    <p:sldId id="256" r:id="rId2"/>
    <p:sldId id="257" r:id="rId3"/>
    <p:sldId id="258" r:id="rId4"/>
    <p:sldId id="259" r:id="rId5"/>
    <p:sldId id="287" r:id="rId6"/>
    <p:sldId id="264" r:id="rId7"/>
    <p:sldId id="288" r:id="rId8"/>
    <p:sldId id="289" r:id="rId9"/>
    <p:sldId id="290" r:id="rId10"/>
    <p:sldId id="262" r:id="rId11"/>
    <p:sldId id="260" r:id="rId12"/>
    <p:sldId id="261" r:id="rId13"/>
    <p:sldId id="291" r:id="rId14"/>
  </p:sldIdLst>
  <p:sldSz cx="9144000" cy="5143500" type="screen16x9"/>
  <p:notesSz cx="6858000" cy="9144000"/>
  <p:embeddedFontLst>
    <p:embeddedFont>
      <p:font typeface="Comic Sans MS" panose="030F0702030302020204" pitchFamily="66" charset="0"/>
      <p:regular r:id="rId16"/>
      <p:bold r:id="rId17"/>
      <p:italic r:id="rId18"/>
      <p:boldItalic r:id="rId19"/>
    </p:embeddedFont>
    <p:embeddedFont>
      <p:font typeface="Bebas Neue" panose="020B0604020202020204" charset="0"/>
      <p:regular r:id="rId20"/>
    </p:embeddedFont>
    <p:embeddedFont>
      <p:font typeface="IBM Plex Sans Condensed"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D324052-9DC2-47AB-B169-21AE27A76450}">
  <a:tblStyle styleId="{7D324052-9DC2-47AB-B169-21AE27A76450}"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65"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 name="Google Shape;4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84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357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874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9099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 name="Google Shape;50;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396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79100" y="1137350"/>
            <a:ext cx="4959600" cy="2868900"/>
          </a:xfrm>
          <a:prstGeom prst="rect">
            <a:avLst/>
          </a:prstGeom>
        </p:spPr>
        <p:txBody>
          <a:bodyPr spcFirstLastPara="1" wrap="square" lIns="0" tIns="0" rIns="0" bIns="0" anchor="ctr" anchorCtr="0">
            <a:noAutofit/>
          </a:bodyPr>
          <a:lstStyle>
            <a:lvl1pPr lvl="0" rtl="0">
              <a:spcBef>
                <a:spcPts val="0"/>
              </a:spcBef>
              <a:spcAft>
                <a:spcPts val="0"/>
              </a:spcAft>
              <a:buSzPts val="7000"/>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rgbClr val="F4FC68"/>
            </a:gs>
            <a:gs pos="58000">
              <a:schemeClr val="accent2"/>
            </a:gs>
            <a:gs pos="100000">
              <a:schemeClr val="accent2"/>
            </a:gs>
          </a:gsLst>
          <a:path path="circle">
            <a:fillToRect l="100000" t="100000"/>
          </a:path>
          <a:tileRect r="-100000" b="-100000"/>
        </a:grad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ctrTitle"/>
          </p:nvPr>
        </p:nvSpPr>
        <p:spPr>
          <a:xfrm>
            <a:off x="779100" y="1517488"/>
            <a:ext cx="4960500" cy="1628100"/>
          </a:xfrm>
          <a:prstGeom prst="rect">
            <a:avLst/>
          </a:prstGeom>
        </p:spPr>
        <p:txBody>
          <a:bodyPr spcFirstLastPara="1" wrap="square" lIns="0" tIns="0" rIns="0" bIns="0" anchor="b" anchorCtr="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13" name="Google Shape;13;p3"/>
          <p:cNvSpPr txBox="1">
            <a:spLocks noGrp="1"/>
          </p:cNvSpPr>
          <p:nvPr>
            <p:ph type="subTitle" idx="1"/>
          </p:nvPr>
        </p:nvSpPr>
        <p:spPr>
          <a:xfrm>
            <a:off x="779100" y="3242313"/>
            <a:ext cx="4960500" cy="383700"/>
          </a:xfrm>
          <a:prstGeom prst="rect">
            <a:avLst/>
          </a:prstGeom>
        </p:spPr>
        <p:txBody>
          <a:bodyPr spcFirstLastPara="1" wrap="square" lIns="0" tIns="0" rIns="0" bIns="0" anchor="t" anchorCtr="0">
            <a:noAutofit/>
          </a:bodyPr>
          <a:lstStyle>
            <a:lvl1pPr lvl="0" rtl="0">
              <a:spcBef>
                <a:spcPts val="0"/>
              </a:spcBef>
              <a:spcAft>
                <a:spcPts val="0"/>
              </a:spcAft>
              <a:buSzPts val="2400"/>
              <a:buNone/>
              <a:defRPr/>
            </a:lvl1pPr>
            <a:lvl2pPr lvl="1" rtl="0">
              <a:spcBef>
                <a:spcPts val="800"/>
              </a:spcBef>
              <a:spcAft>
                <a:spcPts val="0"/>
              </a:spcAft>
              <a:buSzPts val="3000"/>
              <a:buNone/>
              <a:defRPr sz="3000"/>
            </a:lvl2pPr>
            <a:lvl3pPr lvl="2" rtl="0">
              <a:spcBef>
                <a:spcPts val="800"/>
              </a:spcBef>
              <a:spcAft>
                <a:spcPts val="0"/>
              </a:spcAft>
              <a:buSzPts val="3000"/>
              <a:buNone/>
              <a:defRPr sz="3000"/>
            </a:lvl3pPr>
            <a:lvl4pPr lvl="3" rtl="0">
              <a:spcBef>
                <a:spcPts val="800"/>
              </a:spcBef>
              <a:spcAft>
                <a:spcPts val="0"/>
              </a:spcAft>
              <a:buSzPts val="3000"/>
              <a:buNone/>
              <a:defRPr sz="3000"/>
            </a:lvl4pPr>
            <a:lvl5pPr lvl="4" rtl="0">
              <a:spcBef>
                <a:spcPts val="800"/>
              </a:spcBef>
              <a:spcAft>
                <a:spcPts val="0"/>
              </a:spcAft>
              <a:buSzPts val="3000"/>
              <a:buNone/>
              <a:defRPr sz="3000"/>
            </a:lvl5pPr>
            <a:lvl6pPr lvl="5" rtl="0">
              <a:spcBef>
                <a:spcPts val="800"/>
              </a:spcBef>
              <a:spcAft>
                <a:spcPts val="0"/>
              </a:spcAft>
              <a:buSzPts val="3000"/>
              <a:buNone/>
              <a:defRPr sz="3000"/>
            </a:lvl6pPr>
            <a:lvl7pPr lvl="6" rtl="0">
              <a:spcBef>
                <a:spcPts val="800"/>
              </a:spcBef>
              <a:spcAft>
                <a:spcPts val="0"/>
              </a:spcAft>
              <a:buSzPts val="3000"/>
              <a:buNone/>
              <a:defRPr sz="3000"/>
            </a:lvl7pPr>
            <a:lvl8pPr lvl="7" rtl="0">
              <a:spcBef>
                <a:spcPts val="800"/>
              </a:spcBef>
              <a:spcAft>
                <a:spcPts val="0"/>
              </a:spcAft>
              <a:buSzPts val="3000"/>
              <a:buNone/>
              <a:defRPr sz="3000"/>
            </a:lvl8pPr>
            <a:lvl9pPr lvl="8" rtl="0">
              <a:spcBef>
                <a:spcPts val="800"/>
              </a:spcBef>
              <a:spcAft>
                <a:spcPts val="80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bg>
      <p:bgPr>
        <a:gradFill>
          <a:gsLst>
            <a:gs pos="0">
              <a:srgbClr val="FFE659"/>
            </a:gs>
            <a:gs pos="58000">
              <a:schemeClr val="accent4"/>
            </a:gs>
            <a:gs pos="100000">
              <a:schemeClr val="accent4"/>
            </a:gs>
          </a:gsLst>
          <a:path path="circle">
            <a:fillToRect l="100000" t="100000"/>
          </a:path>
          <a:tileRect r="-100000" b="-100000"/>
        </a:gradFill>
        <a:effectLst/>
      </p:bgPr>
    </p:bg>
    <p:spTree>
      <p:nvGrpSpPr>
        <p:cNvPr id="1" name="Shape 14"/>
        <p:cNvGrpSpPr/>
        <p:nvPr/>
      </p:nvGrpSpPr>
      <p:grpSpPr>
        <a:xfrm>
          <a:off x="0" y="0"/>
          <a:ext cx="0" cy="0"/>
          <a:chOff x="0" y="0"/>
          <a:chExt cx="0" cy="0"/>
        </a:xfrm>
      </p:grpSpPr>
      <p:sp>
        <p:nvSpPr>
          <p:cNvPr id="15" name="Google Shape;15;p4"/>
          <p:cNvSpPr/>
          <p:nvPr/>
        </p:nvSpPr>
        <p:spPr>
          <a:xfrm>
            <a:off x="781775" y="768275"/>
            <a:ext cx="6652425" cy="3622950"/>
          </a:xfrm>
          <a:custGeom>
            <a:avLst/>
            <a:gdLst/>
            <a:ahLst/>
            <a:cxnLst/>
            <a:rect l="l" t="t" r="r" b="b"/>
            <a:pathLst>
              <a:path w="266097" h="144918" extrusionOk="0">
                <a:moveTo>
                  <a:pt x="0" y="153"/>
                </a:moveTo>
                <a:lnTo>
                  <a:pt x="249225" y="0"/>
                </a:lnTo>
                <a:lnTo>
                  <a:pt x="249225" y="34949"/>
                </a:lnTo>
                <a:lnTo>
                  <a:pt x="266097" y="50315"/>
                </a:lnTo>
                <a:lnTo>
                  <a:pt x="248923" y="47415"/>
                </a:lnTo>
                <a:lnTo>
                  <a:pt x="248924" y="144918"/>
                </a:lnTo>
                <a:lnTo>
                  <a:pt x="63" y="144918"/>
                </a:lnTo>
                <a:close/>
              </a:path>
            </a:pathLst>
          </a:custGeom>
          <a:gradFill>
            <a:gsLst>
              <a:gs pos="0">
                <a:schemeClr val="lt1"/>
              </a:gs>
              <a:gs pos="100000">
                <a:schemeClr val="lt2"/>
              </a:gs>
            </a:gsLst>
            <a:path path="circle">
              <a:fillToRect l="100000" t="100000"/>
            </a:path>
            <a:tileRect r="-100000" b="-100000"/>
          </a:gradFill>
          <a:ln>
            <a:noFill/>
          </a:ln>
          <a:effectLst>
            <a:outerShdw blurRad="57150" dist="19050" dir="5400000" algn="bl" rotWithShape="0">
              <a:schemeClr val="dk1">
                <a:alpha val="30000"/>
              </a:schemeClr>
            </a:outerShdw>
          </a:effectLst>
        </p:spPr>
      </p:sp>
      <p:sp>
        <p:nvSpPr>
          <p:cNvPr id="16" name="Google Shape;16;p4"/>
          <p:cNvSpPr txBox="1">
            <a:spLocks noGrp="1"/>
          </p:cNvSpPr>
          <p:nvPr>
            <p:ph type="body" idx="1"/>
          </p:nvPr>
        </p:nvSpPr>
        <p:spPr>
          <a:xfrm>
            <a:off x="1286575" y="1250325"/>
            <a:ext cx="4844700" cy="2658600"/>
          </a:xfrm>
          <a:prstGeom prst="rect">
            <a:avLst/>
          </a:prstGeom>
        </p:spPr>
        <p:txBody>
          <a:bodyPr spcFirstLastPara="1" wrap="square" lIns="0" tIns="0" rIns="0" bIns="0" anchor="t" anchorCtr="0">
            <a:noAutofit/>
          </a:bodyPr>
          <a:lstStyle>
            <a:lvl1pPr marL="457200" lvl="0" indent="-419100" rtl="0">
              <a:spcBef>
                <a:spcPts val="0"/>
              </a:spcBef>
              <a:spcAft>
                <a:spcPts val="0"/>
              </a:spcAft>
              <a:buSzPts val="3000"/>
              <a:buChar char="▪"/>
              <a:defRPr sz="3000" i="1"/>
            </a:lvl1pPr>
            <a:lvl2pPr marL="914400" lvl="1" indent="-419100" rtl="0">
              <a:spcBef>
                <a:spcPts val="800"/>
              </a:spcBef>
              <a:spcAft>
                <a:spcPts val="0"/>
              </a:spcAft>
              <a:buSzPts val="3000"/>
              <a:buChar char="▫"/>
              <a:defRPr sz="3000" i="1"/>
            </a:lvl2pPr>
            <a:lvl3pPr marL="1371600" lvl="2" indent="-419100" rtl="0">
              <a:spcBef>
                <a:spcPts val="800"/>
              </a:spcBef>
              <a:spcAft>
                <a:spcPts val="0"/>
              </a:spcAft>
              <a:buSzPts val="3000"/>
              <a:buChar char="⬝"/>
              <a:defRPr sz="3000" i="1"/>
            </a:lvl3pPr>
            <a:lvl4pPr marL="1828800" lvl="3" indent="-419100" rtl="0">
              <a:spcBef>
                <a:spcPts val="800"/>
              </a:spcBef>
              <a:spcAft>
                <a:spcPts val="0"/>
              </a:spcAft>
              <a:buSzPts val="3000"/>
              <a:buChar char="⬞"/>
              <a:defRPr sz="3000" i="1"/>
            </a:lvl4pPr>
            <a:lvl5pPr marL="2286000" lvl="4" indent="-419100" rtl="0">
              <a:spcBef>
                <a:spcPts val="800"/>
              </a:spcBef>
              <a:spcAft>
                <a:spcPts val="0"/>
              </a:spcAft>
              <a:buSzPts val="3000"/>
              <a:buChar char="○"/>
              <a:defRPr sz="3000" i="1"/>
            </a:lvl5pPr>
            <a:lvl6pPr marL="2743200" lvl="5" indent="-419100" rtl="0">
              <a:spcBef>
                <a:spcPts val="800"/>
              </a:spcBef>
              <a:spcAft>
                <a:spcPts val="0"/>
              </a:spcAft>
              <a:buSzPts val="3000"/>
              <a:buChar char="■"/>
              <a:defRPr sz="3000" i="1"/>
            </a:lvl6pPr>
            <a:lvl7pPr marL="3200400" lvl="6" indent="-419100" rtl="0">
              <a:spcBef>
                <a:spcPts val="800"/>
              </a:spcBef>
              <a:spcAft>
                <a:spcPts val="0"/>
              </a:spcAft>
              <a:buSzPts val="3000"/>
              <a:buChar char="●"/>
              <a:defRPr sz="3000" i="1"/>
            </a:lvl7pPr>
            <a:lvl8pPr marL="3657600" lvl="7" indent="-419100" rtl="0">
              <a:spcBef>
                <a:spcPts val="800"/>
              </a:spcBef>
              <a:spcAft>
                <a:spcPts val="0"/>
              </a:spcAft>
              <a:buSzPts val="3000"/>
              <a:buChar char="○"/>
              <a:defRPr sz="3000" i="1"/>
            </a:lvl8pPr>
            <a:lvl9pPr marL="4114800" lvl="8" indent="-419100" rtl="0">
              <a:spcBef>
                <a:spcPts val="800"/>
              </a:spcBef>
              <a:spcAft>
                <a:spcPts val="800"/>
              </a:spcAft>
              <a:buSzPts val="3000"/>
              <a:buChar char="■"/>
              <a:defRPr sz="3000" i="1"/>
            </a:lvl9pPr>
          </a:lstStyle>
          <a:p>
            <a:endParaRPr/>
          </a:p>
        </p:txBody>
      </p:sp>
      <p:sp>
        <p:nvSpPr>
          <p:cNvPr id="17" name="Google Shape;17;p4"/>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bg>
      <p:bgPr>
        <a:gradFill>
          <a:gsLst>
            <a:gs pos="0">
              <a:srgbClr val="FF9F4D"/>
            </a:gs>
            <a:gs pos="58000">
              <a:schemeClr val="accent5"/>
            </a:gs>
            <a:gs pos="100000">
              <a:schemeClr val="accent5"/>
            </a:gs>
          </a:gsLst>
          <a:path path="circle">
            <a:fillToRect l="100000" t="100000"/>
          </a:path>
          <a:tileRect r="-100000" b="-100000"/>
        </a:grad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0" name="Google Shape;20;p5"/>
          <p:cNvSpPr txBox="1">
            <a:spLocks noGrp="1"/>
          </p:cNvSpPr>
          <p:nvPr>
            <p:ph type="body" idx="1"/>
          </p:nvPr>
        </p:nvSpPr>
        <p:spPr>
          <a:xfrm>
            <a:off x="779100" y="1277748"/>
            <a:ext cx="49755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SzPts val="2400"/>
              <a:buChar char="▪"/>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a:p>
        </p:txBody>
      </p:sp>
      <p:sp>
        <p:nvSpPr>
          <p:cNvPr id="21" name="Google Shape;21;p5"/>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bg>
      <p:bgPr>
        <a:gradFill>
          <a:gsLst>
            <a:gs pos="0">
              <a:srgbClr val="9FFAFF"/>
            </a:gs>
            <a:gs pos="58000">
              <a:schemeClr val="accent1"/>
            </a:gs>
            <a:gs pos="100000">
              <a:schemeClr val="accent1"/>
            </a:gs>
          </a:gsLst>
          <a:path path="circle">
            <a:fillToRect l="100000" t="100000"/>
          </a:path>
          <a:tileRect r="-100000" b="-100000"/>
        </a:gradFill>
        <a:effectLst/>
      </p:bgPr>
    </p:bg>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4" name="Google Shape;24;p6"/>
          <p:cNvSpPr txBox="1">
            <a:spLocks noGrp="1"/>
          </p:cNvSpPr>
          <p:nvPr>
            <p:ph type="body" idx="1"/>
          </p:nvPr>
        </p:nvSpPr>
        <p:spPr>
          <a:xfrm>
            <a:off x="779100" y="1353950"/>
            <a:ext cx="2324700" cy="34182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25" name="Google Shape;25;p6"/>
          <p:cNvSpPr txBox="1">
            <a:spLocks noGrp="1"/>
          </p:cNvSpPr>
          <p:nvPr>
            <p:ph type="body" idx="2"/>
          </p:nvPr>
        </p:nvSpPr>
        <p:spPr>
          <a:xfrm>
            <a:off x="3429910" y="1353950"/>
            <a:ext cx="2324700" cy="3418200"/>
          </a:xfrm>
          <a:prstGeom prst="rect">
            <a:avLst/>
          </a:prstGeom>
        </p:spPr>
        <p:txBody>
          <a:bodyPr spcFirstLastPara="1" wrap="square" lIns="0" tIns="0" rIns="0" bIns="0" anchor="t" anchorCtr="0">
            <a:noAutofit/>
          </a:bodyPr>
          <a:lstStyle>
            <a:lvl1pPr marL="457200" lvl="0" indent="-355600" rtl="0">
              <a:spcBef>
                <a:spcPts val="0"/>
              </a:spcBef>
              <a:spcAft>
                <a:spcPts val="0"/>
              </a:spcAft>
              <a:buSzPts val="2000"/>
              <a:buChar char="▪"/>
              <a:defRPr sz="2000"/>
            </a:lvl1pPr>
            <a:lvl2pPr marL="914400" lvl="1" indent="-355600" rtl="0">
              <a:spcBef>
                <a:spcPts val="800"/>
              </a:spcBef>
              <a:spcAft>
                <a:spcPts val="0"/>
              </a:spcAft>
              <a:buSzPts val="2000"/>
              <a:buChar char="▫"/>
              <a:defRPr sz="2000"/>
            </a:lvl2pPr>
            <a:lvl3pPr marL="1371600" lvl="2" indent="-355600" rtl="0">
              <a:spcBef>
                <a:spcPts val="800"/>
              </a:spcBef>
              <a:spcAft>
                <a:spcPts val="0"/>
              </a:spcAft>
              <a:buSzPts val="2000"/>
              <a:buChar char="⬝"/>
              <a:defRPr sz="2000"/>
            </a:lvl3pPr>
            <a:lvl4pPr marL="1828800" lvl="3" indent="-355600" rtl="0">
              <a:spcBef>
                <a:spcPts val="800"/>
              </a:spcBef>
              <a:spcAft>
                <a:spcPts val="0"/>
              </a:spcAft>
              <a:buSzPts val="2000"/>
              <a:buChar char="⬞"/>
              <a:defRPr sz="2000"/>
            </a:lvl4pPr>
            <a:lvl5pPr marL="2286000" lvl="4" indent="-355600" rtl="0">
              <a:spcBef>
                <a:spcPts val="800"/>
              </a:spcBef>
              <a:spcAft>
                <a:spcPts val="0"/>
              </a:spcAft>
              <a:buSzPts val="2000"/>
              <a:buChar char="○"/>
              <a:defRPr sz="2000"/>
            </a:lvl5pPr>
            <a:lvl6pPr marL="2743200" lvl="5" indent="-355600" rtl="0">
              <a:spcBef>
                <a:spcPts val="800"/>
              </a:spcBef>
              <a:spcAft>
                <a:spcPts val="0"/>
              </a:spcAft>
              <a:buSzPts val="2000"/>
              <a:buChar char="■"/>
              <a:defRPr sz="2000"/>
            </a:lvl6pPr>
            <a:lvl7pPr marL="3200400" lvl="6" indent="-355600" rtl="0">
              <a:spcBef>
                <a:spcPts val="800"/>
              </a:spcBef>
              <a:spcAft>
                <a:spcPts val="0"/>
              </a:spcAft>
              <a:buSzPts val="2000"/>
              <a:buChar char="●"/>
              <a:defRPr sz="2000"/>
            </a:lvl7pPr>
            <a:lvl8pPr marL="3657600" lvl="7" indent="-355600" rtl="0">
              <a:spcBef>
                <a:spcPts val="800"/>
              </a:spcBef>
              <a:spcAft>
                <a:spcPts val="0"/>
              </a:spcAft>
              <a:buSzPts val="2000"/>
              <a:buChar char="○"/>
              <a:defRPr sz="2000"/>
            </a:lvl8pPr>
            <a:lvl9pPr marL="4114800" lvl="8" indent="-355600" rtl="0">
              <a:spcBef>
                <a:spcPts val="800"/>
              </a:spcBef>
              <a:spcAft>
                <a:spcPts val="800"/>
              </a:spcAft>
              <a:buSzPts val="2000"/>
              <a:buChar char="■"/>
              <a:defRPr sz="2000"/>
            </a:lvl9pPr>
          </a:lstStyle>
          <a:p>
            <a:endParaRPr/>
          </a:p>
        </p:txBody>
      </p:sp>
      <p:sp>
        <p:nvSpPr>
          <p:cNvPr id="26" name="Google Shape;26;p6"/>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bg>
      <p:bgPr>
        <a:gradFill>
          <a:gsLst>
            <a:gs pos="0">
              <a:srgbClr val="F4FC68"/>
            </a:gs>
            <a:gs pos="58000">
              <a:schemeClr val="accent2"/>
            </a:gs>
            <a:gs pos="100000">
              <a:schemeClr val="accent2"/>
            </a:gs>
          </a:gsLst>
          <a:path path="circle">
            <a:fillToRect l="100000" t="100000"/>
          </a:path>
          <a:tileRect r="-100000" b="-100000"/>
        </a:gradFill>
        <a:effectLst/>
      </p:bgPr>
    </p:bg>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29" name="Google Shape;29;p7"/>
          <p:cNvSpPr txBox="1">
            <a:spLocks noGrp="1"/>
          </p:cNvSpPr>
          <p:nvPr>
            <p:ph type="body" idx="1"/>
          </p:nvPr>
        </p:nvSpPr>
        <p:spPr>
          <a:xfrm>
            <a:off x="779100" y="1353950"/>
            <a:ext cx="1878600" cy="3418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0" name="Google Shape;30;p7"/>
          <p:cNvSpPr txBox="1">
            <a:spLocks noGrp="1"/>
          </p:cNvSpPr>
          <p:nvPr>
            <p:ph type="body" idx="2"/>
          </p:nvPr>
        </p:nvSpPr>
        <p:spPr>
          <a:xfrm>
            <a:off x="2854792" y="1353950"/>
            <a:ext cx="1878600" cy="3418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1" name="Google Shape;31;p7"/>
          <p:cNvSpPr txBox="1">
            <a:spLocks noGrp="1"/>
          </p:cNvSpPr>
          <p:nvPr>
            <p:ph type="body" idx="3"/>
          </p:nvPr>
        </p:nvSpPr>
        <p:spPr>
          <a:xfrm>
            <a:off x="4930485" y="1353950"/>
            <a:ext cx="1878600" cy="3418200"/>
          </a:xfrm>
          <a:prstGeom prst="rect">
            <a:avLst/>
          </a:prstGeom>
        </p:spPr>
        <p:txBody>
          <a:bodyPr spcFirstLastPara="1" wrap="square" lIns="0" tIns="0" rIns="0" bIns="0" anchor="t" anchorCtr="0">
            <a:noAutofit/>
          </a:bodyPr>
          <a:lstStyle>
            <a:lvl1pPr marL="457200" lvl="0" indent="-342900" rtl="0">
              <a:spcBef>
                <a:spcPts val="0"/>
              </a:spcBef>
              <a:spcAft>
                <a:spcPts val="0"/>
              </a:spcAft>
              <a:buSzPts val="1800"/>
              <a:buChar char="▪"/>
              <a:defRPr sz="1800"/>
            </a:lvl1pPr>
            <a:lvl2pPr marL="914400" lvl="1" indent="-342900" rtl="0">
              <a:spcBef>
                <a:spcPts val="800"/>
              </a:spcBef>
              <a:spcAft>
                <a:spcPts val="0"/>
              </a:spcAft>
              <a:buSzPts val="1800"/>
              <a:buChar char="▫"/>
              <a:defRPr sz="1800"/>
            </a:lvl2pPr>
            <a:lvl3pPr marL="1371600" lvl="2" indent="-342900" rtl="0">
              <a:spcBef>
                <a:spcPts val="800"/>
              </a:spcBef>
              <a:spcAft>
                <a:spcPts val="0"/>
              </a:spcAft>
              <a:buSzPts val="1800"/>
              <a:buChar char="⬝"/>
              <a:defRPr sz="1800"/>
            </a:lvl3pPr>
            <a:lvl4pPr marL="1828800" lvl="3" indent="-342900" rtl="0">
              <a:spcBef>
                <a:spcPts val="800"/>
              </a:spcBef>
              <a:spcAft>
                <a:spcPts val="0"/>
              </a:spcAft>
              <a:buSzPts val="1800"/>
              <a:buChar char="⬞"/>
              <a:defRPr sz="1800"/>
            </a:lvl4pPr>
            <a:lvl5pPr marL="2286000" lvl="4" indent="-342900" rtl="0">
              <a:spcBef>
                <a:spcPts val="800"/>
              </a:spcBef>
              <a:spcAft>
                <a:spcPts val="0"/>
              </a:spcAft>
              <a:buSzPts val="1800"/>
              <a:buChar char="○"/>
              <a:defRPr sz="1800"/>
            </a:lvl5pPr>
            <a:lvl6pPr marL="2743200" lvl="5" indent="-342900" rtl="0">
              <a:spcBef>
                <a:spcPts val="800"/>
              </a:spcBef>
              <a:spcAft>
                <a:spcPts val="0"/>
              </a:spcAft>
              <a:buSzPts val="1800"/>
              <a:buChar char="■"/>
              <a:defRPr sz="1800"/>
            </a:lvl6pPr>
            <a:lvl7pPr marL="3200400" lvl="6" indent="-342900" rtl="0">
              <a:spcBef>
                <a:spcPts val="800"/>
              </a:spcBef>
              <a:spcAft>
                <a:spcPts val="0"/>
              </a:spcAft>
              <a:buSzPts val="1800"/>
              <a:buChar char="●"/>
              <a:defRPr sz="1800"/>
            </a:lvl7pPr>
            <a:lvl8pPr marL="3657600" lvl="7" indent="-342900" rtl="0">
              <a:spcBef>
                <a:spcPts val="800"/>
              </a:spcBef>
              <a:spcAft>
                <a:spcPts val="0"/>
              </a:spcAft>
              <a:buSzPts val="1800"/>
              <a:buChar char="○"/>
              <a:defRPr sz="1800"/>
            </a:lvl8pPr>
            <a:lvl9pPr marL="4114800" lvl="8" indent="-342900" rtl="0">
              <a:spcBef>
                <a:spcPts val="800"/>
              </a:spcBef>
              <a:spcAft>
                <a:spcPts val="800"/>
              </a:spcAft>
              <a:buSzPts val="1800"/>
              <a:buChar char="■"/>
              <a:defRPr sz="1800"/>
            </a:lvl9pPr>
          </a:lstStyle>
          <a:p>
            <a:endParaRPr/>
          </a:p>
        </p:txBody>
      </p:sp>
      <p:sp>
        <p:nvSpPr>
          <p:cNvPr id="32" name="Google Shape;32;p7"/>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gradFill>
          <a:gsLst>
            <a:gs pos="0">
              <a:srgbClr val="44506E"/>
            </a:gs>
            <a:gs pos="58000">
              <a:schemeClr val="dk1"/>
            </a:gs>
            <a:gs pos="100000">
              <a:schemeClr val="dk1"/>
            </a:gs>
          </a:gsLst>
          <a:path path="circle">
            <a:fillToRect l="100000" t="100000"/>
          </a:path>
          <a:tileRect r="-100000" b="-100000"/>
        </a:gradFill>
        <a:effectLst/>
      </p:bgPr>
    </p:bg>
    <p:spTree>
      <p:nvGrpSpPr>
        <p:cNvPr id="1" name="Shape 39"/>
        <p:cNvGrpSpPr/>
        <p:nvPr/>
      </p:nvGrpSpPr>
      <p:grpSpPr>
        <a:xfrm>
          <a:off x="0" y="0"/>
          <a:ext cx="0" cy="0"/>
          <a:chOff x="0" y="0"/>
          <a:chExt cx="0" cy="0"/>
        </a:xfrm>
      </p:grpSpPr>
      <p:sp>
        <p:nvSpPr>
          <p:cNvPr id="40" name="Google Shape;40;p10"/>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9FFAFF"/>
            </a:gs>
            <a:gs pos="58000">
              <a:schemeClr val="accent1"/>
            </a:gs>
            <a:gs pos="100000">
              <a:schemeClr val="accent1"/>
            </a:gs>
          </a:gsLst>
          <a:path path="circle">
            <a:fillToRect l="100000" t="100000"/>
          </a:path>
          <a:tileRect r="-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9100" y="759800"/>
            <a:ext cx="7593300" cy="396300"/>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b" anchorCtr="0">
            <a:noAutofit/>
          </a:bodyPr>
          <a:lstStyle>
            <a:lvl1pPr lvl="0"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1pPr>
            <a:lvl2pPr lvl="1"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2pPr>
            <a:lvl3pPr lvl="2"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3pPr>
            <a:lvl4pPr lvl="3"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4pPr>
            <a:lvl5pPr lvl="4"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5pPr>
            <a:lvl6pPr lvl="5"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6pPr>
            <a:lvl7pPr lvl="6"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7pPr>
            <a:lvl8pPr lvl="7"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8pPr>
            <a:lvl9pPr lvl="8" rtl="0">
              <a:lnSpc>
                <a:spcPct val="90000"/>
              </a:lnSpc>
              <a:spcBef>
                <a:spcPts val="0"/>
              </a:spcBef>
              <a:spcAft>
                <a:spcPts val="0"/>
              </a:spcAft>
              <a:buClr>
                <a:schemeClr val="lt1"/>
              </a:buClr>
              <a:buSzPts val="3400"/>
              <a:buFont typeface="Bebas Neue"/>
              <a:buNone/>
              <a:defRPr sz="34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79100" y="1277748"/>
            <a:ext cx="4975500" cy="30339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1pPr>
            <a:lvl2pPr marL="914400" lvl="1"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2pPr>
            <a:lvl3pPr marL="1371600" lvl="2"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3pPr>
            <a:lvl4pPr marL="1828800" lvl="3"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4pPr>
            <a:lvl5pPr marL="2286000" lvl="4"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5pPr>
            <a:lvl6pPr marL="2743200" lvl="5"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6pPr>
            <a:lvl7pPr marL="3200400" lvl="6"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7pPr>
            <a:lvl8pPr marL="3657600" lvl="7" indent="-381000" rtl="0">
              <a:lnSpc>
                <a:spcPct val="115000"/>
              </a:lnSpc>
              <a:spcBef>
                <a:spcPts val="800"/>
              </a:spcBef>
              <a:spcAft>
                <a:spcPts val="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8pPr>
            <a:lvl9pPr marL="4114800" lvl="8" indent="-381000" rtl="0">
              <a:lnSpc>
                <a:spcPct val="115000"/>
              </a:lnSpc>
              <a:spcBef>
                <a:spcPts val="800"/>
              </a:spcBef>
              <a:spcAft>
                <a:spcPts val="800"/>
              </a:spcAft>
              <a:buClr>
                <a:schemeClr val="dk1"/>
              </a:buClr>
              <a:buSzPts val="2400"/>
              <a:buFont typeface="IBM Plex Sans Condensed"/>
              <a:buChar char="■"/>
              <a:defRPr sz="2400">
                <a:solidFill>
                  <a:schemeClr val="dk1"/>
                </a:solidFill>
                <a:latin typeface="IBM Plex Sans Condensed"/>
                <a:ea typeface="IBM Plex Sans Condensed"/>
                <a:cs typeface="IBM Plex Sans Condensed"/>
                <a:sym typeface="IBM Plex Sans Condensed"/>
              </a:defRPr>
            </a:lvl9pPr>
          </a:lstStyle>
          <a:p>
            <a:endParaRPr/>
          </a:p>
        </p:txBody>
      </p:sp>
      <p:sp>
        <p:nvSpPr>
          <p:cNvPr id="8" name="Google Shape;8;p1"/>
          <p:cNvSpPr txBox="1">
            <a:spLocks noGrp="1"/>
          </p:cNvSpPr>
          <p:nvPr>
            <p:ph type="sldNum" idx="12"/>
          </p:nvPr>
        </p:nvSpPr>
        <p:spPr>
          <a:xfrm>
            <a:off x="8404375" y="4643093"/>
            <a:ext cx="548700" cy="316800"/>
          </a:xfrm>
          <a:prstGeom prst="rect">
            <a:avLst/>
          </a:prstGeom>
          <a:noFill/>
          <a:ln>
            <a:noFill/>
          </a:ln>
          <a:effectLst>
            <a:outerShdw blurRad="42863" dist="9525" dir="5400000" algn="bl" rotWithShape="0">
              <a:schemeClr val="dk1">
                <a:alpha val="30000"/>
              </a:schemeClr>
            </a:outerShdw>
          </a:effectLst>
        </p:spPr>
        <p:txBody>
          <a:bodyPr spcFirstLastPara="1" wrap="square" lIns="0" tIns="0" rIns="0" bIns="0" anchor="b" anchorCtr="0">
            <a:noAutofit/>
          </a:bodyPr>
          <a:lstStyle>
            <a:lvl1pPr marL="0" marR="0" lvl="0"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1pPr>
            <a:lvl2pPr marL="0" marR="0" lvl="1"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2pPr>
            <a:lvl3pPr marL="0" marR="0" lvl="2"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3pPr>
            <a:lvl4pPr marL="0" marR="0" lvl="3"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4pPr>
            <a:lvl5pPr marL="0" marR="0" lvl="4"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5pPr>
            <a:lvl6pPr marL="0" marR="0" lvl="5"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6pPr>
            <a:lvl7pPr marL="0" marR="0" lvl="6"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7pPr>
            <a:lvl8pPr marL="0" marR="0" lvl="7"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8pPr>
            <a:lvl9pPr marL="0" marR="0" lvl="8" indent="0" algn="r" rtl="0">
              <a:lnSpc>
                <a:spcPct val="90000"/>
              </a:lnSpc>
              <a:spcBef>
                <a:spcPts val="0"/>
              </a:spcBef>
              <a:spcAft>
                <a:spcPts val="0"/>
              </a:spcAft>
              <a:buSzPts val="1800"/>
              <a:buNone/>
              <a:defRPr sz="1800">
                <a:solidFill>
                  <a:schemeClr val="lt1"/>
                </a:solidFill>
                <a:latin typeface="Bebas Neue"/>
                <a:ea typeface="Bebas Neue"/>
                <a:cs typeface="Bebas Neue"/>
                <a:sym typeface="Bebas Neue"/>
              </a:defRPr>
            </a:lvl9pPr>
          </a:lstStyle>
          <a:p>
            <a:pPr marL="0" lvl="0" indent="0" algn="r" rtl="0">
              <a:spcBef>
                <a:spcPts val="0"/>
              </a:spcBef>
              <a:spcAft>
                <a:spcPts val="0"/>
              </a:spcAft>
              <a:buClr>
                <a:schemeClr val="lt1"/>
              </a:buClr>
              <a:buSzPts val="1800"/>
              <a:buFont typeface="Bebas Neue"/>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6"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notesSlide" Target="../notesSlides/notesSlide10.xml"/><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vimeo.com/498907133" TargetMode="External"/><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7.xml"/><Relationship Id="rId7" Type="http://schemas.openxmlformats.org/officeDocument/2006/relationships/image" Target="../media/image7.tm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www.phonicsplay.co.uk/"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Google Shape;45;p11"/>
          <p:cNvSpPr txBox="1">
            <a:spLocks noGrp="1"/>
          </p:cNvSpPr>
          <p:nvPr>
            <p:ph type="ctrTitle"/>
          </p:nvPr>
        </p:nvSpPr>
        <p:spPr>
          <a:xfrm>
            <a:off x="779100" y="1137350"/>
            <a:ext cx="4959600" cy="28689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smtClean="0"/>
              <a:t>LITERACY JOBS </a:t>
            </a:r>
            <a:br>
              <a:rPr lang="en" dirty="0" smtClean="0"/>
            </a:br>
            <a:r>
              <a:rPr lang="en" dirty="0" smtClean="0"/>
              <a:t>FOR WEEK BEGINNING 11.1.21</a:t>
            </a:r>
            <a:endParaRPr dirty="0"/>
          </a:p>
        </p:txBody>
      </p:sp>
      <p:pic>
        <p:nvPicPr>
          <p:cNvPr id="46" name="Google Shape;46;p11"/>
          <p:cNvPicPr preferRelativeResize="0"/>
          <p:nvPr/>
        </p:nvPicPr>
        <p:blipFill>
          <a:blip r:embed="rId3">
            <a:alphaModFix/>
          </a:blip>
          <a:stretch>
            <a:fillRect/>
          </a:stretch>
        </p:blipFill>
        <p:spPr>
          <a:xfrm>
            <a:off x="5611448" y="847620"/>
            <a:ext cx="3162577" cy="4034313"/>
          </a:xfrm>
          <a:prstGeom prst="rect">
            <a:avLst/>
          </a:prstGeom>
          <a:noFill/>
          <a:ln>
            <a:noFill/>
          </a:ln>
        </p:spPr>
      </p:pic>
      <p:pic>
        <p:nvPicPr>
          <p:cNvPr id="47" name="Google Shape;47;p11"/>
          <p:cNvPicPr preferRelativeResize="0"/>
          <p:nvPr/>
        </p:nvPicPr>
        <p:blipFill>
          <a:blip r:embed="rId4">
            <a:alphaModFix/>
          </a:blip>
          <a:stretch>
            <a:fillRect/>
          </a:stretch>
        </p:blipFill>
        <p:spPr>
          <a:xfrm>
            <a:off x="5233075" y="119232"/>
            <a:ext cx="767393" cy="767396"/>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7"/>
          <p:cNvSpPr/>
          <p:nvPr/>
        </p:nvSpPr>
        <p:spPr>
          <a:xfrm>
            <a:off x="8538395" y="2791190"/>
            <a:ext cx="123645" cy="117643"/>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7" name="Google Shape;107;p17"/>
          <p:cNvGrpSpPr/>
          <p:nvPr/>
        </p:nvGrpSpPr>
        <p:grpSpPr>
          <a:xfrm>
            <a:off x="8211529" y="1845140"/>
            <a:ext cx="529742" cy="527996"/>
            <a:chOff x="6654650" y="3665275"/>
            <a:chExt cx="409100" cy="409125"/>
          </a:xfrm>
        </p:grpSpPr>
        <p:sp>
          <p:nvSpPr>
            <p:cNvPr id="108" name="Google Shape;108;p17"/>
            <p:cNvSpPr/>
            <p:nvPr/>
          </p:nvSpPr>
          <p:spPr>
            <a:xfrm>
              <a:off x="6808525" y="3819150"/>
              <a:ext cx="211875" cy="211900"/>
            </a:xfrm>
            <a:custGeom>
              <a:avLst/>
              <a:gdLst/>
              <a:ahLst/>
              <a:cxnLst/>
              <a:rect l="l" t="t" r="r" b="b"/>
              <a:pathLst>
                <a:path w="8475" h="8476" extrusionOk="0">
                  <a:moveTo>
                    <a:pt x="8157" y="0"/>
                  </a:moveTo>
                  <a:lnTo>
                    <a:pt x="7327" y="1075"/>
                  </a:lnTo>
                  <a:lnTo>
                    <a:pt x="6399" y="2150"/>
                  </a:lnTo>
                  <a:lnTo>
                    <a:pt x="5422" y="3249"/>
                  </a:lnTo>
                  <a:lnTo>
                    <a:pt x="4347" y="4348"/>
                  </a:lnTo>
                  <a:lnTo>
                    <a:pt x="3248" y="5422"/>
                  </a:lnTo>
                  <a:lnTo>
                    <a:pt x="2149" y="6399"/>
                  </a:lnTo>
                  <a:lnTo>
                    <a:pt x="1075" y="7327"/>
                  </a:lnTo>
                  <a:lnTo>
                    <a:pt x="0" y="8158"/>
                  </a:lnTo>
                  <a:lnTo>
                    <a:pt x="440" y="8280"/>
                  </a:lnTo>
                  <a:lnTo>
                    <a:pt x="855" y="8377"/>
                  </a:lnTo>
                  <a:lnTo>
                    <a:pt x="1294" y="8426"/>
                  </a:lnTo>
                  <a:lnTo>
                    <a:pt x="1734" y="8475"/>
                  </a:lnTo>
                  <a:lnTo>
                    <a:pt x="2174" y="8475"/>
                  </a:lnTo>
                  <a:lnTo>
                    <a:pt x="2613" y="8451"/>
                  </a:lnTo>
                  <a:lnTo>
                    <a:pt x="3028" y="8402"/>
                  </a:lnTo>
                  <a:lnTo>
                    <a:pt x="3468" y="8304"/>
                  </a:lnTo>
                  <a:lnTo>
                    <a:pt x="3883" y="8207"/>
                  </a:lnTo>
                  <a:lnTo>
                    <a:pt x="4323" y="8060"/>
                  </a:lnTo>
                  <a:lnTo>
                    <a:pt x="4714" y="7889"/>
                  </a:lnTo>
                  <a:lnTo>
                    <a:pt x="5129" y="7694"/>
                  </a:lnTo>
                  <a:lnTo>
                    <a:pt x="5520" y="7449"/>
                  </a:lnTo>
                  <a:lnTo>
                    <a:pt x="5886" y="7205"/>
                  </a:lnTo>
                  <a:lnTo>
                    <a:pt x="6252" y="6912"/>
                  </a:lnTo>
                  <a:lnTo>
                    <a:pt x="6594" y="6595"/>
                  </a:lnTo>
                  <a:lnTo>
                    <a:pt x="6912" y="6253"/>
                  </a:lnTo>
                  <a:lnTo>
                    <a:pt x="7205" y="5886"/>
                  </a:lnTo>
                  <a:lnTo>
                    <a:pt x="7449" y="5520"/>
                  </a:lnTo>
                  <a:lnTo>
                    <a:pt x="7693" y="5129"/>
                  </a:lnTo>
                  <a:lnTo>
                    <a:pt x="7889" y="4714"/>
                  </a:lnTo>
                  <a:lnTo>
                    <a:pt x="8060" y="4323"/>
                  </a:lnTo>
                  <a:lnTo>
                    <a:pt x="8206" y="3884"/>
                  </a:lnTo>
                  <a:lnTo>
                    <a:pt x="8304" y="3468"/>
                  </a:lnTo>
                  <a:lnTo>
                    <a:pt x="8402" y="3029"/>
                  </a:lnTo>
                  <a:lnTo>
                    <a:pt x="8450" y="2614"/>
                  </a:lnTo>
                  <a:lnTo>
                    <a:pt x="8475" y="2174"/>
                  </a:lnTo>
                  <a:lnTo>
                    <a:pt x="8475" y="1734"/>
                  </a:lnTo>
                  <a:lnTo>
                    <a:pt x="8426" y="1295"/>
                  </a:lnTo>
                  <a:lnTo>
                    <a:pt x="8377" y="855"/>
                  </a:lnTo>
                  <a:lnTo>
                    <a:pt x="8279" y="440"/>
                  </a:lnTo>
                  <a:lnTo>
                    <a:pt x="81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p:nvPr/>
          </p:nvSpPr>
          <p:spPr>
            <a:xfrm>
              <a:off x="6654650" y="3665275"/>
              <a:ext cx="409100" cy="409125"/>
            </a:xfrm>
            <a:custGeom>
              <a:avLst/>
              <a:gdLst/>
              <a:ahLst/>
              <a:cxnLst/>
              <a:rect l="l" t="t" r="r" b="b"/>
              <a:pathLst>
                <a:path w="16364" h="16365" extrusionOk="0">
                  <a:moveTo>
                    <a:pt x="13580" y="1686"/>
                  </a:moveTo>
                  <a:lnTo>
                    <a:pt x="13677" y="1735"/>
                  </a:lnTo>
                  <a:lnTo>
                    <a:pt x="13775" y="1759"/>
                  </a:lnTo>
                  <a:lnTo>
                    <a:pt x="13848" y="1832"/>
                  </a:lnTo>
                  <a:lnTo>
                    <a:pt x="13897" y="1906"/>
                  </a:lnTo>
                  <a:lnTo>
                    <a:pt x="13946" y="1979"/>
                  </a:lnTo>
                  <a:lnTo>
                    <a:pt x="13970" y="2077"/>
                  </a:lnTo>
                  <a:lnTo>
                    <a:pt x="13995" y="2174"/>
                  </a:lnTo>
                  <a:lnTo>
                    <a:pt x="13995" y="2419"/>
                  </a:lnTo>
                  <a:lnTo>
                    <a:pt x="13922" y="2687"/>
                  </a:lnTo>
                  <a:lnTo>
                    <a:pt x="13824" y="3029"/>
                  </a:lnTo>
                  <a:lnTo>
                    <a:pt x="13677" y="3371"/>
                  </a:lnTo>
                  <a:lnTo>
                    <a:pt x="13482" y="3762"/>
                  </a:lnTo>
                  <a:lnTo>
                    <a:pt x="13238" y="4177"/>
                  </a:lnTo>
                  <a:lnTo>
                    <a:pt x="12993" y="3908"/>
                  </a:lnTo>
                  <a:lnTo>
                    <a:pt x="12749" y="3615"/>
                  </a:lnTo>
                  <a:lnTo>
                    <a:pt x="12407" y="3298"/>
                  </a:lnTo>
                  <a:lnTo>
                    <a:pt x="12041" y="3029"/>
                  </a:lnTo>
                  <a:lnTo>
                    <a:pt x="11675" y="2761"/>
                  </a:lnTo>
                  <a:lnTo>
                    <a:pt x="11308" y="2541"/>
                  </a:lnTo>
                  <a:lnTo>
                    <a:pt x="11748" y="2272"/>
                  </a:lnTo>
                  <a:lnTo>
                    <a:pt x="12187" y="2052"/>
                  </a:lnTo>
                  <a:lnTo>
                    <a:pt x="12554" y="1881"/>
                  </a:lnTo>
                  <a:lnTo>
                    <a:pt x="12920" y="1759"/>
                  </a:lnTo>
                  <a:lnTo>
                    <a:pt x="13213" y="1686"/>
                  </a:lnTo>
                  <a:close/>
                  <a:moveTo>
                    <a:pt x="9721" y="3591"/>
                  </a:moveTo>
                  <a:lnTo>
                    <a:pt x="9794" y="3615"/>
                  </a:lnTo>
                  <a:lnTo>
                    <a:pt x="9916" y="3713"/>
                  </a:lnTo>
                  <a:lnTo>
                    <a:pt x="10014" y="3835"/>
                  </a:lnTo>
                  <a:lnTo>
                    <a:pt x="10038" y="3908"/>
                  </a:lnTo>
                  <a:lnTo>
                    <a:pt x="10038" y="3982"/>
                  </a:lnTo>
                  <a:lnTo>
                    <a:pt x="10038" y="4055"/>
                  </a:lnTo>
                  <a:lnTo>
                    <a:pt x="10014" y="4128"/>
                  </a:lnTo>
                  <a:lnTo>
                    <a:pt x="9916" y="4250"/>
                  </a:lnTo>
                  <a:lnTo>
                    <a:pt x="9794" y="4348"/>
                  </a:lnTo>
                  <a:lnTo>
                    <a:pt x="9721" y="4372"/>
                  </a:lnTo>
                  <a:lnTo>
                    <a:pt x="9574" y="4372"/>
                  </a:lnTo>
                  <a:lnTo>
                    <a:pt x="9501" y="4348"/>
                  </a:lnTo>
                  <a:lnTo>
                    <a:pt x="9379" y="4250"/>
                  </a:lnTo>
                  <a:lnTo>
                    <a:pt x="9281" y="4128"/>
                  </a:lnTo>
                  <a:lnTo>
                    <a:pt x="9257" y="4055"/>
                  </a:lnTo>
                  <a:lnTo>
                    <a:pt x="9257" y="3982"/>
                  </a:lnTo>
                  <a:lnTo>
                    <a:pt x="9257" y="3908"/>
                  </a:lnTo>
                  <a:lnTo>
                    <a:pt x="9281" y="3835"/>
                  </a:lnTo>
                  <a:lnTo>
                    <a:pt x="9379" y="3713"/>
                  </a:lnTo>
                  <a:lnTo>
                    <a:pt x="9501" y="3615"/>
                  </a:lnTo>
                  <a:lnTo>
                    <a:pt x="9574" y="3591"/>
                  </a:lnTo>
                  <a:close/>
                  <a:moveTo>
                    <a:pt x="8182" y="3322"/>
                  </a:moveTo>
                  <a:lnTo>
                    <a:pt x="8304" y="3347"/>
                  </a:lnTo>
                  <a:lnTo>
                    <a:pt x="8402" y="3371"/>
                  </a:lnTo>
                  <a:lnTo>
                    <a:pt x="8500" y="3420"/>
                  </a:lnTo>
                  <a:lnTo>
                    <a:pt x="8597" y="3493"/>
                  </a:lnTo>
                  <a:lnTo>
                    <a:pt x="8671" y="3591"/>
                  </a:lnTo>
                  <a:lnTo>
                    <a:pt x="8719" y="3689"/>
                  </a:lnTo>
                  <a:lnTo>
                    <a:pt x="8768" y="3786"/>
                  </a:lnTo>
                  <a:lnTo>
                    <a:pt x="8768" y="3908"/>
                  </a:lnTo>
                  <a:lnTo>
                    <a:pt x="8768" y="4031"/>
                  </a:lnTo>
                  <a:lnTo>
                    <a:pt x="8719" y="4153"/>
                  </a:lnTo>
                  <a:lnTo>
                    <a:pt x="8671" y="4250"/>
                  </a:lnTo>
                  <a:lnTo>
                    <a:pt x="8597" y="4324"/>
                  </a:lnTo>
                  <a:lnTo>
                    <a:pt x="8500" y="4397"/>
                  </a:lnTo>
                  <a:lnTo>
                    <a:pt x="8402" y="4446"/>
                  </a:lnTo>
                  <a:lnTo>
                    <a:pt x="8304" y="4495"/>
                  </a:lnTo>
                  <a:lnTo>
                    <a:pt x="8060" y="4495"/>
                  </a:lnTo>
                  <a:lnTo>
                    <a:pt x="7962" y="4446"/>
                  </a:lnTo>
                  <a:lnTo>
                    <a:pt x="7865" y="4397"/>
                  </a:lnTo>
                  <a:lnTo>
                    <a:pt x="7767" y="4324"/>
                  </a:lnTo>
                  <a:lnTo>
                    <a:pt x="7694" y="4250"/>
                  </a:lnTo>
                  <a:lnTo>
                    <a:pt x="7645" y="4153"/>
                  </a:lnTo>
                  <a:lnTo>
                    <a:pt x="7596" y="4031"/>
                  </a:lnTo>
                  <a:lnTo>
                    <a:pt x="7596" y="3908"/>
                  </a:lnTo>
                  <a:lnTo>
                    <a:pt x="7596" y="3786"/>
                  </a:lnTo>
                  <a:lnTo>
                    <a:pt x="7645" y="3689"/>
                  </a:lnTo>
                  <a:lnTo>
                    <a:pt x="7694" y="3591"/>
                  </a:lnTo>
                  <a:lnTo>
                    <a:pt x="7767" y="3493"/>
                  </a:lnTo>
                  <a:lnTo>
                    <a:pt x="7865" y="3420"/>
                  </a:lnTo>
                  <a:lnTo>
                    <a:pt x="7962" y="3371"/>
                  </a:lnTo>
                  <a:lnTo>
                    <a:pt x="8060" y="3347"/>
                  </a:lnTo>
                  <a:lnTo>
                    <a:pt x="8182" y="3322"/>
                  </a:lnTo>
                  <a:close/>
                  <a:moveTo>
                    <a:pt x="9086" y="4763"/>
                  </a:moveTo>
                  <a:lnTo>
                    <a:pt x="9159" y="4788"/>
                  </a:lnTo>
                  <a:lnTo>
                    <a:pt x="9281" y="4885"/>
                  </a:lnTo>
                  <a:lnTo>
                    <a:pt x="9354" y="5007"/>
                  </a:lnTo>
                  <a:lnTo>
                    <a:pt x="9379" y="5081"/>
                  </a:lnTo>
                  <a:lnTo>
                    <a:pt x="9379" y="5154"/>
                  </a:lnTo>
                  <a:lnTo>
                    <a:pt x="9379" y="5227"/>
                  </a:lnTo>
                  <a:lnTo>
                    <a:pt x="9354" y="5301"/>
                  </a:lnTo>
                  <a:lnTo>
                    <a:pt x="9281" y="5423"/>
                  </a:lnTo>
                  <a:lnTo>
                    <a:pt x="9159" y="5520"/>
                  </a:lnTo>
                  <a:lnTo>
                    <a:pt x="9086" y="5545"/>
                  </a:lnTo>
                  <a:lnTo>
                    <a:pt x="8915" y="5545"/>
                  </a:lnTo>
                  <a:lnTo>
                    <a:pt x="8842" y="5520"/>
                  </a:lnTo>
                  <a:lnTo>
                    <a:pt x="8719" y="5423"/>
                  </a:lnTo>
                  <a:lnTo>
                    <a:pt x="8646" y="5301"/>
                  </a:lnTo>
                  <a:lnTo>
                    <a:pt x="8622" y="5227"/>
                  </a:lnTo>
                  <a:lnTo>
                    <a:pt x="8597" y="5154"/>
                  </a:lnTo>
                  <a:lnTo>
                    <a:pt x="8622" y="5081"/>
                  </a:lnTo>
                  <a:lnTo>
                    <a:pt x="8646" y="5007"/>
                  </a:lnTo>
                  <a:lnTo>
                    <a:pt x="8719" y="4885"/>
                  </a:lnTo>
                  <a:lnTo>
                    <a:pt x="8842" y="4788"/>
                  </a:lnTo>
                  <a:lnTo>
                    <a:pt x="8915" y="4763"/>
                  </a:lnTo>
                  <a:close/>
                  <a:moveTo>
                    <a:pt x="2540" y="11309"/>
                  </a:moveTo>
                  <a:lnTo>
                    <a:pt x="2760" y="11675"/>
                  </a:lnTo>
                  <a:lnTo>
                    <a:pt x="3029" y="12041"/>
                  </a:lnTo>
                  <a:lnTo>
                    <a:pt x="3298" y="12408"/>
                  </a:lnTo>
                  <a:lnTo>
                    <a:pt x="3615" y="12750"/>
                  </a:lnTo>
                  <a:lnTo>
                    <a:pt x="3908" y="12994"/>
                  </a:lnTo>
                  <a:lnTo>
                    <a:pt x="4177" y="13238"/>
                  </a:lnTo>
                  <a:lnTo>
                    <a:pt x="3762" y="13482"/>
                  </a:lnTo>
                  <a:lnTo>
                    <a:pt x="3371" y="13678"/>
                  </a:lnTo>
                  <a:lnTo>
                    <a:pt x="3029" y="13824"/>
                  </a:lnTo>
                  <a:lnTo>
                    <a:pt x="2687" y="13922"/>
                  </a:lnTo>
                  <a:lnTo>
                    <a:pt x="2418" y="13995"/>
                  </a:lnTo>
                  <a:lnTo>
                    <a:pt x="2174" y="13995"/>
                  </a:lnTo>
                  <a:lnTo>
                    <a:pt x="2076" y="13971"/>
                  </a:lnTo>
                  <a:lnTo>
                    <a:pt x="1979" y="13946"/>
                  </a:lnTo>
                  <a:lnTo>
                    <a:pt x="1905" y="13897"/>
                  </a:lnTo>
                  <a:lnTo>
                    <a:pt x="1832" y="13849"/>
                  </a:lnTo>
                  <a:lnTo>
                    <a:pt x="1759" y="13775"/>
                  </a:lnTo>
                  <a:lnTo>
                    <a:pt x="1734" y="13678"/>
                  </a:lnTo>
                  <a:lnTo>
                    <a:pt x="1686" y="13580"/>
                  </a:lnTo>
                  <a:lnTo>
                    <a:pt x="1686" y="13482"/>
                  </a:lnTo>
                  <a:lnTo>
                    <a:pt x="1686" y="13214"/>
                  </a:lnTo>
                  <a:lnTo>
                    <a:pt x="1759" y="12921"/>
                  </a:lnTo>
                  <a:lnTo>
                    <a:pt x="1881" y="12554"/>
                  </a:lnTo>
                  <a:lnTo>
                    <a:pt x="2052" y="12188"/>
                  </a:lnTo>
                  <a:lnTo>
                    <a:pt x="2272" y="11748"/>
                  </a:lnTo>
                  <a:lnTo>
                    <a:pt x="2540" y="11309"/>
                  </a:lnTo>
                  <a:close/>
                  <a:moveTo>
                    <a:pt x="15362" y="1"/>
                  </a:moveTo>
                  <a:lnTo>
                    <a:pt x="15094" y="25"/>
                  </a:lnTo>
                  <a:lnTo>
                    <a:pt x="14801" y="74"/>
                  </a:lnTo>
                  <a:lnTo>
                    <a:pt x="14483" y="172"/>
                  </a:lnTo>
                  <a:lnTo>
                    <a:pt x="14141" y="294"/>
                  </a:lnTo>
                  <a:lnTo>
                    <a:pt x="13775" y="440"/>
                  </a:lnTo>
                  <a:lnTo>
                    <a:pt x="13384" y="611"/>
                  </a:lnTo>
                  <a:lnTo>
                    <a:pt x="12993" y="831"/>
                  </a:lnTo>
                  <a:lnTo>
                    <a:pt x="12578" y="1051"/>
                  </a:lnTo>
                  <a:lnTo>
                    <a:pt x="11699" y="1613"/>
                  </a:lnTo>
                  <a:lnTo>
                    <a:pt x="10747" y="2272"/>
                  </a:lnTo>
                  <a:lnTo>
                    <a:pt x="10307" y="2101"/>
                  </a:lnTo>
                  <a:lnTo>
                    <a:pt x="9843" y="1955"/>
                  </a:lnTo>
                  <a:lnTo>
                    <a:pt x="9379" y="1857"/>
                  </a:lnTo>
                  <a:lnTo>
                    <a:pt x="8915" y="1784"/>
                  </a:lnTo>
                  <a:lnTo>
                    <a:pt x="8451" y="1735"/>
                  </a:lnTo>
                  <a:lnTo>
                    <a:pt x="7962" y="1735"/>
                  </a:lnTo>
                  <a:lnTo>
                    <a:pt x="7498" y="1784"/>
                  </a:lnTo>
                  <a:lnTo>
                    <a:pt x="7034" y="1832"/>
                  </a:lnTo>
                  <a:lnTo>
                    <a:pt x="6570" y="1930"/>
                  </a:lnTo>
                  <a:lnTo>
                    <a:pt x="6106" y="2077"/>
                  </a:lnTo>
                  <a:lnTo>
                    <a:pt x="5667" y="2248"/>
                  </a:lnTo>
                  <a:lnTo>
                    <a:pt x="5227" y="2443"/>
                  </a:lnTo>
                  <a:lnTo>
                    <a:pt x="4787" y="2687"/>
                  </a:lnTo>
                  <a:lnTo>
                    <a:pt x="4397" y="2980"/>
                  </a:lnTo>
                  <a:lnTo>
                    <a:pt x="4006" y="3273"/>
                  </a:lnTo>
                  <a:lnTo>
                    <a:pt x="3615" y="3615"/>
                  </a:lnTo>
                  <a:lnTo>
                    <a:pt x="3273" y="4006"/>
                  </a:lnTo>
                  <a:lnTo>
                    <a:pt x="2980" y="4397"/>
                  </a:lnTo>
                  <a:lnTo>
                    <a:pt x="2687" y="4788"/>
                  </a:lnTo>
                  <a:lnTo>
                    <a:pt x="2443" y="5227"/>
                  </a:lnTo>
                  <a:lnTo>
                    <a:pt x="2247" y="5667"/>
                  </a:lnTo>
                  <a:lnTo>
                    <a:pt x="2076" y="6107"/>
                  </a:lnTo>
                  <a:lnTo>
                    <a:pt x="1930" y="6571"/>
                  </a:lnTo>
                  <a:lnTo>
                    <a:pt x="1832" y="7035"/>
                  </a:lnTo>
                  <a:lnTo>
                    <a:pt x="1783" y="7499"/>
                  </a:lnTo>
                  <a:lnTo>
                    <a:pt x="1734" y="7963"/>
                  </a:lnTo>
                  <a:lnTo>
                    <a:pt x="1734" y="8451"/>
                  </a:lnTo>
                  <a:lnTo>
                    <a:pt x="1783" y="8915"/>
                  </a:lnTo>
                  <a:lnTo>
                    <a:pt x="1857" y="9379"/>
                  </a:lnTo>
                  <a:lnTo>
                    <a:pt x="1954" y="9843"/>
                  </a:lnTo>
                  <a:lnTo>
                    <a:pt x="2101" y="10307"/>
                  </a:lnTo>
                  <a:lnTo>
                    <a:pt x="2272" y="10747"/>
                  </a:lnTo>
                  <a:lnTo>
                    <a:pt x="1612" y="11699"/>
                  </a:lnTo>
                  <a:lnTo>
                    <a:pt x="1051" y="12579"/>
                  </a:lnTo>
                  <a:lnTo>
                    <a:pt x="831" y="12994"/>
                  </a:lnTo>
                  <a:lnTo>
                    <a:pt x="611" y="13385"/>
                  </a:lnTo>
                  <a:lnTo>
                    <a:pt x="440" y="13775"/>
                  </a:lnTo>
                  <a:lnTo>
                    <a:pt x="293" y="14142"/>
                  </a:lnTo>
                  <a:lnTo>
                    <a:pt x="171" y="14484"/>
                  </a:lnTo>
                  <a:lnTo>
                    <a:pt x="74" y="14801"/>
                  </a:lnTo>
                  <a:lnTo>
                    <a:pt x="25" y="15094"/>
                  </a:lnTo>
                  <a:lnTo>
                    <a:pt x="0" y="15363"/>
                  </a:lnTo>
                  <a:lnTo>
                    <a:pt x="0" y="15583"/>
                  </a:lnTo>
                  <a:lnTo>
                    <a:pt x="49" y="15802"/>
                  </a:lnTo>
                  <a:lnTo>
                    <a:pt x="123" y="15973"/>
                  </a:lnTo>
                  <a:lnTo>
                    <a:pt x="245" y="16120"/>
                  </a:lnTo>
                  <a:lnTo>
                    <a:pt x="342" y="16218"/>
                  </a:lnTo>
                  <a:lnTo>
                    <a:pt x="489" y="16291"/>
                  </a:lnTo>
                  <a:lnTo>
                    <a:pt x="635" y="16340"/>
                  </a:lnTo>
                  <a:lnTo>
                    <a:pt x="806" y="16364"/>
                  </a:lnTo>
                  <a:lnTo>
                    <a:pt x="1173" y="16364"/>
                  </a:lnTo>
                  <a:lnTo>
                    <a:pt x="1393" y="16315"/>
                  </a:lnTo>
                  <a:lnTo>
                    <a:pt x="1637" y="16267"/>
                  </a:lnTo>
                  <a:lnTo>
                    <a:pt x="2150" y="16120"/>
                  </a:lnTo>
                  <a:lnTo>
                    <a:pt x="2711" y="15876"/>
                  </a:lnTo>
                  <a:lnTo>
                    <a:pt x="3322" y="15583"/>
                  </a:lnTo>
                  <a:lnTo>
                    <a:pt x="3957" y="15192"/>
                  </a:lnTo>
                  <a:lnTo>
                    <a:pt x="4665" y="14752"/>
                  </a:lnTo>
                  <a:lnTo>
                    <a:pt x="5373" y="14264"/>
                  </a:lnTo>
                  <a:lnTo>
                    <a:pt x="6131" y="13702"/>
                  </a:lnTo>
                  <a:lnTo>
                    <a:pt x="6912" y="13092"/>
                  </a:lnTo>
                  <a:lnTo>
                    <a:pt x="7718" y="12432"/>
                  </a:lnTo>
                  <a:lnTo>
                    <a:pt x="8524" y="11724"/>
                  </a:lnTo>
                  <a:lnTo>
                    <a:pt x="9330" y="10967"/>
                  </a:lnTo>
                  <a:lnTo>
                    <a:pt x="10160" y="10161"/>
                  </a:lnTo>
                  <a:lnTo>
                    <a:pt x="10966" y="9330"/>
                  </a:lnTo>
                  <a:lnTo>
                    <a:pt x="11723" y="8524"/>
                  </a:lnTo>
                  <a:lnTo>
                    <a:pt x="12432" y="7718"/>
                  </a:lnTo>
                  <a:lnTo>
                    <a:pt x="13091" y="6912"/>
                  </a:lnTo>
                  <a:lnTo>
                    <a:pt x="13702" y="6131"/>
                  </a:lnTo>
                  <a:lnTo>
                    <a:pt x="14263" y="5374"/>
                  </a:lnTo>
                  <a:lnTo>
                    <a:pt x="14752" y="4666"/>
                  </a:lnTo>
                  <a:lnTo>
                    <a:pt x="15192" y="3957"/>
                  </a:lnTo>
                  <a:lnTo>
                    <a:pt x="15582" y="3322"/>
                  </a:lnTo>
                  <a:lnTo>
                    <a:pt x="15875" y="2712"/>
                  </a:lnTo>
                  <a:lnTo>
                    <a:pt x="16120" y="2150"/>
                  </a:lnTo>
                  <a:lnTo>
                    <a:pt x="16266" y="1637"/>
                  </a:lnTo>
                  <a:lnTo>
                    <a:pt x="16315" y="1393"/>
                  </a:lnTo>
                  <a:lnTo>
                    <a:pt x="16364" y="1173"/>
                  </a:lnTo>
                  <a:lnTo>
                    <a:pt x="16364" y="978"/>
                  </a:lnTo>
                  <a:lnTo>
                    <a:pt x="16364" y="807"/>
                  </a:lnTo>
                  <a:lnTo>
                    <a:pt x="16339" y="636"/>
                  </a:lnTo>
                  <a:lnTo>
                    <a:pt x="16291" y="489"/>
                  </a:lnTo>
                  <a:lnTo>
                    <a:pt x="16217" y="343"/>
                  </a:lnTo>
                  <a:lnTo>
                    <a:pt x="16120" y="245"/>
                  </a:lnTo>
                  <a:lnTo>
                    <a:pt x="15973" y="123"/>
                  </a:lnTo>
                  <a:lnTo>
                    <a:pt x="15802" y="50"/>
                  </a:lnTo>
                  <a:lnTo>
                    <a:pt x="155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17"/>
          <p:cNvGrpSpPr/>
          <p:nvPr/>
        </p:nvGrpSpPr>
        <p:grpSpPr>
          <a:xfrm rot="1056946">
            <a:off x="7072142" y="2460051"/>
            <a:ext cx="349978" cy="348787"/>
            <a:chOff x="570875" y="4322250"/>
            <a:chExt cx="443300" cy="443325"/>
          </a:xfrm>
        </p:grpSpPr>
        <p:sp>
          <p:nvSpPr>
            <p:cNvPr id="111" name="Google Shape;111;p17"/>
            <p:cNvSpPr/>
            <p:nvPr/>
          </p:nvSpPr>
          <p:spPr>
            <a:xfrm>
              <a:off x="570875" y="4322250"/>
              <a:ext cx="443300" cy="443325"/>
            </a:xfrm>
            <a:custGeom>
              <a:avLst/>
              <a:gdLst/>
              <a:ahLst/>
              <a:cxnLst/>
              <a:rect l="l" t="t" r="r" b="b"/>
              <a:pathLst>
                <a:path w="17732" h="17733" extrusionOk="0">
                  <a:moveTo>
                    <a:pt x="13091" y="2712"/>
                  </a:moveTo>
                  <a:lnTo>
                    <a:pt x="13286" y="2736"/>
                  </a:lnTo>
                  <a:lnTo>
                    <a:pt x="13506" y="2785"/>
                  </a:lnTo>
                  <a:lnTo>
                    <a:pt x="13702" y="2858"/>
                  </a:lnTo>
                  <a:lnTo>
                    <a:pt x="13873" y="2956"/>
                  </a:lnTo>
                  <a:lnTo>
                    <a:pt x="14068" y="3054"/>
                  </a:lnTo>
                  <a:lnTo>
                    <a:pt x="14239" y="3176"/>
                  </a:lnTo>
                  <a:lnTo>
                    <a:pt x="14410" y="3323"/>
                  </a:lnTo>
                  <a:lnTo>
                    <a:pt x="14556" y="3493"/>
                  </a:lnTo>
                  <a:lnTo>
                    <a:pt x="14679" y="3664"/>
                  </a:lnTo>
                  <a:lnTo>
                    <a:pt x="14776" y="3860"/>
                  </a:lnTo>
                  <a:lnTo>
                    <a:pt x="14874" y="4031"/>
                  </a:lnTo>
                  <a:lnTo>
                    <a:pt x="14947" y="4226"/>
                  </a:lnTo>
                  <a:lnTo>
                    <a:pt x="14996" y="4446"/>
                  </a:lnTo>
                  <a:lnTo>
                    <a:pt x="15021" y="4641"/>
                  </a:lnTo>
                  <a:lnTo>
                    <a:pt x="15021" y="4861"/>
                  </a:lnTo>
                  <a:lnTo>
                    <a:pt x="15021" y="5057"/>
                  </a:lnTo>
                  <a:lnTo>
                    <a:pt x="14996" y="5252"/>
                  </a:lnTo>
                  <a:lnTo>
                    <a:pt x="14947" y="5472"/>
                  </a:lnTo>
                  <a:lnTo>
                    <a:pt x="14874" y="5667"/>
                  </a:lnTo>
                  <a:lnTo>
                    <a:pt x="14776" y="5838"/>
                  </a:lnTo>
                  <a:lnTo>
                    <a:pt x="14679" y="6033"/>
                  </a:lnTo>
                  <a:lnTo>
                    <a:pt x="14556" y="6204"/>
                  </a:lnTo>
                  <a:lnTo>
                    <a:pt x="14410" y="6375"/>
                  </a:lnTo>
                  <a:lnTo>
                    <a:pt x="13433" y="7328"/>
                  </a:lnTo>
                  <a:lnTo>
                    <a:pt x="13311" y="7426"/>
                  </a:lnTo>
                  <a:lnTo>
                    <a:pt x="13189" y="7499"/>
                  </a:lnTo>
                  <a:lnTo>
                    <a:pt x="13042" y="7548"/>
                  </a:lnTo>
                  <a:lnTo>
                    <a:pt x="12871" y="7572"/>
                  </a:lnTo>
                  <a:lnTo>
                    <a:pt x="12725" y="7548"/>
                  </a:lnTo>
                  <a:lnTo>
                    <a:pt x="12578" y="7499"/>
                  </a:lnTo>
                  <a:lnTo>
                    <a:pt x="12456" y="7426"/>
                  </a:lnTo>
                  <a:lnTo>
                    <a:pt x="12334" y="7328"/>
                  </a:lnTo>
                  <a:lnTo>
                    <a:pt x="10405" y="5398"/>
                  </a:lnTo>
                  <a:lnTo>
                    <a:pt x="10307" y="5276"/>
                  </a:lnTo>
                  <a:lnTo>
                    <a:pt x="10234" y="5154"/>
                  </a:lnTo>
                  <a:lnTo>
                    <a:pt x="10185" y="5008"/>
                  </a:lnTo>
                  <a:lnTo>
                    <a:pt x="10160" y="4861"/>
                  </a:lnTo>
                  <a:lnTo>
                    <a:pt x="10185" y="4690"/>
                  </a:lnTo>
                  <a:lnTo>
                    <a:pt x="10234" y="4544"/>
                  </a:lnTo>
                  <a:lnTo>
                    <a:pt x="10307" y="4422"/>
                  </a:lnTo>
                  <a:lnTo>
                    <a:pt x="10405" y="4299"/>
                  </a:lnTo>
                  <a:lnTo>
                    <a:pt x="11357" y="3323"/>
                  </a:lnTo>
                  <a:lnTo>
                    <a:pt x="11528" y="3176"/>
                  </a:lnTo>
                  <a:lnTo>
                    <a:pt x="11699" y="3054"/>
                  </a:lnTo>
                  <a:lnTo>
                    <a:pt x="11894" y="2956"/>
                  </a:lnTo>
                  <a:lnTo>
                    <a:pt x="12065" y="2858"/>
                  </a:lnTo>
                  <a:lnTo>
                    <a:pt x="12261" y="2785"/>
                  </a:lnTo>
                  <a:lnTo>
                    <a:pt x="12481" y="2736"/>
                  </a:lnTo>
                  <a:lnTo>
                    <a:pt x="12676" y="2712"/>
                  </a:lnTo>
                  <a:close/>
                  <a:moveTo>
                    <a:pt x="8377" y="8867"/>
                  </a:moveTo>
                  <a:lnTo>
                    <a:pt x="8475" y="8891"/>
                  </a:lnTo>
                  <a:lnTo>
                    <a:pt x="8548" y="8915"/>
                  </a:lnTo>
                  <a:lnTo>
                    <a:pt x="8646" y="8964"/>
                  </a:lnTo>
                  <a:lnTo>
                    <a:pt x="8719" y="9013"/>
                  </a:lnTo>
                  <a:lnTo>
                    <a:pt x="8768" y="9086"/>
                  </a:lnTo>
                  <a:lnTo>
                    <a:pt x="8817" y="9184"/>
                  </a:lnTo>
                  <a:lnTo>
                    <a:pt x="8841" y="9257"/>
                  </a:lnTo>
                  <a:lnTo>
                    <a:pt x="8866" y="9355"/>
                  </a:lnTo>
                  <a:lnTo>
                    <a:pt x="8841" y="9453"/>
                  </a:lnTo>
                  <a:lnTo>
                    <a:pt x="8817" y="9550"/>
                  </a:lnTo>
                  <a:lnTo>
                    <a:pt x="8768" y="9624"/>
                  </a:lnTo>
                  <a:lnTo>
                    <a:pt x="8719" y="9697"/>
                  </a:lnTo>
                  <a:lnTo>
                    <a:pt x="6179" y="12237"/>
                  </a:lnTo>
                  <a:lnTo>
                    <a:pt x="6106" y="12310"/>
                  </a:lnTo>
                  <a:lnTo>
                    <a:pt x="6033" y="12359"/>
                  </a:lnTo>
                  <a:lnTo>
                    <a:pt x="5935" y="12383"/>
                  </a:lnTo>
                  <a:lnTo>
                    <a:pt x="5740" y="12383"/>
                  </a:lnTo>
                  <a:lnTo>
                    <a:pt x="5642" y="12359"/>
                  </a:lnTo>
                  <a:lnTo>
                    <a:pt x="5569" y="12310"/>
                  </a:lnTo>
                  <a:lnTo>
                    <a:pt x="5496" y="12237"/>
                  </a:lnTo>
                  <a:lnTo>
                    <a:pt x="5422" y="12164"/>
                  </a:lnTo>
                  <a:lnTo>
                    <a:pt x="5373" y="12090"/>
                  </a:lnTo>
                  <a:lnTo>
                    <a:pt x="5349" y="11993"/>
                  </a:lnTo>
                  <a:lnTo>
                    <a:pt x="5349" y="11895"/>
                  </a:lnTo>
                  <a:lnTo>
                    <a:pt x="5349" y="11797"/>
                  </a:lnTo>
                  <a:lnTo>
                    <a:pt x="5373" y="11700"/>
                  </a:lnTo>
                  <a:lnTo>
                    <a:pt x="5422" y="11626"/>
                  </a:lnTo>
                  <a:lnTo>
                    <a:pt x="5496" y="11553"/>
                  </a:lnTo>
                  <a:lnTo>
                    <a:pt x="8036" y="9013"/>
                  </a:lnTo>
                  <a:lnTo>
                    <a:pt x="8109" y="8964"/>
                  </a:lnTo>
                  <a:lnTo>
                    <a:pt x="8182" y="8915"/>
                  </a:lnTo>
                  <a:lnTo>
                    <a:pt x="8280" y="8891"/>
                  </a:lnTo>
                  <a:lnTo>
                    <a:pt x="8377" y="8867"/>
                  </a:lnTo>
                  <a:close/>
                  <a:moveTo>
                    <a:pt x="14825" y="1"/>
                  </a:moveTo>
                  <a:lnTo>
                    <a:pt x="14288" y="25"/>
                  </a:lnTo>
                  <a:lnTo>
                    <a:pt x="13751" y="50"/>
                  </a:lnTo>
                  <a:lnTo>
                    <a:pt x="13213" y="123"/>
                  </a:lnTo>
                  <a:lnTo>
                    <a:pt x="12676" y="245"/>
                  </a:lnTo>
                  <a:lnTo>
                    <a:pt x="12163" y="367"/>
                  </a:lnTo>
                  <a:lnTo>
                    <a:pt x="11675" y="538"/>
                  </a:lnTo>
                  <a:lnTo>
                    <a:pt x="11235" y="758"/>
                  </a:lnTo>
                  <a:lnTo>
                    <a:pt x="11015" y="856"/>
                  </a:lnTo>
                  <a:lnTo>
                    <a:pt x="10844" y="1002"/>
                  </a:lnTo>
                  <a:lnTo>
                    <a:pt x="10649" y="1124"/>
                  </a:lnTo>
                  <a:lnTo>
                    <a:pt x="10502" y="1271"/>
                  </a:lnTo>
                  <a:lnTo>
                    <a:pt x="5544" y="6229"/>
                  </a:lnTo>
                  <a:lnTo>
                    <a:pt x="391" y="6229"/>
                  </a:lnTo>
                  <a:lnTo>
                    <a:pt x="245" y="6253"/>
                  </a:lnTo>
                  <a:lnTo>
                    <a:pt x="147" y="6278"/>
                  </a:lnTo>
                  <a:lnTo>
                    <a:pt x="49" y="6327"/>
                  </a:lnTo>
                  <a:lnTo>
                    <a:pt x="0" y="6400"/>
                  </a:lnTo>
                  <a:lnTo>
                    <a:pt x="0" y="6473"/>
                  </a:lnTo>
                  <a:lnTo>
                    <a:pt x="25" y="6571"/>
                  </a:lnTo>
                  <a:lnTo>
                    <a:pt x="74" y="6668"/>
                  </a:lnTo>
                  <a:lnTo>
                    <a:pt x="171" y="6791"/>
                  </a:lnTo>
                  <a:lnTo>
                    <a:pt x="2589" y="9184"/>
                  </a:lnTo>
                  <a:lnTo>
                    <a:pt x="2272" y="9502"/>
                  </a:lnTo>
                  <a:lnTo>
                    <a:pt x="953" y="9746"/>
                  </a:lnTo>
                  <a:lnTo>
                    <a:pt x="806" y="9795"/>
                  </a:lnTo>
                  <a:lnTo>
                    <a:pt x="684" y="9843"/>
                  </a:lnTo>
                  <a:lnTo>
                    <a:pt x="611" y="9941"/>
                  </a:lnTo>
                  <a:lnTo>
                    <a:pt x="562" y="10014"/>
                  </a:lnTo>
                  <a:lnTo>
                    <a:pt x="562" y="10112"/>
                  </a:lnTo>
                  <a:lnTo>
                    <a:pt x="586" y="10234"/>
                  </a:lnTo>
                  <a:lnTo>
                    <a:pt x="635" y="10332"/>
                  </a:lnTo>
                  <a:lnTo>
                    <a:pt x="733" y="10454"/>
                  </a:lnTo>
                  <a:lnTo>
                    <a:pt x="7278" y="16999"/>
                  </a:lnTo>
                  <a:lnTo>
                    <a:pt x="7401" y="17097"/>
                  </a:lnTo>
                  <a:lnTo>
                    <a:pt x="7498" y="17146"/>
                  </a:lnTo>
                  <a:lnTo>
                    <a:pt x="7620" y="17170"/>
                  </a:lnTo>
                  <a:lnTo>
                    <a:pt x="7718" y="17170"/>
                  </a:lnTo>
                  <a:lnTo>
                    <a:pt x="7791" y="17122"/>
                  </a:lnTo>
                  <a:lnTo>
                    <a:pt x="7889" y="17048"/>
                  </a:lnTo>
                  <a:lnTo>
                    <a:pt x="7938" y="16926"/>
                  </a:lnTo>
                  <a:lnTo>
                    <a:pt x="7987" y="16780"/>
                  </a:lnTo>
                  <a:lnTo>
                    <a:pt x="8231" y="15461"/>
                  </a:lnTo>
                  <a:lnTo>
                    <a:pt x="8548" y="15143"/>
                  </a:lnTo>
                  <a:lnTo>
                    <a:pt x="10942" y="17561"/>
                  </a:lnTo>
                  <a:lnTo>
                    <a:pt x="11064" y="17659"/>
                  </a:lnTo>
                  <a:lnTo>
                    <a:pt x="11162" y="17708"/>
                  </a:lnTo>
                  <a:lnTo>
                    <a:pt x="11259" y="17732"/>
                  </a:lnTo>
                  <a:lnTo>
                    <a:pt x="11333" y="17732"/>
                  </a:lnTo>
                  <a:lnTo>
                    <a:pt x="11406" y="17683"/>
                  </a:lnTo>
                  <a:lnTo>
                    <a:pt x="11455" y="17586"/>
                  </a:lnTo>
                  <a:lnTo>
                    <a:pt x="11479" y="17488"/>
                  </a:lnTo>
                  <a:lnTo>
                    <a:pt x="11504" y="17341"/>
                  </a:lnTo>
                  <a:lnTo>
                    <a:pt x="11504" y="12188"/>
                  </a:lnTo>
                  <a:lnTo>
                    <a:pt x="16461" y="7230"/>
                  </a:lnTo>
                  <a:lnTo>
                    <a:pt x="16608" y="7084"/>
                  </a:lnTo>
                  <a:lnTo>
                    <a:pt x="16730" y="6888"/>
                  </a:lnTo>
                  <a:lnTo>
                    <a:pt x="16877" y="6693"/>
                  </a:lnTo>
                  <a:lnTo>
                    <a:pt x="16974" y="6498"/>
                  </a:lnTo>
                  <a:lnTo>
                    <a:pt x="17194" y="6058"/>
                  </a:lnTo>
                  <a:lnTo>
                    <a:pt x="17365" y="5569"/>
                  </a:lnTo>
                  <a:lnTo>
                    <a:pt x="17487" y="5057"/>
                  </a:lnTo>
                  <a:lnTo>
                    <a:pt x="17609" y="4519"/>
                  </a:lnTo>
                  <a:lnTo>
                    <a:pt x="17683" y="3982"/>
                  </a:lnTo>
                  <a:lnTo>
                    <a:pt x="17707" y="3445"/>
                  </a:lnTo>
                  <a:lnTo>
                    <a:pt x="17731" y="2907"/>
                  </a:lnTo>
                  <a:lnTo>
                    <a:pt x="17731" y="2419"/>
                  </a:lnTo>
                  <a:lnTo>
                    <a:pt x="17707" y="1955"/>
                  </a:lnTo>
                  <a:lnTo>
                    <a:pt x="17658" y="1515"/>
                  </a:lnTo>
                  <a:lnTo>
                    <a:pt x="17585" y="1149"/>
                  </a:lnTo>
                  <a:lnTo>
                    <a:pt x="17512" y="831"/>
                  </a:lnTo>
                  <a:lnTo>
                    <a:pt x="17414" y="587"/>
                  </a:lnTo>
                  <a:lnTo>
                    <a:pt x="17341" y="489"/>
                  </a:lnTo>
                  <a:lnTo>
                    <a:pt x="17292" y="441"/>
                  </a:lnTo>
                  <a:lnTo>
                    <a:pt x="17243" y="392"/>
                  </a:lnTo>
                  <a:lnTo>
                    <a:pt x="17145" y="318"/>
                  </a:lnTo>
                  <a:lnTo>
                    <a:pt x="16901" y="221"/>
                  </a:lnTo>
                  <a:lnTo>
                    <a:pt x="16584" y="148"/>
                  </a:lnTo>
                  <a:lnTo>
                    <a:pt x="16217" y="74"/>
                  </a:lnTo>
                  <a:lnTo>
                    <a:pt x="15778" y="25"/>
                  </a:lnTo>
                  <a:lnTo>
                    <a:pt x="1531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7"/>
            <p:cNvSpPr/>
            <p:nvPr/>
          </p:nvSpPr>
          <p:spPr>
            <a:xfrm>
              <a:off x="597725" y="4665400"/>
              <a:ext cx="73300" cy="73300"/>
            </a:xfrm>
            <a:custGeom>
              <a:avLst/>
              <a:gdLst/>
              <a:ahLst/>
              <a:cxnLst/>
              <a:rect l="l" t="t" r="r" b="b"/>
              <a:pathLst>
                <a:path w="2932" h="2932" extrusionOk="0">
                  <a:moveTo>
                    <a:pt x="2028" y="1"/>
                  </a:moveTo>
                  <a:lnTo>
                    <a:pt x="1857" y="25"/>
                  </a:lnTo>
                  <a:lnTo>
                    <a:pt x="1686" y="74"/>
                  </a:lnTo>
                  <a:lnTo>
                    <a:pt x="1515" y="147"/>
                  </a:lnTo>
                  <a:lnTo>
                    <a:pt x="1369" y="269"/>
                  </a:lnTo>
                  <a:lnTo>
                    <a:pt x="1222" y="489"/>
                  </a:lnTo>
                  <a:lnTo>
                    <a:pt x="1002" y="831"/>
                  </a:lnTo>
                  <a:lnTo>
                    <a:pt x="563" y="1735"/>
                  </a:lnTo>
                  <a:lnTo>
                    <a:pt x="172" y="2565"/>
                  </a:lnTo>
                  <a:lnTo>
                    <a:pt x="1" y="2932"/>
                  </a:lnTo>
                  <a:lnTo>
                    <a:pt x="1" y="2932"/>
                  </a:lnTo>
                  <a:lnTo>
                    <a:pt x="367" y="2761"/>
                  </a:lnTo>
                  <a:lnTo>
                    <a:pt x="1198" y="2370"/>
                  </a:lnTo>
                  <a:lnTo>
                    <a:pt x="2101" y="1930"/>
                  </a:lnTo>
                  <a:lnTo>
                    <a:pt x="2443" y="1710"/>
                  </a:lnTo>
                  <a:lnTo>
                    <a:pt x="2663" y="1564"/>
                  </a:lnTo>
                  <a:lnTo>
                    <a:pt x="2785" y="1417"/>
                  </a:lnTo>
                  <a:lnTo>
                    <a:pt x="2858" y="1246"/>
                  </a:lnTo>
                  <a:lnTo>
                    <a:pt x="2907" y="1075"/>
                  </a:lnTo>
                  <a:lnTo>
                    <a:pt x="2932" y="904"/>
                  </a:lnTo>
                  <a:lnTo>
                    <a:pt x="2907" y="733"/>
                  </a:lnTo>
                  <a:lnTo>
                    <a:pt x="2858" y="562"/>
                  </a:lnTo>
                  <a:lnTo>
                    <a:pt x="2785" y="416"/>
                  </a:lnTo>
                  <a:lnTo>
                    <a:pt x="2663" y="269"/>
                  </a:lnTo>
                  <a:lnTo>
                    <a:pt x="2517" y="147"/>
                  </a:lnTo>
                  <a:lnTo>
                    <a:pt x="2370" y="74"/>
                  </a:lnTo>
                  <a:lnTo>
                    <a:pt x="2199" y="25"/>
                  </a:lnTo>
                  <a:lnTo>
                    <a:pt x="202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7"/>
            <p:cNvSpPr/>
            <p:nvPr/>
          </p:nvSpPr>
          <p:spPr>
            <a:xfrm>
              <a:off x="654525" y="4708150"/>
              <a:ext cx="47025" cy="47025"/>
            </a:xfrm>
            <a:custGeom>
              <a:avLst/>
              <a:gdLst/>
              <a:ahLst/>
              <a:cxnLst/>
              <a:rect l="l" t="t" r="r" b="b"/>
              <a:pathLst>
                <a:path w="1881" h="1881" extrusionOk="0">
                  <a:moveTo>
                    <a:pt x="1124" y="0"/>
                  </a:moveTo>
                  <a:lnTo>
                    <a:pt x="977" y="25"/>
                  </a:lnTo>
                  <a:lnTo>
                    <a:pt x="831" y="74"/>
                  </a:lnTo>
                  <a:lnTo>
                    <a:pt x="709" y="147"/>
                  </a:lnTo>
                  <a:lnTo>
                    <a:pt x="586" y="245"/>
                  </a:lnTo>
                  <a:lnTo>
                    <a:pt x="464" y="391"/>
                  </a:lnTo>
                  <a:lnTo>
                    <a:pt x="367" y="611"/>
                  </a:lnTo>
                  <a:lnTo>
                    <a:pt x="269" y="880"/>
                  </a:lnTo>
                  <a:lnTo>
                    <a:pt x="171" y="1173"/>
                  </a:lnTo>
                  <a:lnTo>
                    <a:pt x="49" y="1686"/>
                  </a:lnTo>
                  <a:lnTo>
                    <a:pt x="0" y="1881"/>
                  </a:lnTo>
                  <a:lnTo>
                    <a:pt x="0" y="1881"/>
                  </a:lnTo>
                  <a:lnTo>
                    <a:pt x="220" y="1857"/>
                  </a:lnTo>
                  <a:lnTo>
                    <a:pt x="733" y="1710"/>
                  </a:lnTo>
                  <a:lnTo>
                    <a:pt x="1002" y="1637"/>
                  </a:lnTo>
                  <a:lnTo>
                    <a:pt x="1270" y="1539"/>
                  </a:lnTo>
                  <a:lnTo>
                    <a:pt x="1515" y="1417"/>
                  </a:lnTo>
                  <a:lnTo>
                    <a:pt x="1661" y="1319"/>
                  </a:lnTo>
                  <a:lnTo>
                    <a:pt x="1759" y="1197"/>
                  </a:lnTo>
                  <a:lnTo>
                    <a:pt x="1832" y="1051"/>
                  </a:lnTo>
                  <a:lnTo>
                    <a:pt x="1881" y="928"/>
                  </a:lnTo>
                  <a:lnTo>
                    <a:pt x="1881" y="782"/>
                  </a:lnTo>
                  <a:lnTo>
                    <a:pt x="1881" y="635"/>
                  </a:lnTo>
                  <a:lnTo>
                    <a:pt x="1832" y="489"/>
                  </a:lnTo>
                  <a:lnTo>
                    <a:pt x="1759" y="367"/>
                  </a:lnTo>
                  <a:lnTo>
                    <a:pt x="1661" y="245"/>
                  </a:lnTo>
                  <a:lnTo>
                    <a:pt x="1539" y="147"/>
                  </a:lnTo>
                  <a:lnTo>
                    <a:pt x="1417" y="74"/>
                  </a:lnTo>
                  <a:lnTo>
                    <a:pt x="1270" y="25"/>
                  </a:lnTo>
                  <a:lnTo>
                    <a:pt x="112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7"/>
            <p:cNvSpPr/>
            <p:nvPr/>
          </p:nvSpPr>
          <p:spPr>
            <a:xfrm>
              <a:off x="581250" y="4634875"/>
              <a:ext cx="47050" cy="47050"/>
            </a:xfrm>
            <a:custGeom>
              <a:avLst/>
              <a:gdLst/>
              <a:ahLst/>
              <a:cxnLst/>
              <a:rect l="l" t="t" r="r" b="b"/>
              <a:pathLst>
                <a:path w="1882" h="1882" extrusionOk="0">
                  <a:moveTo>
                    <a:pt x="953" y="1"/>
                  </a:moveTo>
                  <a:lnTo>
                    <a:pt x="831" y="49"/>
                  </a:lnTo>
                  <a:lnTo>
                    <a:pt x="684" y="123"/>
                  </a:lnTo>
                  <a:lnTo>
                    <a:pt x="562" y="220"/>
                  </a:lnTo>
                  <a:lnTo>
                    <a:pt x="465" y="367"/>
                  </a:lnTo>
                  <a:lnTo>
                    <a:pt x="342" y="611"/>
                  </a:lnTo>
                  <a:lnTo>
                    <a:pt x="245" y="880"/>
                  </a:lnTo>
                  <a:lnTo>
                    <a:pt x="171" y="1148"/>
                  </a:lnTo>
                  <a:lnTo>
                    <a:pt x="25" y="1661"/>
                  </a:lnTo>
                  <a:lnTo>
                    <a:pt x="1" y="1881"/>
                  </a:lnTo>
                  <a:lnTo>
                    <a:pt x="196" y="1832"/>
                  </a:lnTo>
                  <a:lnTo>
                    <a:pt x="709" y="1710"/>
                  </a:lnTo>
                  <a:lnTo>
                    <a:pt x="1002" y="1613"/>
                  </a:lnTo>
                  <a:lnTo>
                    <a:pt x="1271" y="1515"/>
                  </a:lnTo>
                  <a:lnTo>
                    <a:pt x="1490" y="1417"/>
                  </a:lnTo>
                  <a:lnTo>
                    <a:pt x="1637" y="1295"/>
                  </a:lnTo>
                  <a:lnTo>
                    <a:pt x="1735" y="1173"/>
                  </a:lnTo>
                  <a:lnTo>
                    <a:pt x="1808" y="1051"/>
                  </a:lnTo>
                  <a:lnTo>
                    <a:pt x="1857" y="904"/>
                  </a:lnTo>
                  <a:lnTo>
                    <a:pt x="1881" y="758"/>
                  </a:lnTo>
                  <a:lnTo>
                    <a:pt x="1857" y="611"/>
                  </a:lnTo>
                  <a:lnTo>
                    <a:pt x="1808" y="465"/>
                  </a:lnTo>
                  <a:lnTo>
                    <a:pt x="1735" y="343"/>
                  </a:lnTo>
                  <a:lnTo>
                    <a:pt x="1637" y="220"/>
                  </a:lnTo>
                  <a:lnTo>
                    <a:pt x="1515" y="123"/>
                  </a:lnTo>
                  <a:lnTo>
                    <a:pt x="1393" y="49"/>
                  </a:lnTo>
                  <a:lnTo>
                    <a:pt x="124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15;p17"/>
          <p:cNvSpPr/>
          <p:nvPr/>
        </p:nvSpPr>
        <p:spPr>
          <a:xfrm rot="2466643">
            <a:off x="7169201" y="1561870"/>
            <a:ext cx="171790" cy="163451"/>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7"/>
          <p:cNvSpPr/>
          <p:nvPr/>
        </p:nvSpPr>
        <p:spPr>
          <a:xfrm rot="-1608918">
            <a:off x="7779885" y="1841000"/>
            <a:ext cx="123641" cy="117639"/>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7"/>
          <p:cNvSpPr/>
          <p:nvPr/>
        </p:nvSpPr>
        <p:spPr>
          <a:xfrm rot="2926240">
            <a:off x="7874718" y="2337889"/>
            <a:ext cx="197436" cy="188518"/>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7"/>
          <p:cNvSpPr/>
          <p:nvPr/>
        </p:nvSpPr>
        <p:spPr>
          <a:xfrm rot="-1608959">
            <a:off x="8544372" y="726146"/>
            <a:ext cx="83409" cy="79360"/>
          </a:xfrm>
          <a:custGeom>
            <a:avLst/>
            <a:gdLst/>
            <a:ahLst/>
            <a:cxnLst/>
            <a:rect l="l" t="t" r="r" b="b"/>
            <a:pathLst>
              <a:path w="15144" h="14460" extrusionOk="0">
                <a:moveTo>
                  <a:pt x="7572" y="1"/>
                </a:moveTo>
                <a:lnTo>
                  <a:pt x="7499" y="25"/>
                </a:lnTo>
                <a:lnTo>
                  <a:pt x="7401" y="74"/>
                </a:lnTo>
                <a:lnTo>
                  <a:pt x="7328" y="172"/>
                </a:lnTo>
                <a:lnTo>
                  <a:pt x="7255" y="294"/>
                </a:lnTo>
                <a:lnTo>
                  <a:pt x="5594" y="4104"/>
                </a:lnTo>
                <a:lnTo>
                  <a:pt x="5521" y="4226"/>
                </a:lnTo>
                <a:lnTo>
                  <a:pt x="5398" y="4373"/>
                </a:lnTo>
                <a:lnTo>
                  <a:pt x="5276" y="4495"/>
                </a:lnTo>
                <a:lnTo>
                  <a:pt x="5130" y="4617"/>
                </a:lnTo>
                <a:lnTo>
                  <a:pt x="4983" y="4715"/>
                </a:lnTo>
                <a:lnTo>
                  <a:pt x="4812" y="4788"/>
                </a:lnTo>
                <a:lnTo>
                  <a:pt x="4666" y="4861"/>
                </a:lnTo>
                <a:lnTo>
                  <a:pt x="4495" y="4886"/>
                </a:lnTo>
                <a:lnTo>
                  <a:pt x="392" y="5301"/>
                </a:lnTo>
                <a:lnTo>
                  <a:pt x="245" y="5325"/>
                </a:lnTo>
                <a:lnTo>
                  <a:pt x="123" y="5374"/>
                </a:lnTo>
                <a:lnTo>
                  <a:pt x="50" y="5423"/>
                </a:lnTo>
                <a:lnTo>
                  <a:pt x="1" y="5521"/>
                </a:lnTo>
                <a:lnTo>
                  <a:pt x="1" y="5594"/>
                </a:lnTo>
                <a:lnTo>
                  <a:pt x="25" y="5692"/>
                </a:lnTo>
                <a:lnTo>
                  <a:pt x="74" y="5789"/>
                </a:lnTo>
                <a:lnTo>
                  <a:pt x="196" y="5911"/>
                </a:lnTo>
                <a:lnTo>
                  <a:pt x="3274" y="8647"/>
                </a:lnTo>
                <a:lnTo>
                  <a:pt x="3396" y="8769"/>
                </a:lnTo>
                <a:lnTo>
                  <a:pt x="3493" y="8915"/>
                </a:lnTo>
                <a:lnTo>
                  <a:pt x="3567" y="9086"/>
                </a:lnTo>
                <a:lnTo>
                  <a:pt x="3640" y="9257"/>
                </a:lnTo>
                <a:lnTo>
                  <a:pt x="3689" y="9428"/>
                </a:lnTo>
                <a:lnTo>
                  <a:pt x="3713" y="9599"/>
                </a:lnTo>
                <a:lnTo>
                  <a:pt x="3713" y="9770"/>
                </a:lnTo>
                <a:lnTo>
                  <a:pt x="3689" y="9941"/>
                </a:lnTo>
                <a:lnTo>
                  <a:pt x="2810" y="13995"/>
                </a:lnTo>
                <a:lnTo>
                  <a:pt x="2785" y="14142"/>
                </a:lnTo>
                <a:lnTo>
                  <a:pt x="2810" y="14240"/>
                </a:lnTo>
                <a:lnTo>
                  <a:pt x="2834" y="14337"/>
                </a:lnTo>
                <a:lnTo>
                  <a:pt x="2883" y="14411"/>
                </a:lnTo>
                <a:lnTo>
                  <a:pt x="2981" y="14435"/>
                </a:lnTo>
                <a:lnTo>
                  <a:pt x="3078" y="14459"/>
                </a:lnTo>
                <a:lnTo>
                  <a:pt x="3200" y="14411"/>
                </a:lnTo>
                <a:lnTo>
                  <a:pt x="3322" y="14362"/>
                </a:lnTo>
                <a:lnTo>
                  <a:pt x="6888" y="12261"/>
                </a:lnTo>
                <a:lnTo>
                  <a:pt x="7035" y="12188"/>
                </a:lnTo>
                <a:lnTo>
                  <a:pt x="7206" y="12139"/>
                </a:lnTo>
                <a:lnTo>
                  <a:pt x="7401" y="12115"/>
                </a:lnTo>
                <a:lnTo>
                  <a:pt x="7743" y="12115"/>
                </a:lnTo>
                <a:lnTo>
                  <a:pt x="7938" y="12139"/>
                </a:lnTo>
                <a:lnTo>
                  <a:pt x="8109" y="12188"/>
                </a:lnTo>
                <a:lnTo>
                  <a:pt x="8256" y="12261"/>
                </a:lnTo>
                <a:lnTo>
                  <a:pt x="11822" y="14362"/>
                </a:lnTo>
                <a:lnTo>
                  <a:pt x="11944" y="14411"/>
                </a:lnTo>
                <a:lnTo>
                  <a:pt x="12066" y="14459"/>
                </a:lnTo>
                <a:lnTo>
                  <a:pt x="12164" y="14435"/>
                </a:lnTo>
                <a:lnTo>
                  <a:pt x="12261" y="14411"/>
                </a:lnTo>
                <a:lnTo>
                  <a:pt x="12310" y="14337"/>
                </a:lnTo>
                <a:lnTo>
                  <a:pt x="12335" y="14240"/>
                </a:lnTo>
                <a:lnTo>
                  <a:pt x="12359" y="14142"/>
                </a:lnTo>
                <a:lnTo>
                  <a:pt x="12335" y="13995"/>
                </a:lnTo>
                <a:lnTo>
                  <a:pt x="11455" y="9941"/>
                </a:lnTo>
                <a:lnTo>
                  <a:pt x="11431" y="9770"/>
                </a:lnTo>
                <a:lnTo>
                  <a:pt x="11431" y="9599"/>
                </a:lnTo>
                <a:lnTo>
                  <a:pt x="11455" y="9428"/>
                </a:lnTo>
                <a:lnTo>
                  <a:pt x="11504" y="9257"/>
                </a:lnTo>
                <a:lnTo>
                  <a:pt x="11577" y="9086"/>
                </a:lnTo>
                <a:lnTo>
                  <a:pt x="11651" y="8915"/>
                </a:lnTo>
                <a:lnTo>
                  <a:pt x="11748" y="8769"/>
                </a:lnTo>
                <a:lnTo>
                  <a:pt x="11870" y="8647"/>
                </a:lnTo>
                <a:lnTo>
                  <a:pt x="14948" y="5911"/>
                </a:lnTo>
                <a:lnTo>
                  <a:pt x="15070" y="5789"/>
                </a:lnTo>
                <a:lnTo>
                  <a:pt x="15119" y="5692"/>
                </a:lnTo>
                <a:lnTo>
                  <a:pt x="15143" y="5594"/>
                </a:lnTo>
                <a:lnTo>
                  <a:pt x="15143" y="5521"/>
                </a:lnTo>
                <a:lnTo>
                  <a:pt x="15094" y="5423"/>
                </a:lnTo>
                <a:lnTo>
                  <a:pt x="15021" y="5374"/>
                </a:lnTo>
                <a:lnTo>
                  <a:pt x="14899" y="5325"/>
                </a:lnTo>
                <a:lnTo>
                  <a:pt x="14752" y="5301"/>
                </a:lnTo>
                <a:lnTo>
                  <a:pt x="10649" y="4886"/>
                </a:lnTo>
                <a:lnTo>
                  <a:pt x="10478" y="4861"/>
                </a:lnTo>
                <a:lnTo>
                  <a:pt x="10332" y="4788"/>
                </a:lnTo>
                <a:lnTo>
                  <a:pt x="10161" y="4715"/>
                </a:lnTo>
                <a:lnTo>
                  <a:pt x="10014" y="4617"/>
                </a:lnTo>
                <a:lnTo>
                  <a:pt x="9868" y="4495"/>
                </a:lnTo>
                <a:lnTo>
                  <a:pt x="9746" y="4373"/>
                </a:lnTo>
                <a:lnTo>
                  <a:pt x="9624" y="4226"/>
                </a:lnTo>
                <a:lnTo>
                  <a:pt x="9550" y="4104"/>
                </a:lnTo>
                <a:lnTo>
                  <a:pt x="7890" y="294"/>
                </a:lnTo>
                <a:lnTo>
                  <a:pt x="7816" y="172"/>
                </a:lnTo>
                <a:lnTo>
                  <a:pt x="7743" y="74"/>
                </a:lnTo>
                <a:lnTo>
                  <a:pt x="7645" y="25"/>
                </a:lnTo>
                <a:lnTo>
                  <a:pt x="7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17"/>
          <p:cNvGrpSpPr/>
          <p:nvPr/>
        </p:nvGrpSpPr>
        <p:grpSpPr>
          <a:xfrm>
            <a:off x="7131034" y="3112315"/>
            <a:ext cx="1273342" cy="1707557"/>
            <a:chOff x="5503615" y="983605"/>
            <a:chExt cx="3588221" cy="4828894"/>
          </a:xfrm>
        </p:grpSpPr>
        <p:pic>
          <p:nvPicPr>
            <p:cNvPr id="120" name="Google Shape;120;p17"/>
            <p:cNvPicPr preferRelativeResize="0"/>
            <p:nvPr/>
          </p:nvPicPr>
          <p:blipFill>
            <a:blip r:embed="rId5">
              <a:alphaModFix/>
            </a:blip>
            <a:stretch>
              <a:fillRect/>
            </a:stretch>
          </p:blipFill>
          <p:spPr>
            <a:xfrm>
              <a:off x="5503615" y="983605"/>
              <a:ext cx="3588221" cy="4828894"/>
            </a:xfrm>
            <a:prstGeom prst="rect">
              <a:avLst/>
            </a:prstGeom>
            <a:noFill/>
            <a:ln>
              <a:noFill/>
            </a:ln>
          </p:spPr>
        </p:pic>
        <p:pic>
          <p:nvPicPr>
            <p:cNvPr id="121" name="Google Shape;121;p17"/>
            <p:cNvPicPr preferRelativeResize="0"/>
            <p:nvPr/>
          </p:nvPicPr>
          <p:blipFill>
            <a:blip r:embed="rId6">
              <a:alphaModFix/>
            </a:blip>
            <a:stretch>
              <a:fillRect/>
            </a:stretch>
          </p:blipFill>
          <p:spPr>
            <a:xfrm>
              <a:off x="7109435" y="1724361"/>
              <a:ext cx="322950" cy="316620"/>
            </a:xfrm>
            <a:prstGeom prst="rect">
              <a:avLst/>
            </a:prstGeom>
            <a:noFill/>
            <a:ln>
              <a:noFill/>
            </a:ln>
          </p:spPr>
        </p:pic>
      </p:grpSp>
      <p:sp>
        <p:nvSpPr>
          <p:cNvPr id="122" name="Google Shape;122;p17"/>
          <p:cNvSpPr txBox="1">
            <a:spLocks noGrp="1"/>
          </p:cNvSpPr>
          <p:nvPr>
            <p:ph type="ctrTitle" idx="4294967295"/>
          </p:nvPr>
        </p:nvSpPr>
        <p:spPr>
          <a:xfrm>
            <a:off x="528433" y="60845"/>
            <a:ext cx="4443179" cy="761985"/>
          </a:xfrm>
          <a:prstGeom prst="rect">
            <a:avLst/>
          </a:prstGeom>
        </p:spPr>
        <p:txBody>
          <a:bodyPr spcFirstLastPara="1" wrap="square" lIns="0" tIns="0" rIns="0" bIns="0" anchor="b" anchorCtr="0">
            <a:noAutofit/>
          </a:bodyPr>
          <a:lstStyle/>
          <a:p>
            <a:pPr marL="0" lvl="0" indent="0" algn="l" rtl="0">
              <a:lnSpc>
                <a:spcPct val="80000"/>
              </a:lnSpc>
              <a:spcBef>
                <a:spcPts val="0"/>
              </a:spcBef>
              <a:spcAft>
                <a:spcPts val="0"/>
              </a:spcAft>
              <a:buNone/>
            </a:pPr>
            <a:r>
              <a:rPr lang="en-GB" sz="2900" dirty="0" smtClean="0"/>
              <a:t>Phonics 14.1.21</a:t>
            </a:r>
            <a:endParaRPr sz="2900" dirty="0"/>
          </a:p>
        </p:txBody>
      </p:sp>
      <p:sp>
        <p:nvSpPr>
          <p:cNvPr id="123" name="Google Shape;123;p17"/>
          <p:cNvSpPr txBox="1">
            <a:spLocks noGrp="1"/>
          </p:cNvSpPr>
          <p:nvPr>
            <p:ph type="subTitle" idx="4294967295"/>
          </p:nvPr>
        </p:nvSpPr>
        <p:spPr>
          <a:xfrm>
            <a:off x="2122036" y="2850012"/>
            <a:ext cx="2083979" cy="1183425"/>
          </a:xfrm>
          <a:prstGeom prst="rect">
            <a:avLst/>
          </a:prstGeom>
        </p:spPr>
        <p:txBody>
          <a:bodyPr spcFirstLastPara="1" wrap="square" lIns="0" tIns="0" rIns="0" bIns="0" anchor="t" anchorCtr="0">
            <a:noAutofit/>
          </a:bodyPr>
          <a:lstStyle/>
          <a:p>
            <a:r>
              <a:rPr lang="en-GB" dirty="0" smtClean="0"/>
              <a:t>4 </a:t>
            </a:r>
            <a:r>
              <a:rPr lang="en-GB" dirty="0"/>
              <a:t>words. </a:t>
            </a:r>
          </a:p>
        </p:txBody>
      </p:sp>
      <p:sp>
        <p:nvSpPr>
          <p:cNvPr id="124" name="Google Shape;124;p17"/>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10</a:t>
            </a:fld>
            <a:endParaRPr/>
          </a:p>
        </p:txBody>
      </p:sp>
      <p:pic>
        <p:nvPicPr>
          <p:cNvPr id="2" name="Picture 1"/>
          <p:cNvPicPr>
            <a:picLocks noChangeAspect="1"/>
          </p:cNvPicPr>
          <p:nvPr/>
        </p:nvPicPr>
        <p:blipFill rotWithShape="1">
          <a:blip r:embed="rId7"/>
          <a:srcRect l="31332" t="14071" r="34470" b="8117"/>
          <a:stretch/>
        </p:blipFill>
        <p:spPr>
          <a:xfrm>
            <a:off x="306251" y="1041956"/>
            <a:ext cx="2951747" cy="3777916"/>
          </a:xfrm>
          <a:prstGeom prst="rect">
            <a:avLst/>
          </a:prstGeom>
        </p:spPr>
      </p:pic>
      <p:pic>
        <p:nvPicPr>
          <p:cNvPr id="3" name="Picture 2"/>
          <p:cNvPicPr>
            <a:picLocks noChangeAspect="1"/>
          </p:cNvPicPr>
          <p:nvPr/>
        </p:nvPicPr>
        <p:blipFill rotWithShape="1">
          <a:blip r:embed="rId8"/>
          <a:srcRect l="33117" t="14382" r="34239" b="12410"/>
          <a:stretch/>
        </p:blipFill>
        <p:spPr>
          <a:xfrm>
            <a:off x="3555360" y="1014910"/>
            <a:ext cx="2986789" cy="3767823"/>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187434" y="1915162"/>
            <a:ext cx="347663" cy="347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07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5"/>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11</a:t>
            </a:fld>
            <a:endParaRPr/>
          </a:p>
        </p:txBody>
      </p:sp>
      <p:pic>
        <p:nvPicPr>
          <p:cNvPr id="90" name="Google Shape;90;p15"/>
          <p:cNvPicPr preferRelativeResize="0"/>
          <p:nvPr/>
        </p:nvPicPr>
        <p:blipFill rotWithShape="1">
          <a:blip r:embed="rId5">
            <a:alphaModFix/>
          </a:blip>
          <a:srcRect r="20898" b="32619"/>
          <a:stretch/>
        </p:blipFill>
        <p:spPr>
          <a:xfrm>
            <a:off x="5826900" y="1367600"/>
            <a:ext cx="3317100" cy="3775900"/>
          </a:xfrm>
          <a:prstGeom prst="rect">
            <a:avLst/>
          </a:prstGeom>
          <a:noFill/>
          <a:ln>
            <a:noFill/>
          </a:ln>
        </p:spPr>
      </p:pic>
      <p:sp>
        <p:nvSpPr>
          <p:cNvPr id="6" name="Title 1"/>
          <p:cNvSpPr txBox="1">
            <a:spLocks/>
          </p:cNvSpPr>
          <p:nvPr/>
        </p:nvSpPr>
        <p:spPr>
          <a:xfrm>
            <a:off x="1283366" y="1227221"/>
            <a:ext cx="4395539" cy="1278192"/>
          </a:xfrm>
          <a:prstGeom prst="rect">
            <a:avLst/>
          </a:prstGeom>
        </p:spPr>
        <p:txBody>
          <a:bodyPr>
            <a:normAutofit fontScale="47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9600" dirty="0" smtClean="0">
                <a:solidFill>
                  <a:schemeClr val="tx1"/>
                </a:solidFill>
              </a:rPr>
              <a:t>P2 Scots’ Poem </a:t>
            </a:r>
            <a:endParaRPr lang="en-GB" sz="9600" dirty="0">
              <a:solidFill>
                <a:schemeClr val="tx1"/>
              </a:solidFill>
            </a:endParaRPr>
          </a:p>
        </p:txBody>
      </p:sp>
      <p:sp>
        <p:nvSpPr>
          <p:cNvPr id="7" name="Subtitle 2"/>
          <p:cNvSpPr txBox="1">
            <a:spLocks/>
          </p:cNvSpPr>
          <p:nvPr/>
        </p:nvSpPr>
        <p:spPr>
          <a:xfrm>
            <a:off x="1989218" y="2635524"/>
            <a:ext cx="3689687" cy="1240051"/>
          </a:xfrm>
          <a:prstGeom prst="rect">
            <a:avLst/>
          </a:prstGeom>
          <a:noFill/>
          <a:ln>
            <a:noFill/>
          </a:ln>
        </p:spPr>
        <p:txBody>
          <a:bodyPr spcFirstLastPara="1" wrap="square" lIns="0" tIns="0" rIns="0" bIns="0" anchor="t" anchorCtr="0">
            <a:normAutofit fontScale="92500" lnSpcReduction="10000"/>
          </a:bodyPr>
          <a:lstStyle>
            <a:defPPr marR="0" lvl="0" algn="l" rtl="0">
              <a:lnSpc>
                <a:spcPct val="100000"/>
              </a:lnSpc>
              <a:spcBef>
                <a:spcPts val="0"/>
              </a:spcBef>
              <a:spcAft>
                <a:spcPts val="0"/>
              </a:spcAft>
            </a:defPPr>
            <a:lvl1pPr marL="457200" marR="0" lvl="0" indent="-419100" algn="l" rtl="0">
              <a:lnSpc>
                <a:spcPct val="115000"/>
              </a:lnSpc>
              <a:spcBef>
                <a:spcPts val="0"/>
              </a:spcBef>
              <a:spcAft>
                <a:spcPts val="0"/>
              </a:spcAft>
              <a:buClr>
                <a:schemeClr val="dk1"/>
              </a:buClr>
              <a:buSzPts val="3000"/>
              <a:buFont typeface="IBM Plex Sans Condensed"/>
              <a:buChar char="▪"/>
              <a:defRPr sz="3000" b="0" i="1" u="none" strike="noStrike" cap="none">
                <a:solidFill>
                  <a:schemeClr val="dk1"/>
                </a:solidFill>
                <a:latin typeface="IBM Plex Sans Condensed"/>
                <a:ea typeface="IBM Plex Sans Condensed"/>
                <a:cs typeface="IBM Plex Sans Condensed"/>
                <a:sym typeface="IBM Plex Sans Condensed"/>
              </a:defRPr>
            </a:lvl1pPr>
            <a:lvl2pPr marL="914400" marR="0" lvl="1" indent="-419100" algn="l" rtl="0">
              <a:lnSpc>
                <a:spcPct val="115000"/>
              </a:lnSpc>
              <a:spcBef>
                <a:spcPts val="800"/>
              </a:spcBef>
              <a:spcAft>
                <a:spcPts val="0"/>
              </a:spcAft>
              <a:buClr>
                <a:schemeClr val="dk1"/>
              </a:buClr>
              <a:buSzPts val="3000"/>
              <a:buFont typeface="IBM Plex Sans Condensed"/>
              <a:buChar char="▫"/>
              <a:defRPr sz="3000" b="0" i="1" u="none" strike="noStrike" cap="none">
                <a:solidFill>
                  <a:schemeClr val="dk1"/>
                </a:solidFill>
                <a:latin typeface="IBM Plex Sans Condensed"/>
                <a:ea typeface="IBM Plex Sans Condensed"/>
                <a:cs typeface="IBM Plex Sans Condensed"/>
                <a:sym typeface="IBM Plex Sans Condensed"/>
              </a:defRPr>
            </a:lvl2pPr>
            <a:lvl3pPr marL="1371600" marR="0" lvl="2" indent="-419100" algn="l" rtl="0">
              <a:lnSpc>
                <a:spcPct val="115000"/>
              </a:lnSpc>
              <a:spcBef>
                <a:spcPts val="800"/>
              </a:spcBef>
              <a:spcAft>
                <a:spcPts val="0"/>
              </a:spcAft>
              <a:buClr>
                <a:schemeClr val="dk1"/>
              </a:buClr>
              <a:buSzPts val="3000"/>
              <a:buFont typeface="IBM Plex Sans Condensed"/>
              <a:buChar char="⬝"/>
              <a:defRPr sz="3000" b="0" i="1" u="none" strike="noStrike" cap="none">
                <a:solidFill>
                  <a:schemeClr val="dk1"/>
                </a:solidFill>
                <a:latin typeface="IBM Plex Sans Condensed"/>
                <a:ea typeface="IBM Plex Sans Condensed"/>
                <a:cs typeface="IBM Plex Sans Condensed"/>
                <a:sym typeface="IBM Plex Sans Condensed"/>
              </a:defRPr>
            </a:lvl3pPr>
            <a:lvl4pPr marL="1828800" marR="0" lvl="3" indent="-419100" algn="l" rtl="0">
              <a:lnSpc>
                <a:spcPct val="115000"/>
              </a:lnSpc>
              <a:spcBef>
                <a:spcPts val="800"/>
              </a:spcBef>
              <a:spcAft>
                <a:spcPts val="0"/>
              </a:spcAft>
              <a:buClr>
                <a:schemeClr val="dk1"/>
              </a:buClr>
              <a:buSzPts val="3000"/>
              <a:buFont typeface="IBM Plex Sans Condensed"/>
              <a:buChar char="⬞"/>
              <a:defRPr sz="3000" b="0" i="1" u="none" strike="noStrike" cap="none">
                <a:solidFill>
                  <a:schemeClr val="dk1"/>
                </a:solidFill>
                <a:latin typeface="IBM Plex Sans Condensed"/>
                <a:ea typeface="IBM Plex Sans Condensed"/>
                <a:cs typeface="IBM Plex Sans Condensed"/>
                <a:sym typeface="IBM Plex Sans Condensed"/>
              </a:defRPr>
            </a:lvl4pPr>
            <a:lvl5pPr marL="2286000" marR="0" lvl="4" indent="-419100" algn="l" rtl="0">
              <a:lnSpc>
                <a:spcPct val="115000"/>
              </a:lnSpc>
              <a:spcBef>
                <a:spcPts val="800"/>
              </a:spcBef>
              <a:spcAft>
                <a:spcPts val="0"/>
              </a:spcAft>
              <a:buClr>
                <a:schemeClr val="dk1"/>
              </a:buClr>
              <a:buSzPts val="3000"/>
              <a:buFont typeface="IBM Plex Sans Condensed"/>
              <a:buChar char="○"/>
              <a:defRPr sz="3000" b="0" i="1" u="none" strike="noStrike" cap="none">
                <a:solidFill>
                  <a:schemeClr val="dk1"/>
                </a:solidFill>
                <a:latin typeface="IBM Plex Sans Condensed"/>
                <a:ea typeface="IBM Plex Sans Condensed"/>
                <a:cs typeface="IBM Plex Sans Condensed"/>
                <a:sym typeface="IBM Plex Sans Condensed"/>
              </a:defRPr>
            </a:lvl5pPr>
            <a:lvl6pPr marL="2743200" marR="0" lvl="5" indent="-419100" algn="l" rtl="0">
              <a:lnSpc>
                <a:spcPct val="115000"/>
              </a:lnSpc>
              <a:spcBef>
                <a:spcPts val="800"/>
              </a:spcBef>
              <a:spcAft>
                <a:spcPts val="0"/>
              </a:spcAft>
              <a:buClr>
                <a:schemeClr val="dk1"/>
              </a:buClr>
              <a:buSzPts val="3000"/>
              <a:buFont typeface="IBM Plex Sans Condensed"/>
              <a:buChar char="■"/>
              <a:defRPr sz="3000" b="0" i="1" u="none" strike="noStrike" cap="none">
                <a:solidFill>
                  <a:schemeClr val="dk1"/>
                </a:solidFill>
                <a:latin typeface="IBM Plex Sans Condensed"/>
                <a:ea typeface="IBM Plex Sans Condensed"/>
                <a:cs typeface="IBM Plex Sans Condensed"/>
                <a:sym typeface="IBM Plex Sans Condensed"/>
              </a:defRPr>
            </a:lvl6pPr>
            <a:lvl7pPr marL="3200400" marR="0" lvl="6" indent="-419100" algn="l" rtl="0">
              <a:lnSpc>
                <a:spcPct val="115000"/>
              </a:lnSpc>
              <a:spcBef>
                <a:spcPts val="800"/>
              </a:spcBef>
              <a:spcAft>
                <a:spcPts val="0"/>
              </a:spcAft>
              <a:buClr>
                <a:schemeClr val="dk1"/>
              </a:buClr>
              <a:buSzPts val="3000"/>
              <a:buFont typeface="IBM Plex Sans Condensed"/>
              <a:buChar char="●"/>
              <a:defRPr sz="3000" b="0" i="1" u="none" strike="noStrike" cap="none">
                <a:solidFill>
                  <a:schemeClr val="dk1"/>
                </a:solidFill>
                <a:latin typeface="IBM Plex Sans Condensed"/>
                <a:ea typeface="IBM Plex Sans Condensed"/>
                <a:cs typeface="IBM Plex Sans Condensed"/>
                <a:sym typeface="IBM Plex Sans Condensed"/>
              </a:defRPr>
            </a:lvl7pPr>
            <a:lvl8pPr marL="3657600" marR="0" lvl="7" indent="-419100" algn="l" rtl="0">
              <a:lnSpc>
                <a:spcPct val="115000"/>
              </a:lnSpc>
              <a:spcBef>
                <a:spcPts val="800"/>
              </a:spcBef>
              <a:spcAft>
                <a:spcPts val="0"/>
              </a:spcAft>
              <a:buClr>
                <a:schemeClr val="dk1"/>
              </a:buClr>
              <a:buSzPts val="3000"/>
              <a:buFont typeface="IBM Plex Sans Condensed"/>
              <a:buChar char="○"/>
              <a:defRPr sz="3000" b="0" i="1" u="none" strike="noStrike" cap="none">
                <a:solidFill>
                  <a:schemeClr val="dk1"/>
                </a:solidFill>
                <a:latin typeface="IBM Plex Sans Condensed"/>
                <a:ea typeface="IBM Plex Sans Condensed"/>
                <a:cs typeface="IBM Plex Sans Condensed"/>
                <a:sym typeface="IBM Plex Sans Condensed"/>
              </a:defRPr>
            </a:lvl8pPr>
            <a:lvl9pPr marL="4114800" marR="0" lvl="8" indent="-419100" algn="l" rtl="0">
              <a:lnSpc>
                <a:spcPct val="115000"/>
              </a:lnSpc>
              <a:spcBef>
                <a:spcPts val="800"/>
              </a:spcBef>
              <a:spcAft>
                <a:spcPts val="800"/>
              </a:spcAft>
              <a:buClr>
                <a:schemeClr val="dk1"/>
              </a:buClr>
              <a:buSzPts val="3000"/>
              <a:buFont typeface="IBM Plex Sans Condensed"/>
              <a:buChar char="■"/>
              <a:defRPr sz="3000" b="0" i="1" u="none" strike="noStrike" cap="none">
                <a:solidFill>
                  <a:schemeClr val="dk1"/>
                </a:solidFill>
                <a:latin typeface="IBM Plex Sans Condensed"/>
                <a:ea typeface="IBM Plex Sans Condensed"/>
                <a:cs typeface="IBM Plex Sans Condensed"/>
                <a:sym typeface="IBM Plex Sans Condensed"/>
              </a:defRPr>
            </a:lvl9pPr>
          </a:lstStyle>
          <a:p>
            <a:pPr marL="38100" indent="0">
              <a:buNone/>
            </a:pPr>
            <a:r>
              <a:rPr lang="en-GB" sz="8000" i="0" dirty="0" smtClean="0">
                <a:solidFill>
                  <a:schemeClr val="tx1"/>
                </a:solidFill>
              </a:rPr>
              <a:t>The Polis</a:t>
            </a:r>
            <a:endParaRPr lang="en-GB" sz="8000" i="0" dirty="0">
              <a:solidFill>
                <a:schemeClr val="tx1"/>
              </a:solidFill>
            </a:endParaRP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3836" y="1004373"/>
            <a:ext cx="363227" cy="3632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9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7" name="Google Shape;97;p16"/>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12</a:t>
            </a:fld>
            <a:endParaRPr/>
          </a:p>
        </p:txBody>
      </p:sp>
      <p:sp>
        <p:nvSpPr>
          <p:cNvPr id="10" name="Content Placeholder 2"/>
          <p:cNvSpPr txBox="1">
            <a:spLocks/>
          </p:cNvSpPr>
          <p:nvPr/>
        </p:nvSpPr>
        <p:spPr>
          <a:xfrm>
            <a:off x="350754" y="439216"/>
            <a:ext cx="6932362" cy="4520677"/>
          </a:xfrm>
          <a:prstGeom prst="rect">
            <a:avLst/>
          </a:prstGeom>
          <a:noFill/>
          <a:ln>
            <a:noFill/>
          </a:ln>
        </p:spPr>
        <p:txBody>
          <a:bodyPr spcFirstLastPara="1" wrap="square" lIns="0" tIns="0" rIns="0" bIns="0" anchor="t" anchorCtr="0">
            <a:normAutofit fontScale="85000" lnSpcReduction="20000"/>
          </a:bodyPr>
          <a:lstStyle>
            <a:defPPr marR="0" lvl="0" algn="l" rtl="0">
              <a:lnSpc>
                <a:spcPct val="100000"/>
              </a:lnSpc>
              <a:spcBef>
                <a:spcPts val="0"/>
              </a:spcBef>
              <a:spcAft>
                <a:spcPts val="0"/>
              </a:spcAft>
            </a:defPPr>
            <a:lvl1pPr marL="457200" marR="0" lvl="0" indent="-381000" algn="l" rtl="0">
              <a:lnSpc>
                <a:spcPct val="115000"/>
              </a:lnSpc>
              <a:spcBef>
                <a:spcPts val="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1pPr>
            <a:lvl2pPr marL="914400" marR="0" lvl="1"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2pPr>
            <a:lvl3pPr marL="1371600" marR="0" lvl="2"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3pPr>
            <a:lvl4pPr marL="1828800" marR="0" lvl="3"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4pPr>
            <a:lvl5pPr marL="2286000" marR="0" lvl="4"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5pPr>
            <a:lvl6pPr marL="2743200" marR="0" lvl="5"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6pPr>
            <a:lvl7pPr marL="3200400" marR="0" lvl="6"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7pPr>
            <a:lvl8pPr marL="3657600" marR="0" lvl="7" indent="-381000" algn="l" rtl="0">
              <a:lnSpc>
                <a:spcPct val="115000"/>
              </a:lnSpc>
              <a:spcBef>
                <a:spcPts val="800"/>
              </a:spcBef>
              <a:spcAft>
                <a:spcPts val="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8pPr>
            <a:lvl9pPr marL="4114800" marR="0" lvl="8" indent="-381000" algn="l" rtl="0">
              <a:lnSpc>
                <a:spcPct val="115000"/>
              </a:lnSpc>
              <a:spcBef>
                <a:spcPts val="800"/>
              </a:spcBef>
              <a:spcAft>
                <a:spcPts val="800"/>
              </a:spcAft>
              <a:buClr>
                <a:schemeClr val="dk1"/>
              </a:buClr>
              <a:buSzPts val="2400"/>
              <a:buFont typeface="IBM Plex Sans Condensed"/>
              <a:buChar char="■"/>
              <a:defRPr sz="2400" b="0" i="0" u="none" strike="noStrike" cap="none">
                <a:solidFill>
                  <a:schemeClr val="dk1"/>
                </a:solidFill>
                <a:latin typeface="IBM Plex Sans Condensed"/>
                <a:ea typeface="IBM Plex Sans Condensed"/>
                <a:cs typeface="IBM Plex Sans Condensed"/>
                <a:sym typeface="IBM Plex Sans Condensed"/>
              </a:defRPr>
            </a:lvl9pPr>
          </a:lstStyle>
          <a:p>
            <a:pPr marL="0" indent="0">
              <a:buFont typeface="IBM Plex Sans Condensed"/>
              <a:buNone/>
            </a:pPr>
            <a:r>
              <a:rPr lang="en-GB" dirty="0" smtClean="0">
                <a:solidFill>
                  <a:schemeClr val="tx1"/>
                </a:solidFill>
              </a:rPr>
              <a:t>It's great to be a </a:t>
            </a:r>
            <a:r>
              <a:rPr lang="en-GB" dirty="0" smtClean="0">
                <a:solidFill>
                  <a:schemeClr val="bg1"/>
                </a:solidFill>
              </a:rPr>
              <a:t>polis</a:t>
            </a:r>
            <a:r>
              <a:rPr lang="en-GB" dirty="0" smtClean="0">
                <a:solidFill>
                  <a:schemeClr val="tx1"/>
                </a:solidFill>
              </a:rPr>
              <a:t>.</a:t>
            </a:r>
          </a:p>
          <a:p>
            <a:pPr marL="0" indent="0">
              <a:buFont typeface="IBM Plex Sans Condensed"/>
              <a:buNone/>
            </a:pPr>
            <a:r>
              <a:rPr lang="en-GB" dirty="0" smtClean="0">
                <a:solidFill>
                  <a:schemeClr val="tx1"/>
                </a:solidFill>
              </a:rPr>
              <a:t>A </a:t>
            </a:r>
            <a:r>
              <a:rPr lang="en-GB" dirty="0" smtClean="0">
                <a:solidFill>
                  <a:schemeClr val="bg1"/>
                </a:solidFill>
              </a:rPr>
              <a:t>muckle </a:t>
            </a:r>
            <a:r>
              <a:rPr lang="en-GB" dirty="0" err="1" smtClean="0">
                <a:solidFill>
                  <a:schemeClr val="bg1"/>
                </a:solidFill>
              </a:rPr>
              <a:t>strappin</a:t>
            </a:r>
            <a:r>
              <a:rPr lang="en-GB" dirty="0" smtClean="0">
                <a:solidFill>
                  <a:schemeClr val="bg1"/>
                </a:solidFill>
              </a:rPr>
              <a:t> </a:t>
            </a:r>
            <a:r>
              <a:rPr lang="en-GB" dirty="0" smtClean="0">
                <a:solidFill>
                  <a:schemeClr val="tx1"/>
                </a:solidFill>
              </a:rPr>
              <a:t>polis.</a:t>
            </a:r>
          </a:p>
          <a:p>
            <a:pPr marL="0" indent="0">
              <a:buFont typeface="IBM Plex Sans Condensed"/>
              <a:buNone/>
            </a:pPr>
            <a:r>
              <a:rPr lang="en-GB" dirty="0" smtClean="0">
                <a:solidFill>
                  <a:schemeClr val="tx1"/>
                </a:solidFill>
              </a:rPr>
              <a:t>    And stride upon my </a:t>
            </a:r>
            <a:r>
              <a:rPr lang="en-GB" dirty="0" smtClean="0">
                <a:solidFill>
                  <a:schemeClr val="bg1"/>
                </a:solidFill>
              </a:rPr>
              <a:t>beat</a:t>
            </a:r>
            <a:r>
              <a:rPr lang="en-GB" dirty="0" smtClean="0">
                <a:solidFill>
                  <a:schemeClr val="tx1"/>
                </a:solidFill>
              </a:rPr>
              <a:t>.</a:t>
            </a:r>
          </a:p>
          <a:p>
            <a:pPr marL="0" indent="0">
              <a:buFont typeface="IBM Plex Sans Condensed"/>
              <a:buNone/>
            </a:pPr>
            <a:r>
              <a:rPr lang="en-GB" dirty="0" smtClean="0">
                <a:solidFill>
                  <a:schemeClr val="tx1"/>
                </a:solidFill>
              </a:rPr>
              <a:t> </a:t>
            </a:r>
          </a:p>
          <a:p>
            <a:pPr marL="0" indent="0">
              <a:buFont typeface="IBM Plex Sans Condensed"/>
              <a:buNone/>
            </a:pPr>
            <a:r>
              <a:rPr lang="en-GB" dirty="0" smtClean="0">
                <a:solidFill>
                  <a:schemeClr val="tx1"/>
                </a:solidFill>
              </a:rPr>
              <a:t>The </a:t>
            </a:r>
            <a:r>
              <a:rPr lang="en-GB" dirty="0" smtClean="0">
                <a:solidFill>
                  <a:schemeClr val="bg1"/>
                </a:solidFill>
              </a:rPr>
              <a:t>Shoat</a:t>
            </a:r>
            <a:r>
              <a:rPr lang="en-GB" dirty="0" smtClean="0">
                <a:solidFill>
                  <a:schemeClr val="tx1"/>
                </a:solidFill>
              </a:rPr>
              <a:t> cries, "The Polis"</a:t>
            </a:r>
          </a:p>
          <a:p>
            <a:pPr marL="0" indent="0">
              <a:buFont typeface="IBM Plex Sans Condensed"/>
              <a:buNone/>
            </a:pPr>
            <a:r>
              <a:rPr lang="en-GB" dirty="0" smtClean="0">
                <a:solidFill>
                  <a:schemeClr val="tx1"/>
                </a:solidFill>
              </a:rPr>
              <a:t>To gamblers and to goalies</a:t>
            </a:r>
          </a:p>
          <a:p>
            <a:pPr marL="0" indent="0">
              <a:buFont typeface="IBM Plex Sans Condensed"/>
              <a:buNone/>
            </a:pPr>
            <a:r>
              <a:rPr lang="en-GB" dirty="0" smtClean="0">
                <a:solidFill>
                  <a:schemeClr val="tx1"/>
                </a:solidFill>
              </a:rPr>
              <a:t>    When I come up the street.</a:t>
            </a:r>
          </a:p>
          <a:p>
            <a:pPr marL="0" indent="0">
              <a:buFont typeface="IBM Plex Sans Condensed"/>
              <a:buNone/>
            </a:pPr>
            <a:r>
              <a:rPr lang="en-GB" dirty="0" smtClean="0">
                <a:solidFill>
                  <a:schemeClr val="tx1"/>
                </a:solidFill>
              </a:rPr>
              <a:t> </a:t>
            </a:r>
          </a:p>
          <a:p>
            <a:pPr marL="0" indent="0">
              <a:buFont typeface="IBM Plex Sans Condensed"/>
              <a:buNone/>
            </a:pPr>
            <a:r>
              <a:rPr lang="en-GB" dirty="0" smtClean="0">
                <a:solidFill>
                  <a:schemeClr val="tx1"/>
                </a:solidFill>
              </a:rPr>
              <a:t>When we're the </a:t>
            </a:r>
            <a:r>
              <a:rPr lang="en-GB" dirty="0" smtClean="0">
                <a:solidFill>
                  <a:schemeClr val="bg1"/>
                </a:solidFill>
              </a:rPr>
              <a:t>traffic polis</a:t>
            </a:r>
            <a:r>
              <a:rPr lang="en-GB" dirty="0" smtClean="0">
                <a:solidFill>
                  <a:schemeClr val="tx1"/>
                </a:solidFill>
              </a:rPr>
              <a:t>.</a:t>
            </a:r>
          </a:p>
          <a:p>
            <a:pPr marL="0" indent="0">
              <a:buFont typeface="IBM Plex Sans Condensed"/>
              <a:buNone/>
            </a:pPr>
            <a:r>
              <a:rPr lang="en-GB" dirty="0" smtClean="0">
                <a:solidFill>
                  <a:schemeClr val="tx1"/>
                </a:solidFill>
              </a:rPr>
              <a:t>Motorists </a:t>
            </a:r>
            <a:r>
              <a:rPr lang="en-GB" dirty="0" err="1" smtClean="0">
                <a:solidFill>
                  <a:schemeClr val="tx1"/>
                </a:solidFill>
              </a:rPr>
              <a:t>hae</a:t>
            </a:r>
            <a:r>
              <a:rPr lang="en-GB" dirty="0" smtClean="0">
                <a:solidFill>
                  <a:schemeClr val="tx1"/>
                </a:solidFill>
              </a:rPr>
              <a:t> to </a:t>
            </a:r>
            <a:r>
              <a:rPr lang="en-GB" dirty="0" err="1" smtClean="0">
                <a:solidFill>
                  <a:schemeClr val="bg1"/>
                </a:solidFill>
              </a:rPr>
              <a:t>thole</a:t>
            </a:r>
            <a:r>
              <a:rPr lang="en-GB" dirty="0" smtClean="0">
                <a:solidFill>
                  <a:schemeClr val="bg1"/>
                </a:solidFill>
              </a:rPr>
              <a:t> us</a:t>
            </a:r>
          </a:p>
          <a:p>
            <a:pPr marL="0" indent="0">
              <a:buFont typeface="IBM Plex Sans Condensed"/>
              <a:buNone/>
            </a:pPr>
            <a:r>
              <a:rPr lang="en-GB" dirty="0" smtClean="0">
                <a:solidFill>
                  <a:schemeClr val="tx1"/>
                </a:solidFill>
              </a:rPr>
              <a:t>    And </a:t>
            </a:r>
            <a:r>
              <a:rPr lang="en-GB" dirty="0" smtClean="0">
                <a:solidFill>
                  <a:schemeClr val="bg1"/>
                </a:solidFill>
              </a:rPr>
              <a:t>draw up </a:t>
            </a:r>
            <a:r>
              <a:rPr lang="en-GB" dirty="0" err="1" smtClean="0">
                <a:solidFill>
                  <a:schemeClr val="bg1"/>
                </a:solidFill>
              </a:rPr>
              <a:t>unco</a:t>
            </a:r>
            <a:r>
              <a:rPr lang="en-GB" dirty="0" smtClean="0">
                <a:solidFill>
                  <a:schemeClr val="bg1"/>
                </a:solidFill>
              </a:rPr>
              <a:t> quick</a:t>
            </a:r>
            <a:r>
              <a:rPr lang="en-GB" dirty="0" smtClean="0">
                <a:solidFill>
                  <a:schemeClr val="tx1"/>
                </a:solidFill>
              </a:rPr>
              <a:t>.</a:t>
            </a:r>
          </a:p>
          <a:p>
            <a:pPr marL="0" indent="0">
              <a:buFont typeface="IBM Plex Sans Condensed"/>
              <a:buNone/>
            </a:pPr>
            <a:r>
              <a:rPr lang="en-GB" dirty="0" smtClean="0">
                <a:solidFill>
                  <a:schemeClr val="tx1"/>
                </a:solidFill>
              </a:rPr>
              <a:t> </a:t>
            </a:r>
          </a:p>
          <a:p>
            <a:pPr marL="0" indent="0">
              <a:buFont typeface="IBM Plex Sans Condensed"/>
              <a:buNone/>
            </a:pPr>
            <a:r>
              <a:rPr lang="en-GB" dirty="0" smtClean="0">
                <a:solidFill>
                  <a:schemeClr val="tx1"/>
                </a:solidFill>
              </a:rPr>
              <a:t>And </a:t>
            </a:r>
            <a:r>
              <a:rPr lang="en-GB" dirty="0" smtClean="0">
                <a:solidFill>
                  <a:schemeClr val="bg1"/>
                </a:solidFill>
              </a:rPr>
              <a:t>gif the motor stole is</a:t>
            </a:r>
            <a:r>
              <a:rPr lang="en-GB" dirty="0" smtClean="0">
                <a:solidFill>
                  <a:schemeClr val="tx1"/>
                </a:solidFill>
              </a:rPr>
              <a:t>.</a:t>
            </a:r>
          </a:p>
          <a:p>
            <a:pPr marL="0" indent="0">
              <a:buFont typeface="IBM Plex Sans Condensed"/>
              <a:buNone/>
            </a:pPr>
            <a:r>
              <a:rPr lang="en-GB" dirty="0" smtClean="0">
                <a:solidFill>
                  <a:schemeClr val="tx1"/>
                </a:solidFill>
              </a:rPr>
              <a:t>We </a:t>
            </a:r>
            <a:r>
              <a:rPr lang="en-GB" dirty="0" smtClean="0">
                <a:solidFill>
                  <a:schemeClr val="bg1"/>
                </a:solidFill>
              </a:rPr>
              <a:t>lift</a:t>
            </a:r>
            <a:r>
              <a:rPr lang="en-GB" dirty="0" smtClean="0">
                <a:solidFill>
                  <a:schemeClr val="tx1"/>
                </a:solidFill>
              </a:rPr>
              <a:t> them </a:t>
            </a:r>
            <a:r>
              <a:rPr lang="en-GB" dirty="0" smtClean="0">
                <a:solidFill>
                  <a:schemeClr val="bg1"/>
                </a:solidFill>
              </a:rPr>
              <a:t>holus bolus</a:t>
            </a:r>
          </a:p>
          <a:p>
            <a:pPr marL="0" indent="0">
              <a:buFont typeface="IBM Plex Sans Condensed"/>
              <a:buNone/>
            </a:pPr>
            <a:r>
              <a:rPr lang="en-GB" dirty="0" smtClean="0">
                <a:solidFill>
                  <a:schemeClr val="tx1"/>
                </a:solidFill>
              </a:rPr>
              <a:t>    And pit them in the </a:t>
            </a:r>
            <a:r>
              <a:rPr lang="en-GB" dirty="0" smtClean="0">
                <a:solidFill>
                  <a:schemeClr val="bg1"/>
                </a:solidFill>
              </a:rPr>
              <a:t>nick</a:t>
            </a:r>
            <a:endParaRPr lang="en-GB" dirty="0">
              <a:solidFill>
                <a:schemeClr val="bg1"/>
              </a:solidFill>
            </a:endParaRPr>
          </a:p>
        </p:txBody>
      </p:sp>
      <p:pic>
        <p:nvPicPr>
          <p:cNvPr id="11" name="Picture 10"/>
          <p:cNvPicPr>
            <a:picLocks noChangeAspect="1"/>
          </p:cNvPicPr>
          <p:nvPr/>
        </p:nvPicPr>
        <p:blipFill>
          <a:blip r:embed="rId5"/>
          <a:stretch>
            <a:fillRect/>
          </a:stretch>
        </p:blipFill>
        <p:spPr>
          <a:xfrm>
            <a:off x="4682544" y="556018"/>
            <a:ext cx="2143536" cy="2143536"/>
          </a:xfrm>
          <a:prstGeom prst="rect">
            <a:avLst/>
          </a:prstGeom>
        </p:spPr>
      </p:pic>
      <p:pic>
        <p:nvPicPr>
          <p:cNvPr id="12" name="Picture 11"/>
          <p:cNvPicPr>
            <a:picLocks noChangeAspect="1"/>
          </p:cNvPicPr>
          <p:nvPr/>
        </p:nvPicPr>
        <p:blipFill>
          <a:blip r:embed="rId6"/>
          <a:stretch>
            <a:fillRect/>
          </a:stretch>
        </p:blipFill>
        <p:spPr>
          <a:xfrm>
            <a:off x="6387002" y="3359373"/>
            <a:ext cx="2166741" cy="128372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08617" y="2525722"/>
            <a:ext cx="347663" cy="347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3" name="Google Shape;53;p12"/>
          <p:cNvPicPr preferRelativeResize="0"/>
          <p:nvPr/>
        </p:nvPicPr>
        <p:blipFill>
          <a:blip r:embed="rId5">
            <a:alphaModFix/>
          </a:blip>
          <a:stretch>
            <a:fillRect/>
          </a:stretch>
        </p:blipFill>
        <p:spPr>
          <a:xfrm>
            <a:off x="7399090" y="2910980"/>
            <a:ext cx="1629422" cy="1793562"/>
          </a:xfrm>
          <a:prstGeom prst="rect">
            <a:avLst/>
          </a:prstGeom>
          <a:noFill/>
          <a:ln>
            <a:noFill/>
          </a:ln>
        </p:spPr>
      </p:pic>
      <p:sp>
        <p:nvSpPr>
          <p:cNvPr id="54" name="Google Shape;54;p12"/>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friday 15.1.21	</a:t>
            </a:r>
            <a:endParaRPr dirty="0"/>
          </a:p>
        </p:txBody>
      </p:sp>
      <p:sp>
        <p:nvSpPr>
          <p:cNvPr id="56" name="Google Shape;56;p12"/>
          <p:cNvSpPr txBox="1">
            <a:spLocks noGrp="1"/>
          </p:cNvSpPr>
          <p:nvPr>
            <p:ph type="body" idx="1"/>
          </p:nvPr>
        </p:nvSpPr>
        <p:spPr>
          <a:xfrm>
            <a:off x="717226" y="1286342"/>
            <a:ext cx="7327890" cy="3418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sz="1800" b="1" dirty="0" smtClean="0"/>
              <a:t>There are three jobs for today. </a:t>
            </a:r>
          </a:p>
          <a:p>
            <a:pPr marL="0" lvl="0" indent="0" algn="l" rtl="0">
              <a:spcBef>
                <a:spcPts val="0"/>
              </a:spcBef>
              <a:spcAft>
                <a:spcPts val="0"/>
              </a:spcAft>
              <a:buClr>
                <a:schemeClr val="dk1"/>
              </a:buClr>
              <a:buSzPts val="1100"/>
              <a:buFont typeface="Arial"/>
              <a:buNone/>
            </a:pPr>
            <a:endParaRPr lang="en-GB" sz="1800" b="1" dirty="0"/>
          </a:p>
          <a:p>
            <a:pPr marL="0" lvl="0" indent="0" algn="l" rtl="0">
              <a:spcBef>
                <a:spcPts val="0"/>
              </a:spcBef>
              <a:spcAft>
                <a:spcPts val="0"/>
              </a:spcAft>
              <a:buClr>
                <a:schemeClr val="dk1"/>
              </a:buClr>
              <a:buSzPts val="1100"/>
              <a:buFont typeface="Arial"/>
              <a:buNone/>
            </a:pPr>
            <a:r>
              <a:rPr lang="en-GB" sz="1800" b="1" dirty="0" smtClean="0"/>
              <a:t>Reading  </a:t>
            </a:r>
          </a:p>
          <a:p>
            <a:pPr marL="0" lvl="0" indent="0" algn="l" rtl="0">
              <a:spcBef>
                <a:spcPts val="0"/>
              </a:spcBef>
              <a:spcAft>
                <a:spcPts val="0"/>
              </a:spcAft>
              <a:buClr>
                <a:schemeClr val="dk1"/>
              </a:buClr>
              <a:buSzPts val="1100"/>
              <a:buFont typeface="Arial"/>
              <a:buNone/>
            </a:pPr>
            <a:r>
              <a:rPr lang="en-GB" sz="1800" dirty="0" err="1" smtClean="0"/>
              <a:t>Bugclub</a:t>
            </a:r>
            <a:r>
              <a:rPr lang="en-GB" sz="1800" dirty="0" smtClean="0"/>
              <a:t> – please login to your account and read your book. </a:t>
            </a:r>
          </a:p>
          <a:p>
            <a:pPr marL="0" lvl="0" indent="0" algn="l" rtl="0">
              <a:spcBef>
                <a:spcPts val="0"/>
              </a:spcBef>
              <a:spcAft>
                <a:spcPts val="0"/>
              </a:spcAft>
              <a:buClr>
                <a:schemeClr val="dk1"/>
              </a:buClr>
              <a:buSzPts val="1100"/>
              <a:buFont typeface="Arial"/>
              <a:buNone/>
            </a:pPr>
            <a:endParaRPr lang="en-GB" sz="1800" dirty="0"/>
          </a:p>
          <a:p>
            <a:pPr marL="0" lvl="0" indent="0" algn="l" rtl="0">
              <a:spcBef>
                <a:spcPts val="0"/>
              </a:spcBef>
              <a:spcAft>
                <a:spcPts val="0"/>
              </a:spcAft>
              <a:buClr>
                <a:schemeClr val="dk1"/>
              </a:buClr>
              <a:buSzPts val="1100"/>
              <a:buFont typeface="Arial"/>
              <a:buNone/>
            </a:pPr>
            <a:r>
              <a:rPr lang="en-GB" sz="1800" b="1" dirty="0" smtClean="0"/>
              <a:t>Scots’ Poem </a:t>
            </a:r>
          </a:p>
          <a:p>
            <a:pPr marL="0" lvl="0" indent="0" algn="l" rtl="0">
              <a:spcBef>
                <a:spcPts val="0"/>
              </a:spcBef>
              <a:spcAft>
                <a:spcPts val="0"/>
              </a:spcAft>
              <a:buClr>
                <a:schemeClr val="dk1"/>
              </a:buClr>
              <a:buSzPts val="1100"/>
              <a:buFont typeface="Arial"/>
              <a:buNone/>
            </a:pPr>
            <a:r>
              <a:rPr lang="en-GB" sz="1800" dirty="0" smtClean="0"/>
              <a:t>Have a go at saying your Scottish poem. </a:t>
            </a:r>
          </a:p>
          <a:p>
            <a:pPr marL="0" lvl="0" indent="0" algn="l" rtl="0">
              <a:spcBef>
                <a:spcPts val="0"/>
              </a:spcBef>
              <a:spcAft>
                <a:spcPts val="0"/>
              </a:spcAft>
              <a:buClr>
                <a:schemeClr val="dk1"/>
              </a:buClr>
              <a:buSzPts val="1100"/>
              <a:buFont typeface="Arial"/>
              <a:buNone/>
            </a:pPr>
            <a:endParaRPr lang="en-GB" sz="1800" dirty="0"/>
          </a:p>
          <a:p>
            <a:pPr marL="0" lvl="0" indent="0" algn="l" rtl="0">
              <a:spcBef>
                <a:spcPts val="0"/>
              </a:spcBef>
              <a:spcAft>
                <a:spcPts val="0"/>
              </a:spcAft>
              <a:buClr>
                <a:schemeClr val="dk1"/>
              </a:buClr>
              <a:buSzPts val="1100"/>
              <a:buFont typeface="Arial"/>
              <a:buNone/>
            </a:pPr>
            <a:r>
              <a:rPr lang="en-GB" sz="1800" b="1" dirty="0" smtClean="0"/>
              <a:t>Phonics</a:t>
            </a:r>
          </a:p>
          <a:p>
            <a:pPr marL="0" indent="0">
              <a:buSzPts val="1100"/>
              <a:buNone/>
            </a:pPr>
            <a:r>
              <a:rPr lang="en-GB" sz="1800" dirty="0" smtClean="0"/>
              <a:t>Enjoy Miss McCabe’s Phonics video a </a:t>
            </a:r>
            <a:r>
              <a:rPr lang="en-GB" sz="1800" dirty="0" smtClean="0">
                <a:latin typeface="Comic Sans MS" panose="030F0702030302020204" pitchFamily="66" charset="0"/>
                <a:hlinkClick r:id="rId6"/>
              </a:rPr>
              <a:t>https</a:t>
            </a:r>
            <a:r>
              <a:rPr lang="en-GB" sz="1800" dirty="0">
                <a:latin typeface="Comic Sans MS" panose="030F0702030302020204" pitchFamily="66" charset="0"/>
                <a:hlinkClick r:id="rId6"/>
              </a:rPr>
              <a:t>://vimeo.com/498907133</a:t>
            </a:r>
            <a:endParaRPr lang="en-GB" sz="1800" dirty="0">
              <a:latin typeface="Comic Sans MS" panose="030F0702030302020204" pitchFamily="66" charset="0"/>
            </a:endParaRPr>
          </a:p>
          <a:p>
            <a:pPr marL="0" lvl="0" indent="0" algn="l" rtl="0">
              <a:spcBef>
                <a:spcPts val="0"/>
              </a:spcBef>
              <a:spcAft>
                <a:spcPts val="0"/>
              </a:spcAft>
              <a:buClr>
                <a:schemeClr val="dk1"/>
              </a:buClr>
              <a:buSzPts val="1100"/>
              <a:buFont typeface="Arial"/>
              <a:buNone/>
            </a:pPr>
            <a:r>
              <a:rPr lang="en-GB" sz="1800" dirty="0" smtClean="0"/>
              <a:t>The password is </a:t>
            </a:r>
            <a:r>
              <a:rPr lang="en-GB" sz="1800" b="1" dirty="0" smtClean="0"/>
              <a:t>class12 </a:t>
            </a:r>
          </a:p>
          <a:p>
            <a:pPr marL="0" lvl="0" indent="0" algn="l" rtl="0">
              <a:spcBef>
                <a:spcPts val="0"/>
              </a:spcBef>
              <a:spcAft>
                <a:spcPts val="0"/>
              </a:spcAft>
              <a:buClr>
                <a:schemeClr val="dk1"/>
              </a:buClr>
              <a:buSzPts val="1100"/>
              <a:buFont typeface="Arial"/>
              <a:buNone/>
            </a:pPr>
            <a:endParaRPr lang="en-GB" sz="1800" dirty="0"/>
          </a:p>
          <a:p>
            <a:pPr marL="0" lvl="0" indent="0" algn="l" rtl="0">
              <a:spcBef>
                <a:spcPts val="0"/>
              </a:spcBef>
              <a:spcAft>
                <a:spcPts val="0"/>
              </a:spcAft>
              <a:buClr>
                <a:schemeClr val="dk1"/>
              </a:buClr>
              <a:buSzPts val="1100"/>
              <a:buFont typeface="Arial"/>
              <a:buNone/>
            </a:pPr>
            <a:endParaRPr lang="en-GB" sz="1800" dirty="0" smtClean="0"/>
          </a:p>
          <a:p>
            <a:pPr marL="0" lvl="0" indent="0" algn="l" rtl="0">
              <a:spcBef>
                <a:spcPts val="0"/>
              </a:spcBef>
              <a:spcAft>
                <a:spcPts val="0"/>
              </a:spcAft>
              <a:buClr>
                <a:schemeClr val="dk1"/>
              </a:buClr>
              <a:buSzPts val="1100"/>
              <a:buFont typeface="Arial"/>
              <a:buNone/>
            </a:pPr>
            <a:endParaRPr lang="en-GB" sz="1800" dirty="0"/>
          </a:p>
          <a:p>
            <a:pPr marL="0" lvl="0" indent="0" algn="l" rtl="0">
              <a:spcBef>
                <a:spcPts val="0"/>
              </a:spcBef>
              <a:spcAft>
                <a:spcPts val="0"/>
              </a:spcAft>
              <a:buClr>
                <a:schemeClr val="dk1"/>
              </a:buClr>
              <a:buSzPts val="1100"/>
              <a:buFont typeface="Arial"/>
              <a:buNone/>
            </a:pPr>
            <a:endParaRPr lang="en-GB" sz="1800" dirty="0" smtClean="0"/>
          </a:p>
        </p:txBody>
      </p:sp>
      <p:sp>
        <p:nvSpPr>
          <p:cNvPr id="58" name="Google Shape;58;p12"/>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13</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82848" y="957950"/>
            <a:ext cx="347663" cy="347663"/>
          </a:xfrm>
          <a:prstGeom prst="rect">
            <a:avLst/>
          </a:prstGeom>
        </p:spPr>
      </p:pic>
    </p:spTree>
    <p:extLst>
      <p:ext uri="{BB962C8B-B14F-4D97-AF65-F5344CB8AC3E}">
        <p14:creationId xmlns:p14="http://schemas.microsoft.com/office/powerpoint/2010/main" val="217787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8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2"/>
          <p:cNvPicPr preferRelativeResize="0"/>
          <p:nvPr/>
        </p:nvPicPr>
        <p:blipFill>
          <a:blip r:embed="rId5">
            <a:alphaModFix/>
          </a:blip>
          <a:stretch>
            <a:fillRect/>
          </a:stretch>
        </p:blipFill>
        <p:spPr>
          <a:xfrm>
            <a:off x="6755334" y="1156100"/>
            <a:ext cx="820766" cy="737100"/>
          </a:xfrm>
          <a:prstGeom prst="rect">
            <a:avLst/>
          </a:prstGeom>
          <a:noFill/>
          <a:ln>
            <a:noFill/>
          </a:ln>
        </p:spPr>
      </p:pic>
      <p:pic>
        <p:nvPicPr>
          <p:cNvPr id="53" name="Google Shape;53;p12"/>
          <p:cNvPicPr preferRelativeResize="0"/>
          <p:nvPr/>
        </p:nvPicPr>
        <p:blipFill>
          <a:blip r:embed="rId6">
            <a:alphaModFix/>
          </a:blip>
          <a:stretch>
            <a:fillRect/>
          </a:stretch>
        </p:blipFill>
        <p:spPr>
          <a:xfrm>
            <a:off x="5910177" y="1129286"/>
            <a:ext cx="2904825" cy="3705499"/>
          </a:xfrm>
          <a:prstGeom prst="rect">
            <a:avLst/>
          </a:prstGeom>
          <a:noFill/>
          <a:ln>
            <a:noFill/>
          </a:ln>
        </p:spPr>
      </p:pic>
      <p:sp>
        <p:nvSpPr>
          <p:cNvPr id="54" name="Google Shape;54;p12"/>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MONDAY 11.1.21	</a:t>
            </a:r>
            <a:endParaRPr dirty="0"/>
          </a:p>
        </p:txBody>
      </p:sp>
      <p:sp>
        <p:nvSpPr>
          <p:cNvPr id="56" name="Google Shape;56;p12"/>
          <p:cNvSpPr txBox="1">
            <a:spLocks noGrp="1"/>
          </p:cNvSpPr>
          <p:nvPr>
            <p:ph type="body" idx="1"/>
          </p:nvPr>
        </p:nvSpPr>
        <p:spPr>
          <a:xfrm>
            <a:off x="717226" y="1286342"/>
            <a:ext cx="6222373" cy="3418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sz="1800" b="1" dirty="0" smtClean="0"/>
              <a:t>There are two jobs today. </a:t>
            </a:r>
          </a:p>
          <a:p>
            <a:pPr marL="0" lvl="0" indent="0" algn="l" rtl="0">
              <a:spcBef>
                <a:spcPts val="0"/>
              </a:spcBef>
              <a:spcAft>
                <a:spcPts val="0"/>
              </a:spcAft>
              <a:buClr>
                <a:schemeClr val="dk1"/>
              </a:buClr>
              <a:buSzPts val="1100"/>
              <a:buFont typeface="Arial"/>
              <a:buNone/>
            </a:pPr>
            <a:endParaRPr lang="en-GB" sz="1800" b="1" dirty="0"/>
          </a:p>
          <a:p>
            <a:pPr marL="0" lvl="0" indent="0" algn="l" rtl="0">
              <a:spcBef>
                <a:spcPts val="0"/>
              </a:spcBef>
              <a:spcAft>
                <a:spcPts val="0"/>
              </a:spcAft>
              <a:buClr>
                <a:schemeClr val="dk1"/>
              </a:buClr>
              <a:buSzPts val="1100"/>
              <a:buFont typeface="Arial"/>
              <a:buNone/>
            </a:pPr>
            <a:r>
              <a:rPr lang="en-GB" sz="1800" b="1" dirty="0" smtClean="0"/>
              <a:t>The first job is the </a:t>
            </a:r>
            <a:r>
              <a:rPr lang="en-GB" sz="1800" b="1" dirty="0" smtClean="0"/>
              <a:t>Syllable Challenge which is on the next slide.</a:t>
            </a:r>
          </a:p>
          <a:p>
            <a:pPr marL="0" lvl="0" indent="0" algn="l" rtl="0">
              <a:spcBef>
                <a:spcPts val="0"/>
              </a:spcBef>
              <a:spcAft>
                <a:spcPts val="0"/>
              </a:spcAft>
              <a:buClr>
                <a:schemeClr val="dk1"/>
              </a:buClr>
              <a:buSzPts val="1100"/>
              <a:buFont typeface="Arial"/>
              <a:buNone/>
            </a:pPr>
            <a:endParaRPr lang="en-GB" sz="1800" b="1" dirty="0" smtClean="0"/>
          </a:p>
          <a:p>
            <a:pPr marL="0" lvl="0" indent="0" algn="l" rtl="0">
              <a:spcBef>
                <a:spcPts val="0"/>
              </a:spcBef>
              <a:spcAft>
                <a:spcPts val="0"/>
              </a:spcAft>
              <a:buClr>
                <a:schemeClr val="dk1"/>
              </a:buClr>
              <a:buSzPts val="1100"/>
              <a:buFont typeface="Arial"/>
              <a:buNone/>
            </a:pPr>
            <a:r>
              <a:rPr lang="en-GB" sz="1800" b="1" dirty="0" smtClean="0"/>
              <a:t>The next job is News Jotter. </a:t>
            </a:r>
          </a:p>
          <a:p>
            <a:pPr marL="0" lvl="0" indent="0" algn="l" rtl="0">
              <a:spcBef>
                <a:spcPts val="0"/>
              </a:spcBef>
              <a:spcAft>
                <a:spcPts val="0"/>
              </a:spcAft>
              <a:buClr>
                <a:schemeClr val="dk1"/>
              </a:buClr>
              <a:buSzPts val="1100"/>
              <a:buFont typeface="Arial"/>
              <a:buNone/>
            </a:pPr>
            <a:r>
              <a:rPr lang="en-GB" dirty="0" smtClean="0"/>
              <a:t>Write </a:t>
            </a:r>
            <a:r>
              <a:rPr lang="en-GB" dirty="0"/>
              <a:t>an account of your Christmas holidays. Although you wouldn’t have been able to get out and about, you can talk about what you got from Santa and how your family celebrated Christmas Day. </a:t>
            </a:r>
          </a:p>
        </p:txBody>
      </p:sp>
      <p:sp>
        <p:nvSpPr>
          <p:cNvPr id="58" name="Google Shape;58;p12"/>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2</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90085" y="1350818"/>
            <a:ext cx="347663" cy="347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0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70" name="Google Shape;70;p13"/>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3</a:t>
            </a:fld>
            <a:endParaRPr/>
          </a:p>
        </p:txBody>
      </p:sp>
      <p:grpSp>
        <p:nvGrpSpPr>
          <p:cNvPr id="71" name="Google Shape;71;p13"/>
          <p:cNvGrpSpPr/>
          <p:nvPr/>
        </p:nvGrpSpPr>
        <p:grpSpPr>
          <a:xfrm>
            <a:off x="7341513" y="3480798"/>
            <a:ext cx="1526655" cy="1479095"/>
            <a:chOff x="5826900" y="1367600"/>
            <a:chExt cx="3881675" cy="3775901"/>
          </a:xfrm>
        </p:grpSpPr>
        <p:pic>
          <p:nvPicPr>
            <p:cNvPr id="72" name="Google Shape;72;p13"/>
            <p:cNvPicPr preferRelativeResize="0"/>
            <p:nvPr/>
          </p:nvPicPr>
          <p:blipFill rotWithShape="1">
            <a:blip r:embed="rId5">
              <a:alphaModFix/>
            </a:blip>
            <a:srcRect b="27714"/>
            <a:stretch/>
          </p:blipFill>
          <p:spPr>
            <a:xfrm>
              <a:off x="5826900" y="1367600"/>
              <a:ext cx="3881675" cy="3775901"/>
            </a:xfrm>
            <a:prstGeom prst="rect">
              <a:avLst/>
            </a:prstGeom>
            <a:noFill/>
            <a:ln>
              <a:noFill/>
            </a:ln>
          </p:spPr>
        </p:pic>
        <p:pic>
          <p:nvPicPr>
            <p:cNvPr id="73" name="Google Shape;73;p13"/>
            <p:cNvPicPr preferRelativeResize="0"/>
            <p:nvPr/>
          </p:nvPicPr>
          <p:blipFill>
            <a:blip r:embed="rId6">
              <a:alphaModFix/>
            </a:blip>
            <a:stretch>
              <a:fillRect/>
            </a:stretch>
          </p:blipFill>
          <p:spPr>
            <a:xfrm>
              <a:off x="7561147" y="2238285"/>
              <a:ext cx="349350" cy="239775"/>
            </a:xfrm>
            <a:prstGeom prst="rect">
              <a:avLst/>
            </a:prstGeom>
            <a:noFill/>
            <a:ln>
              <a:noFill/>
            </a:ln>
          </p:spPr>
        </p:pic>
      </p:grpSp>
      <p:pic>
        <p:nvPicPr>
          <p:cNvPr id="9" name="Picture 8" descr="Animal Syllable Challenge - Word"/>
          <p:cNvPicPr>
            <a:picLocks noChangeAspect="1"/>
          </p:cNvPicPr>
          <p:nvPr/>
        </p:nvPicPr>
        <p:blipFill rotWithShape="1">
          <a:blip r:embed="rId7">
            <a:extLst>
              <a:ext uri="{28A0092B-C50C-407E-A947-70E740481C1C}">
                <a14:useLocalDpi xmlns:a14="http://schemas.microsoft.com/office/drawing/2010/main" val="0"/>
              </a:ext>
            </a:extLst>
          </a:blip>
          <a:srcRect l="23741" t="26202" r="25180" b="5357"/>
          <a:stretch/>
        </p:blipFill>
        <p:spPr>
          <a:xfrm>
            <a:off x="335499" y="106330"/>
            <a:ext cx="6821819" cy="4861745"/>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41628" y="2854325"/>
            <a:ext cx="347663" cy="347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6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80" name="Google Shape;80;p14"/>
          <p:cNvPicPr preferRelativeResize="0"/>
          <p:nvPr/>
        </p:nvPicPr>
        <p:blipFill>
          <a:blip r:embed="rId3">
            <a:alphaModFix/>
          </a:blip>
          <a:stretch>
            <a:fillRect/>
          </a:stretch>
        </p:blipFill>
        <p:spPr>
          <a:xfrm>
            <a:off x="6048300" y="1156818"/>
            <a:ext cx="2806925" cy="3745883"/>
          </a:xfrm>
          <a:prstGeom prst="rect">
            <a:avLst/>
          </a:prstGeom>
          <a:noFill/>
          <a:ln>
            <a:noFill/>
          </a:ln>
        </p:spPr>
      </p:pic>
      <p:sp>
        <p:nvSpPr>
          <p:cNvPr id="81" name="Google Shape;81;p14"/>
          <p:cNvSpPr txBox="1">
            <a:spLocks noGrp="1"/>
          </p:cNvSpPr>
          <p:nvPr>
            <p:ph type="ctrTitle"/>
          </p:nvPr>
        </p:nvSpPr>
        <p:spPr>
          <a:xfrm>
            <a:off x="417518" y="462110"/>
            <a:ext cx="4960500" cy="1628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Remember to write your news jotter! </a:t>
            </a:r>
            <a:endParaRPr dirty="0"/>
          </a:p>
        </p:txBody>
      </p:sp>
      <p:sp>
        <p:nvSpPr>
          <p:cNvPr id="82" name="Google Shape;82;p14"/>
          <p:cNvSpPr txBox="1">
            <a:spLocks noGrp="1"/>
          </p:cNvSpPr>
          <p:nvPr>
            <p:ph type="subTitle" idx="1"/>
          </p:nvPr>
        </p:nvSpPr>
        <p:spPr>
          <a:xfrm>
            <a:off x="417518" y="2090210"/>
            <a:ext cx="4960500" cy="383700"/>
          </a:xfrm>
          <a:prstGeom prst="rect">
            <a:avLst/>
          </a:prstGeom>
        </p:spPr>
        <p:txBody>
          <a:bodyPr spcFirstLastPara="1" wrap="square" lIns="0" tIns="0" rIns="0" bIns="0" anchor="t" anchorCtr="0">
            <a:noAutofit/>
          </a:bodyPr>
          <a:lstStyle/>
          <a:p>
            <a:pPr marL="0" lvl="0" indent="0" algn="l" rtl="0">
              <a:spcBef>
                <a:spcPts val="0"/>
              </a:spcBef>
              <a:spcAft>
                <a:spcPts val="800"/>
              </a:spcAft>
              <a:buNone/>
            </a:pPr>
            <a:r>
              <a:rPr lang="en-GB" dirty="0" smtClean="0"/>
              <a:t>Think about the different openers you are encouraged to use in class:</a:t>
            </a:r>
          </a:p>
          <a:p>
            <a:pPr marL="0" lvl="0" indent="0" algn="l" rtl="0">
              <a:spcBef>
                <a:spcPts val="0"/>
              </a:spcBef>
              <a:spcAft>
                <a:spcPts val="800"/>
              </a:spcAft>
              <a:buNone/>
            </a:pPr>
            <a:r>
              <a:rPr lang="en-GB" dirty="0" smtClean="0"/>
              <a:t>At the weekend …</a:t>
            </a:r>
          </a:p>
          <a:p>
            <a:pPr marL="0" lvl="0" indent="0" algn="l" rtl="0">
              <a:spcBef>
                <a:spcPts val="0"/>
              </a:spcBef>
              <a:spcAft>
                <a:spcPts val="800"/>
              </a:spcAft>
              <a:buNone/>
            </a:pPr>
            <a:r>
              <a:rPr lang="en-GB" dirty="0" smtClean="0"/>
              <a:t>During the holidays …</a:t>
            </a:r>
          </a:p>
          <a:p>
            <a:pPr marL="0" lvl="0" indent="0" algn="l" rtl="0">
              <a:spcBef>
                <a:spcPts val="0"/>
              </a:spcBef>
              <a:spcAft>
                <a:spcPts val="800"/>
              </a:spcAft>
              <a:buNone/>
            </a:pPr>
            <a:r>
              <a:rPr lang="en-GB" dirty="0" smtClean="0"/>
              <a:t>On Christmas Day …</a:t>
            </a:r>
          </a:p>
          <a:p>
            <a:pPr marL="0" lvl="0" indent="0" algn="l" rtl="0">
              <a:spcBef>
                <a:spcPts val="0"/>
              </a:spcBef>
              <a:spcAft>
                <a:spcPts val="800"/>
              </a:spcAft>
              <a:buNone/>
            </a:pPr>
            <a:r>
              <a:rPr lang="en-GB" dirty="0" smtClean="0"/>
              <a:t>At New Year …</a:t>
            </a:r>
            <a:endParaRPr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2"/>
          <p:cNvPicPr preferRelativeResize="0"/>
          <p:nvPr/>
        </p:nvPicPr>
        <p:blipFill>
          <a:blip r:embed="rId5">
            <a:alphaModFix/>
          </a:blip>
          <a:stretch>
            <a:fillRect/>
          </a:stretch>
        </p:blipFill>
        <p:spPr>
          <a:xfrm>
            <a:off x="6755334" y="1156100"/>
            <a:ext cx="820766" cy="737100"/>
          </a:xfrm>
          <a:prstGeom prst="rect">
            <a:avLst/>
          </a:prstGeom>
          <a:noFill/>
          <a:ln>
            <a:noFill/>
          </a:ln>
        </p:spPr>
      </p:pic>
      <p:pic>
        <p:nvPicPr>
          <p:cNvPr id="53" name="Google Shape;53;p12"/>
          <p:cNvPicPr preferRelativeResize="0"/>
          <p:nvPr/>
        </p:nvPicPr>
        <p:blipFill>
          <a:blip r:embed="rId6">
            <a:alphaModFix/>
          </a:blip>
          <a:stretch>
            <a:fillRect/>
          </a:stretch>
        </p:blipFill>
        <p:spPr>
          <a:xfrm>
            <a:off x="5910177" y="1129286"/>
            <a:ext cx="2904825" cy="3705499"/>
          </a:xfrm>
          <a:prstGeom prst="rect">
            <a:avLst/>
          </a:prstGeom>
          <a:noFill/>
          <a:ln>
            <a:noFill/>
          </a:ln>
        </p:spPr>
      </p:pic>
      <p:sp>
        <p:nvSpPr>
          <p:cNvPr id="54" name="Google Shape;54;p12"/>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TUESDAY 12.1.21	</a:t>
            </a:r>
            <a:endParaRPr dirty="0"/>
          </a:p>
        </p:txBody>
      </p:sp>
      <p:sp>
        <p:nvSpPr>
          <p:cNvPr id="56" name="Google Shape;56;p12"/>
          <p:cNvSpPr txBox="1">
            <a:spLocks noGrp="1"/>
          </p:cNvSpPr>
          <p:nvPr>
            <p:ph type="body" idx="1"/>
          </p:nvPr>
        </p:nvSpPr>
        <p:spPr>
          <a:xfrm>
            <a:off x="717226" y="1286342"/>
            <a:ext cx="6222373" cy="3418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sz="1800" b="1" dirty="0" smtClean="0"/>
              <a:t>There are two jobs today. </a:t>
            </a:r>
          </a:p>
          <a:p>
            <a:pPr marL="0" lvl="0" indent="0" algn="l" rtl="0">
              <a:spcBef>
                <a:spcPts val="0"/>
              </a:spcBef>
              <a:spcAft>
                <a:spcPts val="0"/>
              </a:spcAft>
              <a:buClr>
                <a:schemeClr val="dk1"/>
              </a:buClr>
              <a:buSzPts val="1100"/>
              <a:buFont typeface="Arial"/>
              <a:buNone/>
            </a:pPr>
            <a:endParaRPr lang="en-GB" sz="1800" b="1" dirty="0"/>
          </a:p>
          <a:p>
            <a:pPr marL="0" lvl="0" indent="0" algn="l" rtl="0">
              <a:spcBef>
                <a:spcPts val="0"/>
              </a:spcBef>
              <a:spcAft>
                <a:spcPts val="0"/>
              </a:spcAft>
              <a:buClr>
                <a:schemeClr val="dk1"/>
              </a:buClr>
              <a:buSzPts val="1100"/>
              <a:buFont typeface="Arial"/>
              <a:buNone/>
            </a:pPr>
            <a:r>
              <a:rPr lang="en-GB" sz="1800" b="1" dirty="0" smtClean="0"/>
              <a:t>Tricky Words </a:t>
            </a:r>
          </a:p>
          <a:p>
            <a:pPr marL="0" lvl="0" indent="0" algn="l" rtl="0">
              <a:spcBef>
                <a:spcPts val="0"/>
              </a:spcBef>
              <a:spcAft>
                <a:spcPts val="0"/>
              </a:spcAft>
              <a:buClr>
                <a:schemeClr val="dk1"/>
              </a:buClr>
              <a:buSzPts val="1100"/>
              <a:buFont typeface="Arial"/>
              <a:buNone/>
            </a:pPr>
            <a:r>
              <a:rPr lang="en-GB" sz="1800" dirty="0"/>
              <a:t>T</a:t>
            </a:r>
            <a:r>
              <a:rPr lang="en-GB" sz="1800" dirty="0" smtClean="0"/>
              <a:t>he first job is a quick practise of your tricky words. Log on to </a:t>
            </a:r>
            <a:r>
              <a:rPr lang="en-GB" sz="1800" dirty="0" smtClean="0">
                <a:hlinkClick r:id="rId7"/>
              </a:rPr>
              <a:t>www.phonicsplay.co.uk</a:t>
            </a:r>
            <a:r>
              <a:rPr lang="en-GB" sz="1800" dirty="0" smtClean="0"/>
              <a:t> and select “Tricky Word Trucks” for Phase 3 and Phase 4. </a:t>
            </a:r>
            <a:endParaRPr lang="en-GB" sz="1800" dirty="0" smtClean="0"/>
          </a:p>
          <a:p>
            <a:pPr marL="0" lvl="0" indent="0" algn="l" rtl="0">
              <a:spcBef>
                <a:spcPts val="0"/>
              </a:spcBef>
              <a:spcAft>
                <a:spcPts val="0"/>
              </a:spcAft>
              <a:buClr>
                <a:schemeClr val="dk1"/>
              </a:buClr>
              <a:buSzPts val="1100"/>
              <a:buFont typeface="Arial"/>
              <a:buNone/>
            </a:pPr>
            <a:endParaRPr lang="en-GB" sz="1800" b="1" dirty="0" smtClean="0"/>
          </a:p>
          <a:p>
            <a:pPr marL="0" lvl="0" indent="0" algn="l" rtl="0">
              <a:spcBef>
                <a:spcPts val="0"/>
              </a:spcBef>
              <a:spcAft>
                <a:spcPts val="0"/>
              </a:spcAft>
              <a:buClr>
                <a:schemeClr val="dk1"/>
              </a:buClr>
              <a:buSzPts val="1100"/>
              <a:buFont typeface="Arial"/>
              <a:buNone/>
            </a:pPr>
            <a:r>
              <a:rPr lang="en-GB" sz="1800" b="1" dirty="0" smtClean="0"/>
              <a:t>The next job is Reading Comprehension. </a:t>
            </a:r>
          </a:p>
          <a:p>
            <a:pPr marL="0" lvl="0" indent="0" algn="l" rtl="0">
              <a:spcBef>
                <a:spcPts val="0"/>
              </a:spcBef>
              <a:spcAft>
                <a:spcPts val="0"/>
              </a:spcAft>
              <a:buClr>
                <a:schemeClr val="dk1"/>
              </a:buClr>
              <a:buSzPts val="1100"/>
              <a:buFont typeface="Arial"/>
              <a:buNone/>
            </a:pPr>
            <a:r>
              <a:rPr lang="en-GB" sz="1800" dirty="0" smtClean="0"/>
              <a:t>There are two passages to choose from. Please choose the one you are most comfortable with. You will find these on the next slides. </a:t>
            </a:r>
          </a:p>
        </p:txBody>
      </p:sp>
      <p:sp>
        <p:nvSpPr>
          <p:cNvPr id="58" name="Google Shape;58;p12"/>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5</a:t>
            </a:fld>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014926" y="1286342"/>
            <a:ext cx="347663" cy="347663"/>
          </a:xfrm>
          <a:prstGeom prst="rect">
            <a:avLst/>
          </a:prstGeom>
        </p:spPr>
      </p:pic>
    </p:spTree>
    <p:extLst>
      <p:ext uri="{BB962C8B-B14F-4D97-AF65-F5344CB8AC3E}">
        <p14:creationId xmlns:p14="http://schemas.microsoft.com/office/powerpoint/2010/main" val="413198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666805" y="267700"/>
            <a:ext cx="75933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In </a:t>
            </a:r>
            <a:r>
              <a:rPr lang="en" dirty="0" smtClean="0"/>
              <a:t>twoo </a:t>
            </a:r>
            <a:r>
              <a:rPr lang="en" dirty="0"/>
              <a:t>three columns</a:t>
            </a:r>
            <a:endParaRPr dirty="0"/>
          </a:p>
        </p:txBody>
      </p:sp>
      <p:sp>
        <p:nvSpPr>
          <p:cNvPr id="143" name="Google Shape;143;p19"/>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6</a:t>
            </a:fld>
            <a:endParaRPr/>
          </a:p>
        </p:txBody>
      </p:sp>
      <p:pic>
        <p:nvPicPr>
          <p:cNvPr id="144" name="Google Shape;144;p19"/>
          <p:cNvPicPr preferRelativeResize="0"/>
          <p:nvPr/>
        </p:nvPicPr>
        <p:blipFill rotWithShape="1">
          <a:blip r:embed="rId5">
            <a:alphaModFix/>
          </a:blip>
          <a:srcRect r="7621"/>
          <a:stretch/>
        </p:blipFill>
        <p:spPr>
          <a:xfrm>
            <a:off x="8045115" y="3694941"/>
            <a:ext cx="1098885" cy="1207759"/>
          </a:xfrm>
          <a:prstGeom prst="rect">
            <a:avLst/>
          </a:prstGeom>
          <a:noFill/>
          <a:ln>
            <a:noFill/>
          </a:ln>
        </p:spPr>
      </p:pic>
      <p:pic>
        <p:nvPicPr>
          <p:cNvPr id="145" name="Google Shape;145;p19"/>
          <p:cNvPicPr preferRelativeResize="0"/>
          <p:nvPr/>
        </p:nvPicPr>
        <p:blipFill>
          <a:blip r:embed="rId6">
            <a:alphaModFix/>
          </a:blip>
          <a:stretch>
            <a:fillRect/>
          </a:stretch>
        </p:blipFill>
        <p:spPr>
          <a:xfrm>
            <a:off x="6323340" y="641960"/>
            <a:ext cx="485775" cy="440380"/>
          </a:xfrm>
          <a:prstGeom prst="rect">
            <a:avLst/>
          </a:prstGeom>
          <a:noFill/>
          <a:ln>
            <a:noFill/>
          </a:ln>
        </p:spPr>
      </p:pic>
      <p:pic>
        <p:nvPicPr>
          <p:cNvPr id="12" name="Picture 11"/>
          <p:cNvPicPr/>
          <p:nvPr/>
        </p:nvPicPr>
        <p:blipFill rotWithShape="1">
          <a:blip r:embed="rId7"/>
          <a:srcRect l="16683" t="17704" r="21910" b="7123"/>
          <a:stretch/>
        </p:blipFill>
        <p:spPr bwMode="auto">
          <a:xfrm>
            <a:off x="319153" y="88942"/>
            <a:ext cx="8085222" cy="4870951"/>
          </a:xfrm>
          <a:prstGeom prst="rect">
            <a:avLst/>
          </a:prstGeom>
          <a:ln>
            <a:noFill/>
          </a:ln>
          <a:extLst>
            <a:ext uri="{53640926-AAD7-44D8-BBD7-CCE9431645EC}">
              <a14:shadowObscured xmlns:a14="http://schemas.microsoft.com/office/drawing/2010/main"/>
            </a:ext>
          </a:extLst>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39151" y="3694941"/>
            <a:ext cx="366629" cy="3666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832"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666805" y="267700"/>
            <a:ext cx="75933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dirty="0"/>
          </a:p>
        </p:txBody>
      </p:sp>
      <p:sp>
        <p:nvSpPr>
          <p:cNvPr id="143" name="Google Shape;143;p19"/>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7</a:t>
            </a:fld>
            <a:endParaRPr/>
          </a:p>
        </p:txBody>
      </p:sp>
      <p:pic>
        <p:nvPicPr>
          <p:cNvPr id="10" name="Picture 9"/>
          <p:cNvPicPr/>
          <p:nvPr/>
        </p:nvPicPr>
        <p:blipFill rotWithShape="1">
          <a:blip r:embed="rId5"/>
          <a:srcRect l="32197" t="11966" r="45429" b="6414"/>
          <a:stretch/>
        </p:blipFill>
        <p:spPr bwMode="auto">
          <a:xfrm>
            <a:off x="4331802" y="267700"/>
            <a:ext cx="3713313" cy="4694153"/>
          </a:xfrm>
          <a:prstGeom prst="rect">
            <a:avLst/>
          </a:prstGeom>
          <a:ln>
            <a:noFill/>
          </a:ln>
          <a:extLst>
            <a:ext uri="{53640926-AAD7-44D8-BBD7-CCE9431645EC}">
              <a14:shadowObscured xmlns:a14="http://schemas.microsoft.com/office/drawing/2010/main"/>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5970" y="3158122"/>
            <a:ext cx="347663" cy="347663"/>
          </a:xfrm>
          <a:prstGeom prst="rect">
            <a:avLst/>
          </a:prstGeom>
        </p:spPr>
      </p:pic>
      <p:pic>
        <p:nvPicPr>
          <p:cNvPr id="9" name="Picture 8"/>
          <p:cNvPicPr/>
          <p:nvPr/>
        </p:nvPicPr>
        <p:blipFill rotWithShape="1">
          <a:blip r:embed="rId7"/>
          <a:srcRect l="32004" t="10975" r="33810" b="5742"/>
          <a:stretch/>
        </p:blipFill>
        <p:spPr bwMode="auto">
          <a:xfrm>
            <a:off x="168442" y="80211"/>
            <a:ext cx="4002505" cy="4978446"/>
          </a:xfrm>
          <a:prstGeom prst="rect">
            <a:avLst/>
          </a:prstGeom>
          <a:ln>
            <a:noFill/>
          </a:ln>
          <a:extLst>
            <a:ext uri="{53640926-AAD7-44D8-BBD7-CCE9431645EC}">
              <a14:shadowObscured xmlns:a14="http://schemas.microsoft.com/office/drawing/2010/main"/>
            </a:ext>
          </a:extLst>
        </p:spPr>
      </p:pic>
      <p:pic>
        <p:nvPicPr>
          <p:cNvPr id="144" name="Google Shape;144;p19"/>
          <p:cNvPicPr preferRelativeResize="0"/>
          <p:nvPr/>
        </p:nvPicPr>
        <p:blipFill rotWithShape="1">
          <a:blip r:embed="rId8">
            <a:alphaModFix/>
          </a:blip>
          <a:srcRect r="7621"/>
          <a:stretch/>
        </p:blipFill>
        <p:spPr>
          <a:xfrm>
            <a:off x="8045115" y="3694941"/>
            <a:ext cx="1098885" cy="1207759"/>
          </a:xfrm>
          <a:prstGeom prst="rect">
            <a:avLst/>
          </a:prstGeom>
          <a:noFill/>
          <a:ln>
            <a:noFill/>
          </a:ln>
        </p:spPr>
      </p:pic>
    </p:spTree>
    <p:extLst>
      <p:ext uri="{BB962C8B-B14F-4D97-AF65-F5344CB8AC3E}">
        <p14:creationId xmlns:p14="http://schemas.microsoft.com/office/powerpoint/2010/main" val="204476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68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2"/>
          <p:cNvPicPr preferRelativeResize="0"/>
          <p:nvPr/>
        </p:nvPicPr>
        <p:blipFill>
          <a:blip r:embed="rId5">
            <a:alphaModFix/>
          </a:blip>
          <a:stretch>
            <a:fillRect/>
          </a:stretch>
        </p:blipFill>
        <p:spPr>
          <a:xfrm>
            <a:off x="6755334" y="1156100"/>
            <a:ext cx="820766" cy="737100"/>
          </a:xfrm>
          <a:prstGeom prst="rect">
            <a:avLst/>
          </a:prstGeom>
          <a:noFill/>
          <a:ln>
            <a:noFill/>
          </a:ln>
        </p:spPr>
      </p:pic>
      <p:pic>
        <p:nvPicPr>
          <p:cNvPr id="53" name="Google Shape;53;p12"/>
          <p:cNvPicPr preferRelativeResize="0"/>
          <p:nvPr/>
        </p:nvPicPr>
        <p:blipFill>
          <a:blip r:embed="rId6">
            <a:alphaModFix/>
          </a:blip>
          <a:stretch>
            <a:fillRect/>
          </a:stretch>
        </p:blipFill>
        <p:spPr>
          <a:xfrm>
            <a:off x="5910177" y="1129286"/>
            <a:ext cx="2904825" cy="3705499"/>
          </a:xfrm>
          <a:prstGeom prst="rect">
            <a:avLst/>
          </a:prstGeom>
          <a:noFill/>
          <a:ln>
            <a:noFill/>
          </a:ln>
        </p:spPr>
      </p:pic>
      <p:sp>
        <p:nvSpPr>
          <p:cNvPr id="54" name="Google Shape;54;p12"/>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wednesday 13.1.21	</a:t>
            </a:r>
            <a:endParaRPr dirty="0"/>
          </a:p>
        </p:txBody>
      </p:sp>
      <p:sp>
        <p:nvSpPr>
          <p:cNvPr id="56" name="Google Shape;56;p12"/>
          <p:cNvSpPr txBox="1">
            <a:spLocks noGrp="1"/>
          </p:cNvSpPr>
          <p:nvPr>
            <p:ph type="body" idx="1"/>
          </p:nvPr>
        </p:nvSpPr>
        <p:spPr>
          <a:xfrm>
            <a:off x="717226" y="1286342"/>
            <a:ext cx="6222373" cy="3418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sz="1800" b="1" dirty="0" smtClean="0"/>
              <a:t>Today is writing day! </a:t>
            </a:r>
          </a:p>
          <a:p>
            <a:pPr marL="0" lvl="0" indent="0" algn="l" rtl="0">
              <a:spcBef>
                <a:spcPts val="0"/>
              </a:spcBef>
              <a:spcAft>
                <a:spcPts val="0"/>
              </a:spcAft>
              <a:buClr>
                <a:schemeClr val="dk1"/>
              </a:buClr>
              <a:buSzPts val="1100"/>
              <a:buFont typeface="Arial"/>
              <a:buNone/>
            </a:pPr>
            <a:endParaRPr lang="en-GB" sz="1800" b="1" dirty="0"/>
          </a:p>
          <a:p>
            <a:pPr marL="0" lvl="0" indent="0" algn="l" rtl="0">
              <a:spcBef>
                <a:spcPts val="0"/>
              </a:spcBef>
              <a:spcAft>
                <a:spcPts val="0"/>
              </a:spcAft>
              <a:buClr>
                <a:schemeClr val="dk1"/>
              </a:buClr>
              <a:buSzPts val="1100"/>
              <a:buFont typeface="Arial"/>
              <a:buNone/>
            </a:pPr>
            <a:r>
              <a:rPr lang="en-GB" sz="1800" b="1" dirty="0" smtClean="0"/>
              <a:t>We are going to attempt a live lesson. </a:t>
            </a:r>
          </a:p>
          <a:p>
            <a:pPr marL="0" lvl="0" indent="0" algn="l" rtl="0">
              <a:spcBef>
                <a:spcPts val="0"/>
              </a:spcBef>
              <a:spcAft>
                <a:spcPts val="0"/>
              </a:spcAft>
              <a:buClr>
                <a:schemeClr val="dk1"/>
              </a:buClr>
              <a:buSzPts val="1100"/>
              <a:buFont typeface="Arial"/>
              <a:buNone/>
            </a:pPr>
            <a:endParaRPr lang="en-GB" sz="1800" b="1" dirty="0" smtClean="0"/>
          </a:p>
          <a:p>
            <a:pPr marL="0" lvl="0" indent="0" algn="l" rtl="0">
              <a:spcBef>
                <a:spcPts val="0"/>
              </a:spcBef>
              <a:spcAft>
                <a:spcPts val="0"/>
              </a:spcAft>
              <a:buClr>
                <a:schemeClr val="dk1"/>
              </a:buClr>
              <a:buSzPts val="1100"/>
              <a:buFont typeface="Arial"/>
              <a:buNone/>
            </a:pPr>
            <a:r>
              <a:rPr lang="en-GB" sz="1800" b="1" dirty="0" smtClean="0"/>
              <a:t>You will be sent an email with a link to attend a </a:t>
            </a:r>
            <a:r>
              <a:rPr lang="en-GB" sz="1800" b="1" dirty="0" err="1" smtClean="0"/>
              <a:t>Vscene</a:t>
            </a:r>
            <a:r>
              <a:rPr lang="en-GB" sz="1800" b="1" dirty="0" smtClean="0"/>
              <a:t> meeting. You should access this link at the set time. </a:t>
            </a:r>
          </a:p>
          <a:p>
            <a:pPr marL="0" lvl="0" indent="0" algn="l" rtl="0">
              <a:spcBef>
                <a:spcPts val="0"/>
              </a:spcBef>
              <a:spcAft>
                <a:spcPts val="0"/>
              </a:spcAft>
              <a:buClr>
                <a:schemeClr val="dk1"/>
              </a:buClr>
              <a:buSzPts val="1100"/>
              <a:buFont typeface="Arial"/>
              <a:buNone/>
            </a:pPr>
            <a:endParaRPr lang="en-GB" sz="1800" b="1" dirty="0"/>
          </a:p>
          <a:p>
            <a:pPr marL="0" lvl="0" indent="0" algn="l" rtl="0">
              <a:spcBef>
                <a:spcPts val="0"/>
              </a:spcBef>
              <a:spcAft>
                <a:spcPts val="0"/>
              </a:spcAft>
              <a:buClr>
                <a:schemeClr val="dk1"/>
              </a:buClr>
              <a:buSzPts val="1100"/>
              <a:buFont typeface="Arial"/>
              <a:buNone/>
            </a:pPr>
            <a:r>
              <a:rPr lang="en-GB" sz="1800" b="1" dirty="0" smtClean="0"/>
              <a:t>This is the first time I’ve ever taught a writing lesson online so fingers crossed it goes smoothly. </a:t>
            </a:r>
          </a:p>
          <a:p>
            <a:pPr marL="0" lvl="0" indent="0" algn="l" rtl="0">
              <a:spcBef>
                <a:spcPts val="0"/>
              </a:spcBef>
              <a:spcAft>
                <a:spcPts val="0"/>
              </a:spcAft>
              <a:buClr>
                <a:schemeClr val="dk1"/>
              </a:buClr>
              <a:buSzPts val="1100"/>
              <a:buFont typeface="Arial"/>
              <a:buNone/>
            </a:pPr>
            <a:endParaRPr lang="en-GB" sz="1800" b="1" dirty="0"/>
          </a:p>
          <a:p>
            <a:pPr marL="0" lvl="0" indent="0" algn="l" rtl="0">
              <a:spcBef>
                <a:spcPts val="0"/>
              </a:spcBef>
              <a:spcAft>
                <a:spcPts val="0"/>
              </a:spcAft>
              <a:buClr>
                <a:schemeClr val="dk1"/>
              </a:buClr>
              <a:buSzPts val="1100"/>
              <a:buFont typeface="Arial"/>
              <a:buNone/>
            </a:pPr>
            <a:r>
              <a:rPr lang="en-GB" sz="1800" b="1" dirty="0" smtClean="0"/>
              <a:t>You will need a pencil, rubber and paper. </a:t>
            </a:r>
            <a:endParaRPr lang="en-GB" sz="1800" dirty="0" smtClean="0"/>
          </a:p>
        </p:txBody>
      </p:sp>
      <p:sp>
        <p:nvSpPr>
          <p:cNvPr id="58" name="Google Shape;58;p12"/>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8</a:t>
            </a:fld>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39599" y="1286992"/>
            <a:ext cx="347663" cy="347663"/>
          </a:xfrm>
          <a:prstGeom prst="rect">
            <a:avLst/>
          </a:prstGeom>
        </p:spPr>
      </p:pic>
    </p:spTree>
    <p:extLst>
      <p:ext uri="{BB962C8B-B14F-4D97-AF65-F5344CB8AC3E}">
        <p14:creationId xmlns:p14="http://schemas.microsoft.com/office/powerpoint/2010/main" val="396334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3" name="Google Shape;53;p12"/>
          <p:cNvPicPr preferRelativeResize="0"/>
          <p:nvPr/>
        </p:nvPicPr>
        <p:blipFill>
          <a:blip r:embed="rId5">
            <a:alphaModFix/>
          </a:blip>
          <a:stretch>
            <a:fillRect/>
          </a:stretch>
        </p:blipFill>
        <p:spPr>
          <a:xfrm>
            <a:off x="7399090" y="2910980"/>
            <a:ext cx="1629422" cy="1793562"/>
          </a:xfrm>
          <a:prstGeom prst="rect">
            <a:avLst/>
          </a:prstGeom>
          <a:noFill/>
          <a:ln>
            <a:noFill/>
          </a:ln>
        </p:spPr>
      </p:pic>
      <p:sp>
        <p:nvSpPr>
          <p:cNvPr id="54" name="Google Shape;54;p12"/>
          <p:cNvSpPr txBox="1">
            <a:spLocks noGrp="1"/>
          </p:cNvSpPr>
          <p:nvPr>
            <p:ph type="title"/>
          </p:nvPr>
        </p:nvSpPr>
        <p:spPr>
          <a:xfrm>
            <a:off x="779100" y="759800"/>
            <a:ext cx="7593300" cy="3963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smtClean="0"/>
              <a:t>THURSDAY 14.1.21	</a:t>
            </a:r>
            <a:endParaRPr dirty="0"/>
          </a:p>
        </p:txBody>
      </p:sp>
      <p:sp>
        <p:nvSpPr>
          <p:cNvPr id="56" name="Google Shape;56;p12"/>
          <p:cNvSpPr txBox="1">
            <a:spLocks noGrp="1"/>
          </p:cNvSpPr>
          <p:nvPr>
            <p:ph type="body" idx="1"/>
          </p:nvPr>
        </p:nvSpPr>
        <p:spPr>
          <a:xfrm>
            <a:off x="717226" y="1286342"/>
            <a:ext cx="6222373" cy="3418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GB" sz="1800" b="1" dirty="0" smtClean="0"/>
              <a:t>There are two jobs for today. </a:t>
            </a:r>
          </a:p>
          <a:p>
            <a:pPr marL="0" lvl="0" indent="0" algn="l" rtl="0">
              <a:spcBef>
                <a:spcPts val="0"/>
              </a:spcBef>
              <a:spcAft>
                <a:spcPts val="0"/>
              </a:spcAft>
              <a:buClr>
                <a:schemeClr val="dk1"/>
              </a:buClr>
              <a:buSzPts val="1100"/>
              <a:buFont typeface="Arial"/>
              <a:buNone/>
            </a:pPr>
            <a:endParaRPr lang="en-GB" sz="1800" b="1" dirty="0"/>
          </a:p>
          <a:p>
            <a:pPr marL="0" lvl="0" indent="0" algn="l" rtl="0">
              <a:spcBef>
                <a:spcPts val="0"/>
              </a:spcBef>
              <a:spcAft>
                <a:spcPts val="0"/>
              </a:spcAft>
              <a:buClr>
                <a:schemeClr val="dk1"/>
              </a:buClr>
              <a:buSzPts val="1100"/>
              <a:buFont typeface="Arial"/>
              <a:buNone/>
            </a:pPr>
            <a:r>
              <a:rPr lang="en-GB" sz="1800" b="1" dirty="0" smtClean="0"/>
              <a:t>Phonics </a:t>
            </a:r>
          </a:p>
          <a:p>
            <a:pPr marL="0" lvl="0" indent="0" algn="l" rtl="0">
              <a:spcBef>
                <a:spcPts val="0"/>
              </a:spcBef>
              <a:spcAft>
                <a:spcPts val="0"/>
              </a:spcAft>
              <a:buClr>
                <a:schemeClr val="dk1"/>
              </a:buClr>
              <a:buSzPts val="1100"/>
              <a:buFont typeface="Arial"/>
              <a:buNone/>
            </a:pPr>
            <a:r>
              <a:rPr lang="en-GB" sz="1800" dirty="0" smtClean="0"/>
              <a:t>You will need your phonics booklet for this. It looks like this.</a:t>
            </a:r>
          </a:p>
          <a:p>
            <a:pPr marL="0" lvl="0" indent="0" algn="l" rtl="0">
              <a:spcBef>
                <a:spcPts val="0"/>
              </a:spcBef>
              <a:spcAft>
                <a:spcPts val="0"/>
              </a:spcAft>
              <a:buClr>
                <a:schemeClr val="dk1"/>
              </a:buClr>
              <a:buSzPts val="1100"/>
              <a:buFont typeface="Arial"/>
              <a:buNone/>
            </a:pPr>
            <a:r>
              <a:rPr lang="en-GB" sz="1800" dirty="0" smtClean="0"/>
              <a:t>More information is on the next slide.  </a:t>
            </a:r>
          </a:p>
          <a:p>
            <a:pPr marL="0" lvl="0" indent="0" algn="l" rtl="0">
              <a:spcBef>
                <a:spcPts val="0"/>
              </a:spcBef>
              <a:spcAft>
                <a:spcPts val="0"/>
              </a:spcAft>
              <a:buClr>
                <a:schemeClr val="dk1"/>
              </a:buClr>
              <a:buSzPts val="1100"/>
              <a:buFont typeface="Arial"/>
              <a:buNone/>
            </a:pPr>
            <a:endParaRPr lang="en-GB" sz="1800" dirty="0"/>
          </a:p>
          <a:p>
            <a:pPr marL="0" lvl="0" indent="0" algn="l" rtl="0">
              <a:spcBef>
                <a:spcPts val="0"/>
              </a:spcBef>
              <a:spcAft>
                <a:spcPts val="0"/>
              </a:spcAft>
              <a:buClr>
                <a:schemeClr val="dk1"/>
              </a:buClr>
              <a:buSzPts val="1100"/>
              <a:buFont typeface="Arial"/>
              <a:buNone/>
            </a:pPr>
            <a:r>
              <a:rPr lang="en-GB" sz="1800" b="1" dirty="0" smtClean="0"/>
              <a:t>Scots’ Poem </a:t>
            </a:r>
          </a:p>
          <a:p>
            <a:pPr marL="0" lvl="0" indent="0" algn="l" rtl="0">
              <a:spcBef>
                <a:spcPts val="0"/>
              </a:spcBef>
              <a:spcAft>
                <a:spcPts val="0"/>
              </a:spcAft>
              <a:buClr>
                <a:schemeClr val="dk1"/>
              </a:buClr>
              <a:buSzPts val="1100"/>
              <a:buFont typeface="Arial"/>
              <a:buNone/>
            </a:pPr>
            <a:r>
              <a:rPr lang="en-GB" sz="1800" dirty="0" smtClean="0"/>
              <a:t>On the following two slides you will find your Scottish poem. </a:t>
            </a:r>
          </a:p>
        </p:txBody>
      </p:sp>
      <p:sp>
        <p:nvSpPr>
          <p:cNvPr id="58" name="Google Shape;58;p12"/>
          <p:cNvSpPr txBox="1">
            <a:spLocks noGrp="1"/>
          </p:cNvSpPr>
          <p:nvPr>
            <p:ph type="sldNum" idx="12"/>
          </p:nvPr>
        </p:nvSpPr>
        <p:spPr>
          <a:xfrm>
            <a:off x="8404375" y="4643093"/>
            <a:ext cx="548700" cy="316800"/>
          </a:xfrm>
          <a:prstGeom prst="rect">
            <a:avLst/>
          </a:prstGeom>
        </p:spPr>
        <p:txBody>
          <a:bodyPr spcFirstLastPara="1" wrap="square" lIns="0" tIns="0" rIns="0" bIns="0" anchor="b" anchorCtr="0">
            <a:noAutofit/>
          </a:bodyPr>
          <a:lstStyle/>
          <a:p>
            <a:pPr marL="0" lvl="0" indent="0" algn="r" rtl="0">
              <a:spcBef>
                <a:spcPts val="0"/>
              </a:spcBef>
              <a:spcAft>
                <a:spcPts val="0"/>
              </a:spcAft>
              <a:buNone/>
            </a:pPr>
            <a:fld id="{00000000-1234-1234-1234-123412341234}" type="slidenum">
              <a:rPr lang="en"/>
              <a:t>9</a:t>
            </a:fld>
            <a:endParaRPr/>
          </a:p>
        </p:txBody>
      </p:sp>
      <p:pic>
        <p:nvPicPr>
          <p:cNvPr id="2" name="Picture 1"/>
          <p:cNvPicPr>
            <a:picLocks noChangeAspect="1"/>
          </p:cNvPicPr>
          <p:nvPr/>
        </p:nvPicPr>
        <p:blipFill rotWithShape="1">
          <a:blip r:embed="rId6"/>
          <a:srcRect l="31014" t="12986" r="33335" b="12886"/>
          <a:stretch/>
        </p:blipFill>
        <p:spPr>
          <a:xfrm>
            <a:off x="6682484" y="83890"/>
            <a:ext cx="2270591" cy="265562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25258" y="3633929"/>
            <a:ext cx="347663" cy="347663"/>
          </a:xfrm>
          <a:prstGeom prst="rect">
            <a:avLst/>
          </a:prstGeom>
        </p:spPr>
      </p:pic>
    </p:spTree>
    <p:extLst>
      <p:ext uri="{BB962C8B-B14F-4D97-AF65-F5344CB8AC3E}">
        <p14:creationId xmlns:p14="http://schemas.microsoft.com/office/powerpoint/2010/main" val="14470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lavius template">
  <a:themeElements>
    <a:clrScheme name="Custom 347">
      <a:dk1>
        <a:srgbClr val="1E263A"/>
      </a:dk1>
      <a:lt1>
        <a:srgbClr val="FFFFFF"/>
      </a:lt1>
      <a:dk2>
        <a:srgbClr val="989CA7"/>
      </a:dk2>
      <a:lt2>
        <a:srgbClr val="EAEEF0"/>
      </a:lt2>
      <a:accent1>
        <a:srgbClr val="6DB9E4"/>
      </a:accent1>
      <a:accent2>
        <a:srgbClr val="9ECE46"/>
      </a:accent2>
      <a:accent3>
        <a:srgbClr val="ECCB49"/>
      </a:accent3>
      <a:accent4>
        <a:srgbClr val="F5A73B"/>
      </a:accent4>
      <a:accent5>
        <a:srgbClr val="F36846"/>
      </a:accent5>
      <a:accent6>
        <a:srgbClr val="DD73C3"/>
      </a:accent6>
      <a:hlink>
        <a:srgbClr val="293D6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TotalTime>
  <Words>471</Words>
  <Application>Microsoft Office PowerPoint</Application>
  <PresentationFormat>On-screen Show (16:9)</PresentationFormat>
  <Paragraphs>86</Paragraphs>
  <Slides>13</Slides>
  <Notes>13</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Comic Sans MS</vt:lpstr>
      <vt:lpstr>Bebas Neue</vt:lpstr>
      <vt:lpstr>IBM Plex Sans Condensed</vt:lpstr>
      <vt:lpstr>Arial</vt:lpstr>
      <vt:lpstr>Flavius template</vt:lpstr>
      <vt:lpstr>LITERACY JOBS  FOR WEEK BEGINNING 11.1.21</vt:lpstr>
      <vt:lpstr>MONDAY 11.1.21 </vt:lpstr>
      <vt:lpstr>PowerPoint Presentation</vt:lpstr>
      <vt:lpstr>Remember to write your news jotter! </vt:lpstr>
      <vt:lpstr>TUESDAY 12.1.21 </vt:lpstr>
      <vt:lpstr>In twoo three columns</vt:lpstr>
      <vt:lpstr>PowerPoint Presentation</vt:lpstr>
      <vt:lpstr>wednesday 13.1.21 </vt:lpstr>
      <vt:lpstr>THURSDAY 14.1.21 </vt:lpstr>
      <vt:lpstr>Phonics 14.1.21</vt:lpstr>
      <vt:lpstr>PowerPoint Presentation</vt:lpstr>
      <vt:lpstr>PowerPoint Presentation</vt:lpstr>
      <vt:lpstr>friday 15.1.21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LITERACY JOBS  FOR WEEK BEGINNING 11.1.21</dc:title>
  <dc:creator>Lorna Conway</dc:creator>
  <cp:lastModifiedBy>Lorna Conway</cp:lastModifiedBy>
  <cp:revision>13</cp:revision>
  <dcterms:modified xsi:type="dcterms:W3CDTF">2021-01-10T15:43:08Z</dcterms:modified>
</cp:coreProperties>
</file>