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02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6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2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96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9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8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2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55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2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9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7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45D44-8145-4A19-B62D-D7C1F3316FC2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8F3C-E805-47FC-A5D2-43D9AE944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62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3043" y="1356189"/>
            <a:ext cx="9657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Primary 1 </a:t>
            </a:r>
            <a:br>
              <a:rPr lang="en-GB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High Frequency Word</a:t>
            </a:r>
            <a:br>
              <a:rPr lang="en-GB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Missing Word Sentences </a:t>
            </a:r>
            <a:endParaRPr lang="en-GB" sz="4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0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103" y="1347515"/>
            <a:ext cx="4758446" cy="1463675"/>
          </a:xfrm>
        </p:spPr>
        <p:txBody>
          <a:bodyPr>
            <a:norm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b</a:t>
            </a:r>
            <a:r>
              <a:rPr lang="en-GB" b="1" dirty="0" smtClean="0">
                <a:latin typeface="Comic Sans MS" panose="030F0702030302020204" pitchFamily="66" charset="0"/>
              </a:rPr>
              <a:t>ad lad</a:t>
            </a:r>
            <a:r>
              <a:rPr lang="en-GB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!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b="1" dirty="0" smtClean="0">
                <a:latin typeface="Comic Sans MS" panose="030F0702030302020204" pitchFamily="66" charset="0"/>
              </a:rPr>
              <a:t> am a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450" y="3268493"/>
            <a:ext cx="5117099" cy="31419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__  ______</a:t>
            </a:r>
          </a:p>
          <a:p>
            <a:pPr marL="0" indent="0" algn="ctr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 __   _______  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latin typeface="Comic Sans MS" panose="030F0702030302020204" pitchFamily="66" charset="0"/>
              </a:rPr>
              <a:t>_______!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943" t="8155" r="50248" b="16572"/>
          <a:stretch/>
        </p:blipFill>
        <p:spPr>
          <a:xfrm>
            <a:off x="0" y="0"/>
            <a:ext cx="6781450" cy="6867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6546" y="653173"/>
            <a:ext cx="561360" cy="4363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88254" y="55239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94654" y="60339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7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5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177" t="9290" r="45609" b="15626"/>
          <a:stretch/>
        </p:blipFill>
        <p:spPr>
          <a:xfrm>
            <a:off x="0" y="0"/>
            <a:ext cx="6400800" cy="6893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7107" y="1637271"/>
            <a:ext cx="5277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anose="030F0702030302020204" pitchFamily="66" charset="0"/>
              </a:rPr>
              <a:t>      I      be     the    band</a:t>
            </a:r>
            <a:r>
              <a:rPr lang="en-GB" sz="4000" b="1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  <a:r>
              <a:rPr lang="en-GB" sz="4000" b="1" u="sng" dirty="0" smtClean="0">
                <a:latin typeface="Comic Sans MS" panose="030F0702030302020204" pitchFamily="66" charset="0"/>
              </a:rPr>
              <a:t> </a:t>
            </a:r>
            <a:r>
              <a:rPr lang="en-GB" sz="4000" b="1" dirty="0" smtClean="0">
                <a:latin typeface="Comic Sans MS" panose="030F0702030302020204" pitchFamily="66" charset="0"/>
              </a:rPr>
              <a:t>   </a:t>
            </a:r>
            <a:r>
              <a:rPr lang="en-GB" sz="4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4000" b="1" dirty="0" smtClean="0">
                <a:latin typeface="Comic Sans MS" panose="030F0702030302020204" pitchFamily="66" charset="0"/>
              </a:rPr>
              <a:t>an    in</a:t>
            </a:r>
            <a:endParaRPr lang="en-GB" sz="4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1493" y="4699253"/>
            <a:ext cx="52774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 ____  ___  ____  ___  ____  ______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307" y="575353"/>
            <a:ext cx="893852" cy="482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1382" y="4103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0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0" y="354851"/>
            <a:ext cx="6124253" cy="192601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stuck        gets    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dirty="0" smtClean="0">
                <a:latin typeface="Comic Sans MS" panose="030F0702030302020204" pitchFamily="66" charset="0"/>
              </a:rPr>
              <a:t>e         the        mud</a:t>
            </a:r>
            <a:r>
              <a:rPr lang="en-GB" u="sng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en-GB" dirty="0" smtClean="0">
                <a:latin typeface="Comic Sans MS" panose="030F0702030302020204" pitchFamily="66" charset="0"/>
              </a:rPr>
              <a:t> in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8582" y="3565133"/>
            <a:ext cx="6006421" cy="26118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______   ______   </a:t>
            </a:r>
          </a:p>
          <a:p>
            <a:pPr marL="0" indent="0">
              <a:buNone/>
            </a:pPr>
            <a:endParaRPr lang="en-GB" sz="32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_________  ______</a:t>
            </a:r>
          </a:p>
          <a:p>
            <a:pPr marL="0" indent="0">
              <a:buNone/>
            </a:pP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_____   ______</a:t>
            </a:r>
            <a:endParaRPr lang="en-GB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11565" t="10148" r="50328" b="18021"/>
          <a:stretch/>
        </p:blipFill>
        <p:spPr bwMode="auto">
          <a:xfrm>
            <a:off x="0" y="0"/>
            <a:ext cx="600075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98032" y="5954222"/>
            <a:ext cx="554803" cy="482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170667" y="5954222"/>
            <a:ext cx="672636" cy="482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18383" y="26246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51</Words>
  <Application>Microsoft Office PowerPoint</Application>
  <PresentationFormat>Widescreen</PresentationFormat>
  <Paragraphs>15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PowerPoint Presentation</vt:lpstr>
      <vt:lpstr>bad lad! I am a </vt:lpstr>
      <vt:lpstr>PowerPoint Presentation</vt:lpstr>
      <vt:lpstr>stuck        gets     He         the        mud.  in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McCabe</dc:creator>
  <cp:lastModifiedBy>Karen Taylor</cp:lastModifiedBy>
  <cp:revision>5</cp:revision>
  <dcterms:created xsi:type="dcterms:W3CDTF">2021-02-10T14:43:17Z</dcterms:created>
  <dcterms:modified xsi:type="dcterms:W3CDTF">2021-02-11T17:00:40Z</dcterms:modified>
</cp:coreProperties>
</file>