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58" r:id="rId4"/>
    <p:sldId id="293" r:id="rId5"/>
    <p:sldId id="280" r:id="rId6"/>
    <p:sldId id="291" r:id="rId7"/>
    <p:sldId id="263" r:id="rId8"/>
    <p:sldId id="294" r:id="rId9"/>
    <p:sldId id="264" r:id="rId10"/>
    <p:sldId id="285" r:id="rId11"/>
    <p:sldId id="296" r:id="rId12"/>
    <p:sldId id="266" r:id="rId13"/>
    <p:sldId id="297" r:id="rId14"/>
    <p:sldId id="284" r:id="rId15"/>
    <p:sldId id="286" r:id="rId16"/>
    <p:sldId id="295" r:id="rId17"/>
    <p:sldId id="269" r:id="rId18"/>
    <p:sldId id="298" r:id="rId19"/>
    <p:sldId id="270" r:id="rId20"/>
    <p:sldId id="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549" autoAdjust="0"/>
    <p:restoredTop sz="94660"/>
  </p:normalViewPr>
  <p:slideViewPr>
    <p:cSldViewPr snapToGrid="0">
      <p:cViewPr varScale="1">
        <p:scale>
          <a:sx n="71" d="100"/>
          <a:sy n="71" d="100"/>
        </p:scale>
        <p:origin x="80" y="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4B-F1D8-420E-A3B3-411BDD9EED15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E637-4279-417C-B73B-777F65BF9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37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4B-F1D8-420E-A3B3-411BDD9EED15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E637-4279-417C-B73B-777F65BF9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4B-F1D8-420E-A3B3-411BDD9EED15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E637-4279-417C-B73B-777F65BF9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66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4B-F1D8-420E-A3B3-411BDD9EED15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E637-4279-417C-B73B-777F65BF9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35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4B-F1D8-420E-A3B3-411BDD9EED15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E637-4279-417C-B73B-777F65BF9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27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4B-F1D8-420E-A3B3-411BDD9EED15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E637-4279-417C-B73B-777F65BF9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14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4B-F1D8-420E-A3B3-411BDD9EED15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E637-4279-417C-B73B-777F65BF9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19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4B-F1D8-420E-A3B3-411BDD9EED15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E637-4279-417C-B73B-777F65BF9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293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4B-F1D8-420E-A3B3-411BDD9EED15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E637-4279-417C-B73B-777F65BF9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12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4B-F1D8-420E-A3B3-411BDD9EED15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E637-4279-417C-B73B-777F65BF9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43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4B-F1D8-420E-A3B3-411BDD9EED15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E637-4279-417C-B73B-777F65BF9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28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8124B-F1D8-420E-A3B3-411BDD9EED15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3E637-4279-417C-B73B-777F65BF9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99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video" Target="https://www.youtube.com/embed/IXP47uZJ8qc" TargetMode="External"/><Relationship Id="rId6" Type="http://schemas.openxmlformats.org/officeDocument/2006/relationships/image" Target="../media/image3.jpeg"/><Relationship Id="rId5" Type="http://schemas.openxmlformats.org/officeDocument/2006/relationships/hyperlink" Target="https://youtu.be/IXP47uZJ8qc" TargetMode="Externa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hyperlink" Target="https://www.topmarks.co.uk/money/coins-gam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2.png"/><Relationship Id="rId2" Type="http://schemas.microsoft.com/office/2007/relationships/media" Target="../media/media15.m4a"/><Relationship Id="rId1" Type="http://schemas.openxmlformats.org/officeDocument/2006/relationships/video" Target="https://www.youtube.com/embed/IXP47uZJ8qc" TargetMode="External"/><Relationship Id="rId6" Type="http://schemas.openxmlformats.org/officeDocument/2006/relationships/image" Target="../media/image3.jpeg"/><Relationship Id="rId5" Type="http://schemas.openxmlformats.org/officeDocument/2006/relationships/hyperlink" Target="https://youtu.be/IXP47uZJ8qc" TargetMode="Externa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hyperlink" Target="https://www.topmarks.co.uk/money/toy-shop-mone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video" Target="https://www.youtube.com/embed/IXP47uZJ8qc" TargetMode="External"/><Relationship Id="rId6" Type="http://schemas.openxmlformats.org/officeDocument/2006/relationships/image" Target="../media/image3.jpeg"/><Relationship Id="rId5" Type="http://schemas.openxmlformats.org/officeDocument/2006/relationships/hyperlink" Target="https://youtu.be/IXP47uZJ8qc" TargetMode="Externa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7.gif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video" Target="https://www.youtube.com/embed/IXP47uZJ8qc" TargetMode="External"/><Relationship Id="rId6" Type="http://schemas.openxmlformats.org/officeDocument/2006/relationships/image" Target="../media/image3.jpeg"/><Relationship Id="rId5" Type="http://schemas.openxmlformats.org/officeDocument/2006/relationships/hyperlink" Target="https://youtu.be/IXP47uZJ8qc" TargetMode="Externa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hyperlink" Target="https://www.topmarks.co.uk/addition/robot-additio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13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Primary 1 </a:t>
            </a:r>
            <a:endParaRPr lang="en-GB" sz="13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Numeracy Tasks</a:t>
            </a:r>
          </a:p>
          <a:p>
            <a:r>
              <a:rPr lang="en-GB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Week </a:t>
            </a:r>
            <a:r>
              <a:rPr lang="en-GB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15</a:t>
            </a:r>
            <a:r>
              <a:rPr lang="en-GB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.02.21</a:t>
            </a:r>
            <a:endParaRPr lang="en-GB" sz="28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6776" y="455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5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Comic Sans MS" panose="030F0702030302020204" pitchFamily="66" charset="0"/>
              </a:rPr>
              <a:t>great work again everyone!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9218" name="Picture 2" descr="https://i.pinimg.com/originals/17/92/49/179249ffb72b03093a6d0fe6ada397c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810" y="2051495"/>
            <a:ext cx="7926517" cy="340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90306" y="6887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9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Thur</a:t>
            </a:r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sday </a:t>
            </a:r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18</a:t>
            </a:r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.02.21</a:t>
            </a:r>
            <a:r>
              <a:rPr lang="en-GB" dirty="0" smtClean="0">
                <a:solidFill>
                  <a:srgbClr val="FF0000"/>
                </a:solidFill>
              </a:rPr>
              <a:t>Count </a:t>
            </a:r>
            <a:r>
              <a:rPr lang="en-GB" dirty="0" smtClean="0"/>
              <a:t>to 100 </a:t>
            </a:r>
            <a:r>
              <a:rPr lang="en-GB" dirty="0"/>
              <a:t>video</a:t>
            </a:r>
            <a:br>
              <a:rPr lang="en-GB" dirty="0"/>
            </a:br>
            <a:r>
              <a:rPr lang="en-GB" dirty="0">
                <a:hlinkClick r:id="rId5"/>
              </a:rPr>
              <a:t>https://youtu.be/IXP47uZJ8qc</a:t>
            </a:r>
            <a:endParaRPr lang="en-GB" dirty="0"/>
          </a:p>
        </p:txBody>
      </p:sp>
      <p:pic>
        <p:nvPicPr>
          <p:cNvPr id="4" name="IXP47uZJ8qc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38200" y="1069155"/>
            <a:ext cx="10291280" cy="578884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13671" y="5722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7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Thursday </a:t>
            </a:r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18</a:t>
            </a:r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.02.21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55405" y="1553482"/>
            <a:ext cx="5757461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L.I. </a:t>
            </a:r>
            <a:r>
              <a:rPr lang="en-GB" sz="2400" dirty="0" smtClean="0">
                <a:latin typeface="Comic Sans MS" panose="030F0702030302020204" pitchFamily="66" charset="0"/>
              </a:rPr>
              <a:t>To </a:t>
            </a:r>
            <a:r>
              <a:rPr lang="en-GB" sz="2400" dirty="0">
                <a:latin typeface="Comic Sans MS" panose="030F0702030302020204" pitchFamily="66" charset="0"/>
              </a:rPr>
              <a:t>make an amount of money using the smallest amount of coins. 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GB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Task: </a:t>
            </a:r>
            <a:r>
              <a:rPr lang="en-GB" sz="2400" dirty="0">
                <a:latin typeface="Comic Sans MS" panose="030F0702030302020204" pitchFamily="66" charset="0"/>
              </a:rPr>
              <a:t>For each value can you use the smallest amount of coins to show the </a:t>
            </a:r>
            <a:r>
              <a:rPr lang="en-GB" sz="2400" dirty="0" smtClean="0">
                <a:latin typeface="Comic Sans MS" panose="030F0702030302020204" pitchFamily="66" charset="0"/>
              </a:rPr>
              <a:t>value.</a:t>
            </a:r>
            <a:endParaRPr lang="en-GB" sz="2400" dirty="0" smtClean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  <p:pic>
        <p:nvPicPr>
          <p:cNvPr id="9" name="Picture 8"/>
          <p:cNvPicPr/>
          <p:nvPr/>
        </p:nvPicPr>
        <p:blipFill rotWithShape="1">
          <a:blip r:embed="rId4"/>
          <a:srcRect l="26966" t="21948" r="25921" b="15237"/>
          <a:stretch/>
        </p:blipFill>
        <p:spPr bwMode="auto">
          <a:xfrm>
            <a:off x="7199694" y="1416143"/>
            <a:ext cx="4436493" cy="34427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627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8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26966" t="21948" r="25921" b="1523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1059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882139" y="3401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Thursday </a:t>
            </a:r>
            <a:r>
              <a:rPr lang="en-GB" sz="6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18</a:t>
            </a:r>
            <a:r>
              <a:rPr lang="en-GB" sz="6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.02.21</a:t>
            </a:r>
            <a:endParaRPr lang="en-GB" sz="6000" dirty="0"/>
          </a:p>
        </p:txBody>
      </p:sp>
      <p:sp>
        <p:nvSpPr>
          <p:cNvPr id="5" name="Content Placeholder 2"/>
          <p:cNvSpPr>
            <a:spLocks noGrp="1"/>
          </p:cNvSpPr>
          <p:nvPr/>
        </p:nvSpPr>
        <p:spPr>
          <a:xfrm>
            <a:off x="838200" y="1820984"/>
            <a:ext cx="10515600" cy="1131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600" dirty="0" smtClean="0">
                <a:latin typeface="Comic Sans MS" panose="030F0702030302020204" pitchFamily="66" charset="0"/>
                <a:hlinkClick r:id="rId4"/>
              </a:rPr>
              <a:t>https://www.topmarks.co.uk/money/coins-game</a:t>
            </a:r>
            <a:endParaRPr lang="en-GB" sz="36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305" t="10048" r="13121" b="9007"/>
          <a:stretch/>
        </p:blipFill>
        <p:spPr>
          <a:xfrm>
            <a:off x="2509737" y="2660740"/>
            <a:ext cx="6284067" cy="383677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2706" y="5965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5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Super Effort! YOU ROCK!</a:t>
            </a:r>
            <a:endParaRPr lang="en-GB" dirty="0"/>
          </a:p>
        </p:txBody>
      </p:sp>
      <p:pic>
        <p:nvPicPr>
          <p:cNvPr id="10242" name="Picture 2" descr="Well done GIFs - Get the best gif on GIFER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363" y="1690688"/>
            <a:ext cx="4731881" cy="473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7400" y="10279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8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Friday</a:t>
            </a:r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19</a:t>
            </a:r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.02.21</a:t>
            </a:r>
            <a:r>
              <a:rPr lang="en-GB" dirty="0" smtClean="0">
                <a:solidFill>
                  <a:srgbClr val="FF0000"/>
                </a:solidFill>
              </a:rPr>
              <a:t>Count </a:t>
            </a:r>
            <a:r>
              <a:rPr lang="en-GB" dirty="0" smtClean="0"/>
              <a:t>to 100 </a:t>
            </a:r>
            <a:r>
              <a:rPr lang="en-GB" dirty="0"/>
              <a:t>video</a:t>
            </a:r>
            <a:br>
              <a:rPr lang="en-GB" dirty="0"/>
            </a:br>
            <a:r>
              <a:rPr lang="en-GB" dirty="0">
                <a:hlinkClick r:id="rId5"/>
              </a:rPr>
              <a:t>https://youtu.be/IXP47uZJ8qc</a:t>
            </a:r>
            <a:endParaRPr lang="en-GB" dirty="0"/>
          </a:p>
        </p:txBody>
      </p:sp>
      <p:pic>
        <p:nvPicPr>
          <p:cNvPr id="4" name="IXP47uZJ8qc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38200" y="1069155"/>
            <a:ext cx="10291280" cy="578884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40565" y="3929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10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1219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Friday </a:t>
            </a:r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19</a:t>
            </a:r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.02.21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3558" y="1447497"/>
            <a:ext cx="841948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Task : </a:t>
            </a:r>
            <a:r>
              <a:rPr lang="en-GB" sz="2400" dirty="0" smtClean="0">
                <a:latin typeface="Comic Sans MS" panose="030F0702030302020204" pitchFamily="66" charset="0"/>
              </a:rPr>
              <a:t>How Much Money!</a:t>
            </a:r>
            <a:endParaRPr lang="en-GB" sz="2400" dirty="0" smtClean="0">
              <a:latin typeface="Comic Sans MS" panose="030F0702030302020204" pitchFamily="66" charset="0"/>
            </a:endParaRPr>
          </a:p>
          <a:p>
            <a:r>
              <a:rPr lang="en-GB" sz="2400" dirty="0" smtClean="0">
                <a:latin typeface="Comic Sans MS" panose="030F0702030302020204" pitchFamily="66" charset="0"/>
              </a:rPr>
              <a:t>Count and add together the coins to find the total amount.</a:t>
            </a:r>
            <a:endParaRPr lang="en-GB" sz="2400" dirty="0" smtClean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 smtClean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 smtClean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 smtClean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 smtClean="0">
              <a:latin typeface="Comic Sans MS" panose="030F0702030302020204" pitchFamily="66" charset="0"/>
            </a:endParaRPr>
          </a:p>
          <a:p>
            <a:r>
              <a:rPr lang="en-GB" sz="3600" dirty="0" smtClean="0">
                <a:latin typeface="Comic Sans MS" panose="030F0702030302020204" pitchFamily="66" charset="0"/>
              </a:rPr>
              <a:t/>
            </a:r>
            <a:br>
              <a:rPr lang="en-GB" sz="3600" dirty="0" smtClean="0">
                <a:latin typeface="Comic Sans MS" panose="030F0702030302020204" pitchFamily="66" charset="0"/>
              </a:rPr>
            </a:br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4"/>
          <a:srcRect l="25074" t="20597" r="24409" b="15578"/>
          <a:stretch/>
        </p:blipFill>
        <p:spPr bwMode="auto">
          <a:xfrm>
            <a:off x="3431240" y="2773060"/>
            <a:ext cx="4439771" cy="2941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7847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7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25074" t="20597" r="24409" b="1557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220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-66388"/>
            <a:ext cx="10515600" cy="1325563"/>
          </a:xfrm>
        </p:spPr>
        <p:txBody>
          <a:bodyPr/>
          <a:lstStyle/>
          <a:p>
            <a:r>
              <a:rPr lang="en-GB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Friday </a:t>
            </a:r>
            <a:r>
              <a:rPr lang="en-GB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19</a:t>
            </a:r>
            <a:r>
              <a:rPr lang="en-GB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.02.21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336363" y="915416"/>
            <a:ext cx="94807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err="1" smtClean="0">
                <a:latin typeface="Comic Sans MS" panose="030F0702030302020204" pitchFamily="66" charset="0"/>
              </a:rPr>
              <a:t>Topmarks</a:t>
            </a:r>
            <a:r>
              <a:rPr lang="en-GB" sz="3200" dirty="0" smtClean="0">
                <a:latin typeface="Comic Sans MS" panose="030F0702030302020204" pitchFamily="66" charset="0"/>
              </a:rPr>
              <a:t> – Toy shop game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7978" y="1542068"/>
            <a:ext cx="9407904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https://www.topmarks.co.uk/money/toy-shop-money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5"/>
          <a:srcRect l="13106" t="12831" r="17762" b="8147"/>
          <a:stretch/>
        </p:blipFill>
        <p:spPr bwMode="auto">
          <a:xfrm>
            <a:off x="2591118" y="2240979"/>
            <a:ext cx="6588741" cy="42461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18922" y="9154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0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Tuesday </a:t>
            </a:r>
            <a:r>
              <a:rPr lang="en-GB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16</a:t>
            </a:r>
            <a:r>
              <a:rPr lang="en-GB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.02.21</a:t>
            </a:r>
            <a:r>
              <a:rPr lang="en-GB" dirty="0" smtClean="0"/>
              <a:t>Count </a:t>
            </a:r>
            <a:r>
              <a:rPr lang="en-GB" dirty="0" smtClean="0"/>
              <a:t>to 100 </a:t>
            </a:r>
            <a:r>
              <a:rPr lang="en-GB" dirty="0">
                <a:hlinkClick r:id="rId5"/>
              </a:rPr>
              <a:t>videohttps://youtu.be/IXP47uZJ8qc</a:t>
            </a:r>
            <a:endParaRPr lang="en-GB" dirty="0"/>
          </a:p>
        </p:txBody>
      </p:sp>
      <p:pic>
        <p:nvPicPr>
          <p:cNvPr id="4" name="IXP47uZJ8qc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38200" y="1129553"/>
            <a:ext cx="10291280" cy="572844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3800" y="3481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5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 smtClean="0">
                <a:latin typeface="Comic Sans MS" panose="030F0702030302020204" pitchFamily="66" charset="0"/>
              </a:rPr>
              <a:t>WoooHooo</a:t>
            </a:r>
            <a:r>
              <a:rPr lang="en-GB" dirty="0" smtClean="0">
                <a:latin typeface="Comic Sans MS" panose="030F0702030302020204" pitchFamily="66" charset="0"/>
              </a:rPr>
              <a:t>! You did it!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1266" name="Picture 2" descr="Happy Weekend GIFs | Teno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729" y="1497844"/>
            <a:ext cx="7909639" cy="523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453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3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4" name="applause.wav"/>
          </p:stSnd>
        </p:sndAc>
      </p:transition>
    </mc:Choice>
    <mc:Fallback xmlns="">
      <p:transition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93852"/>
            <a:ext cx="10515600" cy="4703991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  <a:latin typeface="Comic Sans MS" panose="030F0702030302020204" pitchFamily="66" charset="0"/>
              </a:rPr>
              <a:t>LI: </a:t>
            </a:r>
            <a:r>
              <a:rPr lang="en-GB" b="1" dirty="0">
                <a:solidFill>
                  <a:srgbClr val="002060"/>
                </a:solidFill>
                <a:latin typeface="Comic Sans MS" panose="030F0702030302020204" pitchFamily="66" charset="0"/>
              </a:rPr>
              <a:t>To count an amount of items in </a:t>
            </a:r>
            <a:r>
              <a:rPr lang="en-GB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rows</a:t>
            </a:r>
            <a:r>
              <a:rPr lang="en-GB" dirty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en-GB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en-GB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Task </a:t>
            </a:r>
            <a:r>
              <a:rPr lang="en-GB" dirty="0">
                <a:solidFill>
                  <a:srgbClr val="002060"/>
                </a:solidFill>
                <a:latin typeface="Comic Sans MS" panose="030F0702030302020204" pitchFamily="66" charset="0"/>
              </a:rPr>
              <a:t>1 : Counting collections to </a:t>
            </a:r>
            <a:r>
              <a:rPr lang="en-GB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20. count items in rows and  write down how many there are altogether. </a:t>
            </a:r>
            <a:r>
              <a:rPr lang="en-GB" dirty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en-GB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en-GB" dirty="0">
                <a:solidFill>
                  <a:srgbClr val="002060"/>
                </a:solidFill>
                <a:latin typeface="Comic Sans MS" panose="030F0702030302020204" pitchFamily="66" charset="0"/>
              </a:rPr>
              <a:t>Complete </a:t>
            </a:r>
            <a:r>
              <a:rPr lang="en-GB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page 7 in your ‘counting to 20</a:t>
            </a:r>
            <a:r>
              <a:rPr lang="en-GB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’ </a:t>
            </a:r>
            <a:r>
              <a:rPr lang="en-GB" dirty="0">
                <a:solidFill>
                  <a:srgbClr val="002060"/>
                </a:solidFill>
                <a:latin typeface="Comic Sans MS" panose="030F0702030302020204" pitchFamily="66" charset="0"/>
              </a:rPr>
              <a:t>workbook. </a:t>
            </a:r>
          </a:p>
          <a:p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-71755"/>
            <a:ext cx="10515600" cy="1229995"/>
          </a:xfrm>
        </p:spPr>
        <p:txBody>
          <a:bodyPr>
            <a:normAutofit/>
          </a:bodyPr>
          <a:lstStyle/>
          <a:p>
            <a:r>
              <a:rPr lang="en-GB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Tues</a:t>
            </a:r>
            <a:r>
              <a:rPr lang="en-GB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day 16.02.21</a:t>
            </a:r>
            <a:endParaRPr lang="en-GB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4"/>
          <a:srcRect l="35978" t="15472" r="35057" b="20102"/>
          <a:stretch/>
        </p:blipFill>
        <p:spPr bwMode="auto">
          <a:xfrm>
            <a:off x="2093436" y="2730500"/>
            <a:ext cx="2975928" cy="4127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5303520" y="4377689"/>
            <a:ext cx="1381760" cy="416560"/>
          </a:xfrm>
          <a:prstGeom prst="rightArrow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C:\Users\karentaylor\Downloads\thumbnail_processed (2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772" y="2730500"/>
            <a:ext cx="3212746" cy="412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6906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karentaylor\Downloads\thumbnail_processed (2)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" t="7930" r="3807" b="8455"/>
          <a:stretch/>
        </p:blipFill>
        <p:spPr bwMode="auto">
          <a:xfrm>
            <a:off x="1766048" y="0"/>
            <a:ext cx="810409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5741" y="4646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5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 smtClean="0"/>
              <a:t>That’s all for today folks!</a:t>
            </a:r>
          </a:p>
          <a:p>
            <a:pPr algn="ctr"/>
            <a:endParaRPr lang="en-GB" sz="4000" dirty="0"/>
          </a:p>
          <a:p>
            <a:pPr algn="ctr"/>
            <a:r>
              <a:rPr lang="en-GB" sz="4000" dirty="0" smtClean="0"/>
              <a:t>Good work everyone</a:t>
            </a:r>
            <a:endParaRPr lang="en-GB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611" y="2332233"/>
            <a:ext cx="6465441" cy="484908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5453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2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Wednesday </a:t>
            </a:r>
            <a:r>
              <a:rPr lang="en-GB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17</a:t>
            </a:r>
            <a:r>
              <a:rPr lang="en-GB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.02.21</a:t>
            </a:r>
            <a:r>
              <a:rPr lang="en-GB" dirty="0" smtClean="0"/>
              <a:t>Count </a:t>
            </a:r>
            <a:r>
              <a:rPr lang="en-GB" dirty="0" smtClean="0"/>
              <a:t>to 100 </a:t>
            </a:r>
            <a:r>
              <a:rPr lang="en-GB" dirty="0"/>
              <a:t>video</a:t>
            </a:r>
            <a:br>
              <a:rPr lang="en-GB" dirty="0"/>
            </a:br>
            <a:r>
              <a:rPr lang="en-GB" dirty="0">
                <a:hlinkClick r:id="rId5"/>
              </a:rPr>
              <a:t>https://youtu.be/IXP47uZJ8qc</a:t>
            </a:r>
            <a:endParaRPr lang="en-GB" dirty="0"/>
          </a:p>
        </p:txBody>
      </p:sp>
      <p:pic>
        <p:nvPicPr>
          <p:cNvPr id="4" name="IXP47uZJ8qc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38200" y="1069155"/>
            <a:ext cx="10291280" cy="578884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5036" y="2563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372" y="-49065"/>
            <a:ext cx="10515600" cy="1325563"/>
          </a:xfrm>
        </p:spPr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Wednesday </a:t>
            </a:r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17</a:t>
            </a:r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.02.21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2372" y="945223"/>
            <a:ext cx="10515600" cy="18830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Task : </a:t>
            </a:r>
            <a:r>
              <a:rPr lang="en-GB" dirty="0" smtClean="0">
                <a:latin typeface="Comic Sans MS" panose="030F0702030302020204" pitchFamily="66" charset="0"/>
              </a:rPr>
              <a:t>Addition to find the total</a:t>
            </a:r>
            <a:endParaRPr lang="en-GB" i="1" dirty="0" smtClean="0">
              <a:solidFill>
                <a:schemeClr val="accent6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i="1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Snake booklet – page </a:t>
            </a:r>
            <a:r>
              <a:rPr lang="en-GB" i="1" dirty="0">
                <a:solidFill>
                  <a:schemeClr val="accent6"/>
                </a:solidFill>
                <a:latin typeface="Comic Sans MS" panose="030F0702030302020204" pitchFamily="66" charset="0"/>
              </a:rPr>
              <a:t>5</a:t>
            </a:r>
            <a:r>
              <a:rPr lang="en-GB" i="1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 </a:t>
            </a:r>
            <a:r>
              <a:rPr lang="en-GB" i="1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/>
            </a:r>
            <a:br>
              <a:rPr lang="en-GB" i="1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>You can colour them in or mark or circle them.</a:t>
            </a:r>
          </a:p>
          <a:p>
            <a:pPr marL="0" indent="0">
              <a:buNone/>
            </a:pPr>
            <a:r>
              <a:rPr lang="en-GB" dirty="0" smtClean="0">
                <a:latin typeface="Comic Sans MS" panose="030F0702030302020204" pitchFamily="66" charset="0"/>
              </a:rPr>
              <a:t>Counting Pennies PPT count out the right amount of pennies</a:t>
            </a:r>
            <a:br>
              <a:rPr lang="en-GB" dirty="0" smtClean="0">
                <a:latin typeface="Comic Sans MS" panose="030F0702030302020204" pitchFamily="66" charset="0"/>
              </a:rPr>
            </a:br>
            <a:endParaRPr lang="en-GB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0272" t="27636" r="40077" b="23392"/>
          <a:stretch/>
        </p:blipFill>
        <p:spPr>
          <a:xfrm>
            <a:off x="2025269" y="2729284"/>
            <a:ext cx="2743200" cy="3911901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4993760" y="4382640"/>
            <a:ext cx="1381760" cy="416560"/>
          </a:xfrm>
          <a:prstGeom prst="rightArrow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C:\Users\karentaylor\Downloads\processed (5)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460" y="2729284"/>
            <a:ext cx="2728352" cy="391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6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:\Users\karentaylor\Downloads\processed (5)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659" y="-62753"/>
            <a:ext cx="7156917" cy="6920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7381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7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Wednesday </a:t>
            </a:r>
            <a:r>
              <a:rPr lang="en-GB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17</a:t>
            </a:r>
            <a:r>
              <a:rPr lang="en-GB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.02.21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Maths Games – </a:t>
            </a:r>
            <a:r>
              <a:rPr lang="en-GB" dirty="0" err="1" smtClean="0">
                <a:latin typeface="Comic Sans MS" panose="030F0702030302020204" pitchFamily="66" charset="0"/>
              </a:rPr>
              <a:t>Topmarks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smtClean="0">
                <a:latin typeface="Comic Sans MS" panose="030F0702030302020204" pitchFamily="66" charset="0"/>
              </a:rPr>
              <a:t>Addition</a:t>
            </a:r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945221" y="2476072"/>
            <a:ext cx="99659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  <a:hlinkClick r:id="rId4"/>
              </a:rPr>
              <a:t>https://www.topmarks.co.uk/addition/robot-addition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5"/>
          <a:srcRect l="39328" t="31075" r="29341" b="38546"/>
          <a:stretch/>
        </p:blipFill>
        <p:spPr bwMode="auto">
          <a:xfrm>
            <a:off x="2940424" y="3136956"/>
            <a:ext cx="5388890" cy="33046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1623" y="6215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3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</TotalTime>
  <Words>231</Words>
  <Application>Microsoft Office PowerPoint</Application>
  <PresentationFormat>Widescreen</PresentationFormat>
  <Paragraphs>45</Paragraphs>
  <Slides>20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Comic Sans MS</vt:lpstr>
      <vt:lpstr>Times New Roman</vt:lpstr>
      <vt:lpstr>Office Theme</vt:lpstr>
      <vt:lpstr>Primary 1 </vt:lpstr>
      <vt:lpstr>Tuesday 16.02.21Count to 100 videohttps://youtu.be/IXP47uZJ8qc</vt:lpstr>
      <vt:lpstr>Tuesday 16.02.21</vt:lpstr>
      <vt:lpstr>PowerPoint Presentation</vt:lpstr>
      <vt:lpstr>PowerPoint Presentation</vt:lpstr>
      <vt:lpstr>Wednesday 17.02.21Count to 100 video https://youtu.be/IXP47uZJ8qc</vt:lpstr>
      <vt:lpstr>Wednesday 17.02.21</vt:lpstr>
      <vt:lpstr>PowerPoint Presentation</vt:lpstr>
      <vt:lpstr>Wednesday 17.02.21</vt:lpstr>
      <vt:lpstr>great work again everyone!</vt:lpstr>
      <vt:lpstr>Thursday 18.02.21Count to 100 video https://youtu.be/IXP47uZJ8qc</vt:lpstr>
      <vt:lpstr>Thursday 18.02.21</vt:lpstr>
      <vt:lpstr>PowerPoint Presentation</vt:lpstr>
      <vt:lpstr>PowerPoint Presentation</vt:lpstr>
      <vt:lpstr>Super Effort! YOU ROCK!</vt:lpstr>
      <vt:lpstr>Friday 19.02.21Count to 100 video https://youtu.be/IXP47uZJ8qc</vt:lpstr>
      <vt:lpstr>PowerPoint Presentation</vt:lpstr>
      <vt:lpstr>PowerPoint Presentation</vt:lpstr>
      <vt:lpstr>Friday 19.02.21</vt:lpstr>
      <vt:lpstr>WoooHooo! You did it!</vt:lpstr>
    </vt:vector>
  </TitlesOfParts>
  <Company>NAC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Primary 1</dc:title>
  <dc:creator>Hannah McCabe</dc:creator>
  <cp:lastModifiedBy>Karen Taylor</cp:lastModifiedBy>
  <cp:revision>63</cp:revision>
  <dcterms:created xsi:type="dcterms:W3CDTF">2021-01-10T12:54:32Z</dcterms:created>
  <dcterms:modified xsi:type="dcterms:W3CDTF">2021-02-08T15:56:48Z</dcterms:modified>
</cp:coreProperties>
</file>