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307" r:id="rId2"/>
    <p:sldId id="264" r:id="rId3"/>
    <p:sldId id="309" r:id="rId4"/>
    <p:sldId id="316" r:id="rId5"/>
    <p:sldId id="313" r:id="rId6"/>
    <p:sldId id="310" r:id="rId7"/>
    <p:sldId id="315"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anose="020B0604020202020204" charset="0"/>
      <p:regular r:id="rId15"/>
      <p:bold r:id="rId16"/>
    </p:embeddedFont>
    <p:embeddedFont>
      <p:font typeface="Sassoon Infant Rg" panose="02000503030000020003" charset="0"/>
      <p:regular r:id="rId17"/>
      <p:bold r:id="rId18"/>
    </p:embeddedFont>
    <p:embeddedFont>
      <p:font typeface="Twinkl SemiBold" charset="0"/>
      <p:bold r:id="rId1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guide id="3" pos="363" userDrawn="1">
          <p15:clr>
            <a:srgbClr val="A4A3A4"/>
          </p15:clr>
        </p15:guide>
        <p15:guide id="4" orient="horz" pos="3770" userDrawn="1">
          <p15:clr>
            <a:srgbClr val="A4A3A4"/>
          </p15:clr>
        </p15:guide>
        <p15:guide id="5" pos="5397" userDrawn="1">
          <p15:clr>
            <a:srgbClr val="A4A3A4"/>
          </p15:clr>
        </p15:guide>
        <p15:guide id="6" orient="horz" pos="346">
          <p15:clr>
            <a:srgbClr val="A4A3A4"/>
          </p15:clr>
        </p15:guide>
        <p15:guide id="7" pos="476">
          <p15:clr>
            <a:srgbClr val="A4A3A4"/>
          </p15:clr>
        </p15:guide>
        <p15:guide id="8" orient="horz" pos="459">
          <p15:clr>
            <a:srgbClr val="A4A3A4"/>
          </p15:clr>
        </p15:guide>
        <p15:guide id="9" orient="horz" pos="3816" userDrawn="1">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00649C"/>
    <a:srgbClr val="47B1E5"/>
    <a:srgbClr val="01407D"/>
    <a:srgbClr val="009386"/>
    <a:srgbClr val="25B7BC"/>
    <a:srgbClr val="00A8E7"/>
    <a:srgbClr val="0076B0"/>
    <a:srgbClr val="CFE09B"/>
    <a:srgbClr val="F082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9" autoAdjust="0"/>
    <p:restoredTop sz="96370" autoAdjust="0"/>
  </p:normalViewPr>
  <p:slideViewPr>
    <p:cSldViewPr snapToGrid="0">
      <p:cViewPr varScale="1">
        <p:scale>
          <a:sx n="77" d="100"/>
          <a:sy n="77" d="100"/>
        </p:scale>
        <p:origin x="968" y="68"/>
      </p:cViewPr>
      <p:guideLst>
        <p:guide orient="horz" pos="2183"/>
        <p:guide pos="2880"/>
        <p:guide pos="363"/>
        <p:guide orient="horz" pos="3770"/>
        <p:guide pos="5397"/>
        <p:guide orient="horz" pos="346"/>
        <p:guide pos="476"/>
        <p:guide orient="horz" pos="459"/>
        <p:guide orient="horz" pos="3816"/>
        <p:guide pos="5284"/>
      </p:guideLst>
    </p:cSldViewPr>
  </p:slideViewPr>
  <p:notesTextViewPr>
    <p:cViewPr>
      <p:scale>
        <a:sx n="3" d="2"/>
        <a:sy n="3" d="2"/>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5BC324B-EE48-4B65-B7E1-32E5D4EB59FD}" type="datetimeFigureOut">
              <a:rPr lang="en-GB"/>
              <a:pPr>
                <a:defRPr/>
              </a:pPr>
              <a:t>08/02/2021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647EC23-4AB2-46CA-B2EA-DCF323AC2242}" type="slidenum">
              <a:rPr lang="en-GB"/>
              <a:pPr>
                <a:defRPr/>
              </a:pPr>
              <a:t>‹#›</a:t>
            </a:fld>
            <a:endParaRPr lang="en-GB"/>
          </a:p>
        </p:txBody>
      </p:sp>
    </p:spTree>
    <p:extLst>
      <p:ext uri="{BB962C8B-B14F-4D97-AF65-F5344CB8AC3E}">
        <p14:creationId xmlns:p14="http://schemas.microsoft.com/office/powerpoint/2010/main" val="366356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11655FC-B27D-4CDB-A3A5-CD230AA5D6F0}" type="datetimeFigureOut">
              <a:rPr lang="en-GB"/>
              <a:pPr>
                <a:defRPr/>
              </a:pPr>
              <a:t>08/02/2021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4DACE7C-CBB9-4EE9-9C2F-E2B8C6C09A25}" type="slidenum">
              <a:rPr lang="en-GB"/>
              <a:pPr>
                <a:defRPr/>
              </a:pPr>
              <a:t>‹#›</a:t>
            </a:fld>
            <a:endParaRPr lang="en-GB"/>
          </a:p>
        </p:txBody>
      </p:sp>
    </p:spTree>
    <p:extLst>
      <p:ext uri="{BB962C8B-B14F-4D97-AF65-F5344CB8AC3E}">
        <p14:creationId xmlns:p14="http://schemas.microsoft.com/office/powerpoint/2010/main" val="1682107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GB" dirty="0"/>
              <a:t>Start your mornings with this lovely Maths PowerPoint, focusing on addition and subtraction. There is one slide a day for five days, with three questions for each day. The three questions are on the same topic but have different degrees of challenge and are indicated by the chillies next to the questions; yellow chilli shows the least challenge, red chilli the middle and green chilli the most challenge. </a:t>
            </a:r>
            <a:endParaRPr lang="en-US"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1</a:t>
            </a:fld>
            <a:endParaRPr lang="en-GB"/>
          </a:p>
        </p:txBody>
      </p:sp>
    </p:spTree>
    <p:extLst>
      <p:ext uri="{BB962C8B-B14F-4D97-AF65-F5344CB8AC3E}">
        <p14:creationId xmlns:p14="http://schemas.microsoft.com/office/powerpoint/2010/main" val="323703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winkl" pitchFamily="2" charset="0"/>
            </a:endParaRPr>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2</a:t>
            </a:fld>
            <a:endParaRPr lang="en-GB"/>
          </a:p>
        </p:txBody>
      </p:sp>
    </p:spTree>
    <p:extLst>
      <p:ext uri="{BB962C8B-B14F-4D97-AF65-F5344CB8AC3E}">
        <p14:creationId xmlns:p14="http://schemas.microsoft.com/office/powerpoint/2010/main" val="154309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3</a:t>
            </a:fld>
            <a:endParaRPr lang="en-GB"/>
          </a:p>
        </p:txBody>
      </p:sp>
    </p:spTree>
    <p:extLst>
      <p:ext uri="{BB962C8B-B14F-4D97-AF65-F5344CB8AC3E}">
        <p14:creationId xmlns:p14="http://schemas.microsoft.com/office/powerpoint/2010/main" val="38036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4</a:t>
            </a:fld>
            <a:endParaRPr lang="en-GB"/>
          </a:p>
        </p:txBody>
      </p:sp>
    </p:spTree>
    <p:extLst>
      <p:ext uri="{BB962C8B-B14F-4D97-AF65-F5344CB8AC3E}">
        <p14:creationId xmlns:p14="http://schemas.microsoft.com/office/powerpoint/2010/main" val="291069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5</a:t>
            </a:fld>
            <a:endParaRPr lang="en-GB"/>
          </a:p>
        </p:txBody>
      </p:sp>
    </p:spTree>
    <p:extLst>
      <p:ext uri="{BB962C8B-B14F-4D97-AF65-F5344CB8AC3E}">
        <p14:creationId xmlns:p14="http://schemas.microsoft.com/office/powerpoint/2010/main" val="348381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6</a:t>
            </a:fld>
            <a:endParaRPr lang="en-GB"/>
          </a:p>
        </p:txBody>
      </p:sp>
    </p:spTree>
    <p:extLst>
      <p:ext uri="{BB962C8B-B14F-4D97-AF65-F5344CB8AC3E}">
        <p14:creationId xmlns:p14="http://schemas.microsoft.com/office/powerpoint/2010/main" val="83850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7</a:t>
            </a:fld>
            <a:endParaRPr lang="en-GB"/>
          </a:p>
        </p:txBody>
      </p:sp>
    </p:spTree>
    <p:extLst>
      <p:ext uri="{BB962C8B-B14F-4D97-AF65-F5344CB8AC3E}">
        <p14:creationId xmlns:p14="http://schemas.microsoft.com/office/powerpoint/2010/main" val="2721275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93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6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0717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94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40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curriculum-for-excellence-early/curriculum-for-excellence-early-mathematics/morning-starter-powerpoints-mathematics-early-scotland-cf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5.jpe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xml"/><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slide" Target="slide2.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8.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2.xml"/><Relationship Id="rId7" Type="http://schemas.openxmlformats.org/officeDocument/2006/relationships/image" Target="../media/image32.jpeg"/><Relationship Id="rId12"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rot="16200000">
            <a:off x="7976348" y="401172"/>
            <a:ext cx="398929" cy="1936376"/>
          </a:xfrm>
          <a:prstGeom prst="round2SameRect">
            <a:avLst>
              <a:gd name="adj1" fmla="val 50000"/>
              <a:gd name="adj2" fmla="val 0"/>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a:t>Early Level</a:t>
            </a:r>
          </a:p>
        </p:txBody>
      </p:sp>
      <p:sp>
        <p:nvSpPr>
          <p:cNvPr id="3" name="Rectangle 2">
            <a:hlinkClick r:id="rId3"/>
          </p:cNvPr>
          <p:cNvSpPr/>
          <p:nvPr/>
        </p:nvSpPr>
        <p:spPr>
          <a:xfrm>
            <a:off x="4110606" y="5570290"/>
            <a:ext cx="922788" cy="570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4302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62A12-4984-4F15-AD13-8917A9AA91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634" y="1517614"/>
            <a:ext cx="7632700" cy="4651409"/>
          </a:xfrm>
          <a:prstGeom prst="roundRect">
            <a:avLst>
              <a:gd name="adj" fmla="val 4639"/>
            </a:avLst>
          </a:prstGeom>
        </p:spPr>
      </p:pic>
      <p:sp>
        <p:nvSpPr>
          <p:cNvPr id="9221" name="Title 20"/>
          <p:cNvSpPr>
            <a:spLocks noGrp="1"/>
          </p:cNvSpPr>
          <p:nvPr>
            <p:ph type="title"/>
          </p:nvPr>
        </p:nvSpPr>
        <p:spPr>
          <a:xfrm>
            <a:off x="457200" y="589914"/>
            <a:ext cx="8220075" cy="801622"/>
          </a:xfrm>
        </p:spPr>
        <p:txBody>
          <a:bodyPr/>
          <a:lstStyle/>
          <a:p>
            <a:pPr eaLnBrk="1" hangingPunct="1"/>
            <a:r>
              <a:rPr lang="en-GB" altLang="en-US" sz="3600" dirty="0">
                <a:solidFill>
                  <a:srgbClr val="00649C"/>
                </a:solidFill>
                <a:latin typeface="+mn-lt"/>
              </a:rPr>
              <a:t>Contents</a:t>
            </a:r>
          </a:p>
        </p:txBody>
      </p:sp>
      <p:sp>
        <p:nvSpPr>
          <p:cNvPr id="20" name="Rounded Rectangle 19">
            <a:hlinkClick r:id="rId4" action="ppaction://hlinksldjump"/>
          </p:cNvPr>
          <p:cNvSpPr/>
          <p:nvPr/>
        </p:nvSpPr>
        <p:spPr>
          <a:xfrm>
            <a:off x="3368135" y="2053621"/>
            <a:ext cx="2365375" cy="593982"/>
          </a:xfrm>
          <a:prstGeom prst="roundRect">
            <a:avLst>
              <a:gd name="adj" fmla="val 50000"/>
            </a:avLst>
          </a:prstGeom>
          <a:solidFill>
            <a:srgbClr val="0093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1</a:t>
            </a:r>
          </a:p>
        </p:txBody>
      </p:sp>
      <p:sp>
        <p:nvSpPr>
          <p:cNvPr id="21" name="Rounded Rectangle 20">
            <a:hlinkClick r:id="rId5" action="ppaction://hlinksldjump"/>
          </p:cNvPr>
          <p:cNvSpPr/>
          <p:nvPr/>
        </p:nvSpPr>
        <p:spPr>
          <a:xfrm>
            <a:off x="3372898" y="2814462"/>
            <a:ext cx="2365375" cy="593982"/>
          </a:xfrm>
          <a:prstGeom prst="roundRect">
            <a:avLst>
              <a:gd name="adj" fmla="val 50000"/>
            </a:avLst>
          </a:prstGeom>
          <a:solidFill>
            <a:srgbClr val="25B7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2</a:t>
            </a:r>
          </a:p>
        </p:txBody>
      </p:sp>
      <p:sp>
        <p:nvSpPr>
          <p:cNvPr id="22" name="Rounded Rectangle 21">
            <a:hlinkClick r:id="rId6" action="ppaction://hlinksldjump"/>
          </p:cNvPr>
          <p:cNvSpPr/>
          <p:nvPr/>
        </p:nvSpPr>
        <p:spPr>
          <a:xfrm>
            <a:off x="3377660" y="3575303"/>
            <a:ext cx="2365375" cy="593982"/>
          </a:xfrm>
          <a:prstGeom prst="roundRect">
            <a:avLst>
              <a:gd name="adj" fmla="val 50000"/>
            </a:avLst>
          </a:prstGeom>
          <a:solidFill>
            <a:srgbClr val="00A8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3</a:t>
            </a:r>
          </a:p>
        </p:txBody>
      </p:sp>
      <p:sp>
        <p:nvSpPr>
          <p:cNvPr id="23" name="Rounded Rectangle 22">
            <a:hlinkClick r:id="rId7" action="ppaction://hlinksldjump"/>
          </p:cNvPr>
          <p:cNvSpPr/>
          <p:nvPr/>
        </p:nvSpPr>
        <p:spPr>
          <a:xfrm>
            <a:off x="3382423" y="4336144"/>
            <a:ext cx="2365375" cy="593982"/>
          </a:xfrm>
          <a:prstGeom prst="roundRect">
            <a:avLst>
              <a:gd name="adj" fmla="val 50000"/>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4</a:t>
            </a:r>
          </a:p>
        </p:txBody>
      </p:sp>
      <p:sp>
        <p:nvSpPr>
          <p:cNvPr id="24" name="Rounded Rectangle 23">
            <a:hlinkClick r:id="rId8" action="ppaction://hlinksldjump"/>
          </p:cNvPr>
          <p:cNvSpPr/>
          <p:nvPr/>
        </p:nvSpPr>
        <p:spPr>
          <a:xfrm>
            <a:off x="3387185" y="5096985"/>
            <a:ext cx="2365375" cy="593982"/>
          </a:xfrm>
          <a:prstGeom prst="roundRect">
            <a:avLst>
              <a:gd name="adj" fmla="val 50000"/>
            </a:avLst>
          </a:prstGeom>
          <a:solidFill>
            <a:srgbClr val="01407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2">
            <a:extLst/>
          </p:cNvPr>
          <p:cNvSpPr/>
          <p:nvPr/>
        </p:nvSpPr>
        <p:spPr>
          <a:xfrm>
            <a:off x="754064" y="4366359"/>
            <a:ext cx="7634286" cy="1712179"/>
          </a:xfrm>
          <a:prstGeom prst="roundRect">
            <a:avLst>
              <a:gd name="adj" fmla="val 14357"/>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a:lstStyle/>
          <a:p>
            <a:pPr marL="0" indent="0" algn="ctr">
              <a:buNone/>
            </a:pPr>
            <a:r>
              <a:rPr lang="en-GB" sz="2000" dirty="0">
                <a:solidFill>
                  <a:schemeClr val="tx1"/>
                </a:solidFill>
                <a:latin typeface="Twinkl" pitchFamily="2" charset="0"/>
              </a:rPr>
              <a:t>On each ten frame, how many more counters would </a:t>
            </a:r>
            <a:br>
              <a:rPr lang="en-GB" sz="2000" dirty="0">
                <a:solidFill>
                  <a:schemeClr val="tx1"/>
                </a:solidFill>
                <a:latin typeface="Twinkl" pitchFamily="2" charset="0"/>
              </a:rPr>
            </a:br>
            <a:r>
              <a:rPr lang="en-GB" sz="2000" dirty="0">
                <a:solidFill>
                  <a:schemeClr val="tx1"/>
                </a:solidFill>
                <a:latin typeface="Twinkl" pitchFamily="2" charset="0"/>
              </a:rPr>
              <a:t>I need to make the number 10?</a:t>
            </a:r>
          </a:p>
        </p:txBody>
      </p:sp>
      <p:sp>
        <p:nvSpPr>
          <p:cNvPr id="70" name="Rounded Rectangle 49">
            <a:extLst/>
          </p:cNvPr>
          <p:cNvSpPr/>
          <p:nvPr/>
        </p:nvSpPr>
        <p:spPr>
          <a:xfrm>
            <a:off x="761070" y="2505657"/>
            <a:ext cx="7621859" cy="1712114"/>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sz="2000" dirty="0">
                <a:solidFill>
                  <a:schemeClr val="tx1"/>
                </a:solidFill>
                <a:latin typeface="Twinkl" pitchFamily="2" charset="0"/>
              </a:rPr>
              <a:t>On each ten frame, how many more counters would </a:t>
            </a:r>
            <a:br>
              <a:rPr lang="en-GB" sz="2000" dirty="0">
                <a:solidFill>
                  <a:schemeClr val="tx1"/>
                </a:solidFill>
                <a:latin typeface="Twinkl" pitchFamily="2" charset="0"/>
              </a:rPr>
            </a:br>
            <a:r>
              <a:rPr lang="en-GB" sz="2000" dirty="0">
                <a:solidFill>
                  <a:schemeClr val="tx1"/>
                </a:solidFill>
                <a:latin typeface="Twinkl" pitchFamily="2" charset="0"/>
              </a:rPr>
              <a:t>I need to make the number 10?</a:t>
            </a:r>
          </a:p>
        </p:txBody>
      </p:sp>
      <p:sp>
        <p:nvSpPr>
          <p:cNvPr id="71" name="Rounded Rectangle 2">
            <a:extLst/>
          </p:cNvPr>
          <p:cNvSpPr/>
          <p:nvPr/>
        </p:nvSpPr>
        <p:spPr>
          <a:xfrm>
            <a:off x="752670" y="893248"/>
            <a:ext cx="7630259" cy="1479676"/>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sz="2000" dirty="0">
                <a:solidFill>
                  <a:schemeClr val="tx1"/>
                </a:solidFill>
              </a:rPr>
              <a:t>On this five frame, how many more counters would </a:t>
            </a:r>
            <a:br>
              <a:rPr lang="en-GB" sz="2000" dirty="0">
                <a:solidFill>
                  <a:schemeClr val="tx1"/>
                </a:solidFill>
              </a:rPr>
            </a:br>
            <a:r>
              <a:rPr lang="en-GB" sz="2000" dirty="0">
                <a:solidFill>
                  <a:schemeClr val="tx1"/>
                </a:solidFill>
              </a:rPr>
              <a:t>I need to make the number 5?</a:t>
            </a:r>
          </a:p>
        </p:txBody>
      </p:sp>
      <p:sp>
        <p:nvSpPr>
          <p:cNvPr id="89" name="Reveal Answer 1">
            <a:extLst/>
          </p:cNvPr>
          <p:cNvSpPr/>
          <p:nvPr/>
        </p:nvSpPr>
        <p:spPr>
          <a:xfrm>
            <a:off x="6965576" y="4298190"/>
            <a:ext cx="1147908" cy="259580"/>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72" name="Reveal Answer 1">
            <a:extLst/>
          </p:cNvPr>
          <p:cNvSpPr/>
          <p:nvPr/>
        </p:nvSpPr>
        <p:spPr>
          <a:xfrm>
            <a:off x="6975966" y="781329"/>
            <a:ext cx="1147907" cy="254327"/>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28" name="Rectangle 58"/>
          <p:cNvSpPr>
            <a:spLocks noChangeArrowheads="1"/>
          </p:cNvSpPr>
          <p:nvPr/>
        </p:nvSpPr>
        <p:spPr bwMode="auto">
          <a:xfrm>
            <a:off x="3560819" y="5557322"/>
            <a:ext cx="12733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400" b="1" dirty="0"/>
              <a:t>6</a:t>
            </a:r>
          </a:p>
        </p:txBody>
      </p:sp>
      <p:sp>
        <p:nvSpPr>
          <p:cNvPr id="19" name="Rectangle 58"/>
          <p:cNvSpPr>
            <a:spLocks noChangeArrowheads="1"/>
          </p:cNvSpPr>
          <p:nvPr/>
        </p:nvSpPr>
        <p:spPr bwMode="auto">
          <a:xfrm>
            <a:off x="6057644" y="1884047"/>
            <a:ext cx="115454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3</a:t>
            </a:r>
          </a:p>
        </p:txBody>
      </p:sp>
      <p:sp>
        <p:nvSpPr>
          <p:cNvPr id="22" name="Rectangle 58"/>
          <p:cNvSpPr>
            <a:spLocks noChangeArrowheads="1"/>
          </p:cNvSpPr>
          <p:nvPr/>
        </p:nvSpPr>
        <p:spPr bwMode="auto">
          <a:xfrm>
            <a:off x="3652050" y="3700977"/>
            <a:ext cx="111842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3</a:t>
            </a:r>
          </a:p>
        </p:txBody>
      </p:sp>
      <p:sp>
        <p:nvSpPr>
          <p:cNvPr id="25" name="Reveal Answer 1">
            <a:extLst/>
          </p:cNvPr>
          <p:cNvSpPr/>
          <p:nvPr/>
        </p:nvSpPr>
        <p:spPr>
          <a:xfrm>
            <a:off x="6974811" y="2418264"/>
            <a:ext cx="1147907" cy="254792"/>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29" name="Oval 28">
            <a:extLst>
              <a:ext uri="{FF2B5EF4-FFF2-40B4-BE49-F238E27FC236}">
                <a16:creationId xmlns:a16="http://schemas.microsoft.com/office/drawing/2014/main" id="{D8C68DBE-5FA3-4724-9C76-72AB572F0339}"/>
              </a:ext>
            </a:extLst>
          </p:cNvPr>
          <p:cNvSpPr/>
          <p:nvPr/>
        </p:nvSpPr>
        <p:spPr>
          <a:xfrm>
            <a:off x="7952858" y="72393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8C68DBE-5FA3-4724-9C76-72AB572F0339}"/>
              </a:ext>
            </a:extLst>
          </p:cNvPr>
          <p:cNvSpPr/>
          <p:nvPr/>
        </p:nvSpPr>
        <p:spPr>
          <a:xfrm>
            <a:off x="7953141" y="2360865"/>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D8C68DBE-5FA3-4724-9C76-72AB572F0339}"/>
              </a:ext>
            </a:extLst>
          </p:cNvPr>
          <p:cNvSpPr/>
          <p:nvPr/>
        </p:nvSpPr>
        <p:spPr>
          <a:xfrm>
            <a:off x="7943906" y="4238219"/>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2"/>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34" name="Oval 33"/>
          <p:cNvSpPr/>
          <p:nvPr/>
        </p:nvSpPr>
        <p:spPr>
          <a:xfrm>
            <a:off x="531584" y="535434"/>
            <a:ext cx="215564" cy="21556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35" name="Round Single Corner Rectangle 34"/>
          <p:cNvSpPr/>
          <p:nvPr/>
        </p:nvSpPr>
        <p:spPr>
          <a:xfrm rot="10800000">
            <a:off x="7676441" y="-20231"/>
            <a:ext cx="1467559" cy="506497"/>
          </a:xfrm>
          <a:prstGeom prst="round1Rect">
            <a:avLst>
              <a:gd name="adj" fmla="val 5000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2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2 Day 1</a:t>
            </a:r>
          </a:p>
        </p:txBody>
      </p:sp>
      <p:sp>
        <p:nvSpPr>
          <p:cNvPr id="37" name="Rectangle 36">
            <a:hlinkClick r:id="rId3" action="ppaction://hlinksldjump"/>
            <a:extLst/>
          </p:cNvPr>
          <p:cNvSpPr/>
          <p:nvPr/>
        </p:nvSpPr>
        <p:spPr>
          <a:xfrm>
            <a:off x="507815"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3" name="Picture 32">
            <a:extLst>
              <a:ext uri="{FF2B5EF4-FFF2-40B4-BE49-F238E27FC236}">
                <a16:creationId xmlns:a16="http://schemas.microsoft.com/office/drawing/2014/main" id="{0B4176E7-419C-4A3A-BDE7-0909EA06B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9084" y="607038"/>
            <a:ext cx="455926" cy="736017"/>
          </a:xfrm>
          <a:prstGeom prst="rect">
            <a:avLst/>
          </a:prstGeom>
        </p:spPr>
      </p:pic>
      <p:pic>
        <p:nvPicPr>
          <p:cNvPr id="41" name="Picture 40">
            <a:extLst>
              <a:ext uri="{FF2B5EF4-FFF2-40B4-BE49-F238E27FC236}">
                <a16:creationId xmlns:a16="http://schemas.microsoft.com/office/drawing/2014/main" id="{FB63CBEB-4BB8-452C-9447-E71CAEAA41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4600" y="2232814"/>
            <a:ext cx="296597" cy="743383"/>
          </a:xfrm>
          <a:prstGeom prst="rect">
            <a:avLst/>
          </a:prstGeom>
        </p:spPr>
      </p:pic>
      <p:pic>
        <p:nvPicPr>
          <p:cNvPr id="42" name="Picture 41">
            <a:extLst>
              <a:ext uri="{FF2B5EF4-FFF2-40B4-BE49-F238E27FC236}">
                <a16:creationId xmlns:a16="http://schemas.microsoft.com/office/drawing/2014/main" id="{85601E67-CA2A-4D23-8019-29FF0CC87C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5863" y="4121808"/>
            <a:ext cx="376348" cy="732340"/>
          </a:xfrm>
          <a:prstGeom prst="rect">
            <a:avLst/>
          </a:prstGeom>
        </p:spPr>
      </p:pic>
      <p:sp>
        <p:nvSpPr>
          <p:cNvPr id="46" name="Rectangle 58"/>
          <p:cNvSpPr>
            <a:spLocks noChangeArrowheads="1"/>
          </p:cNvSpPr>
          <p:nvPr/>
        </p:nvSpPr>
        <p:spPr bwMode="auto">
          <a:xfrm>
            <a:off x="7274142" y="3695924"/>
            <a:ext cx="111842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2</a:t>
            </a:r>
          </a:p>
        </p:txBody>
      </p:sp>
      <p:sp>
        <p:nvSpPr>
          <p:cNvPr id="47" name="Rectangle 58"/>
          <p:cNvSpPr>
            <a:spLocks noChangeArrowheads="1"/>
          </p:cNvSpPr>
          <p:nvPr/>
        </p:nvSpPr>
        <p:spPr bwMode="auto">
          <a:xfrm>
            <a:off x="7212190" y="5560512"/>
            <a:ext cx="12733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400" b="1" dirty="0"/>
              <a:t>9</a:t>
            </a:r>
          </a:p>
        </p:txBody>
      </p:sp>
      <p:graphicFrame>
        <p:nvGraphicFramePr>
          <p:cNvPr id="2" name="Table 1"/>
          <p:cNvGraphicFramePr>
            <a:graphicFrameLocks noGrp="1"/>
          </p:cNvGraphicFramePr>
          <p:nvPr>
            <p:extLst>
              <p:ext uri="{D42A27DB-BD31-4B8C-83A1-F6EECF244321}">
                <p14:modId xmlns:p14="http://schemas.microsoft.com/office/powerpoint/2010/main" val="2753612484"/>
              </p:ext>
            </p:extLst>
          </p:nvPr>
        </p:nvGraphicFramePr>
        <p:xfrm>
          <a:off x="3056381" y="1692487"/>
          <a:ext cx="3022835" cy="540327"/>
        </p:xfrm>
        <a:graphic>
          <a:graphicData uri="http://schemas.openxmlformats.org/drawingml/2006/table">
            <a:tbl>
              <a:tblPr firstRow="1" bandRow="1">
                <a:tableStyleId>{5C22544A-7EE6-4342-B048-85BDC9FD1C3A}</a:tableStyleId>
              </a:tblPr>
              <a:tblGrid>
                <a:gridCol w="604567">
                  <a:extLst>
                    <a:ext uri="{9D8B030D-6E8A-4147-A177-3AD203B41FA5}">
                      <a16:colId xmlns:a16="http://schemas.microsoft.com/office/drawing/2014/main" val="1700914479"/>
                    </a:ext>
                  </a:extLst>
                </a:gridCol>
                <a:gridCol w="604567">
                  <a:extLst>
                    <a:ext uri="{9D8B030D-6E8A-4147-A177-3AD203B41FA5}">
                      <a16:colId xmlns:a16="http://schemas.microsoft.com/office/drawing/2014/main" val="585795960"/>
                    </a:ext>
                  </a:extLst>
                </a:gridCol>
                <a:gridCol w="604567">
                  <a:extLst>
                    <a:ext uri="{9D8B030D-6E8A-4147-A177-3AD203B41FA5}">
                      <a16:colId xmlns:a16="http://schemas.microsoft.com/office/drawing/2014/main" val="2695416679"/>
                    </a:ext>
                  </a:extLst>
                </a:gridCol>
                <a:gridCol w="604567">
                  <a:extLst>
                    <a:ext uri="{9D8B030D-6E8A-4147-A177-3AD203B41FA5}">
                      <a16:colId xmlns:a16="http://schemas.microsoft.com/office/drawing/2014/main" val="4188440768"/>
                    </a:ext>
                  </a:extLst>
                </a:gridCol>
                <a:gridCol w="604567">
                  <a:extLst>
                    <a:ext uri="{9D8B030D-6E8A-4147-A177-3AD203B41FA5}">
                      <a16:colId xmlns:a16="http://schemas.microsoft.com/office/drawing/2014/main" val="3221836719"/>
                    </a:ext>
                  </a:extLst>
                </a:gridCol>
              </a:tblGrid>
              <a:tr h="540327">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25845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85664096"/>
              </p:ext>
            </p:extLst>
          </p:nvPr>
        </p:nvGraphicFramePr>
        <p:xfrm>
          <a:off x="1256012" y="3328993"/>
          <a:ext cx="2460310" cy="741680"/>
        </p:xfrm>
        <a:graphic>
          <a:graphicData uri="http://schemas.openxmlformats.org/drawingml/2006/table">
            <a:tbl>
              <a:tblPr firstRow="1" bandRow="1">
                <a:tableStyleId>{5C22544A-7EE6-4342-B048-85BDC9FD1C3A}</a:tableStyleId>
              </a:tblPr>
              <a:tblGrid>
                <a:gridCol w="492062">
                  <a:extLst>
                    <a:ext uri="{9D8B030D-6E8A-4147-A177-3AD203B41FA5}">
                      <a16:colId xmlns:a16="http://schemas.microsoft.com/office/drawing/2014/main" val="3280663438"/>
                    </a:ext>
                  </a:extLst>
                </a:gridCol>
                <a:gridCol w="492062">
                  <a:extLst>
                    <a:ext uri="{9D8B030D-6E8A-4147-A177-3AD203B41FA5}">
                      <a16:colId xmlns:a16="http://schemas.microsoft.com/office/drawing/2014/main" val="3116043871"/>
                    </a:ext>
                  </a:extLst>
                </a:gridCol>
                <a:gridCol w="492062">
                  <a:extLst>
                    <a:ext uri="{9D8B030D-6E8A-4147-A177-3AD203B41FA5}">
                      <a16:colId xmlns:a16="http://schemas.microsoft.com/office/drawing/2014/main" val="3931921456"/>
                    </a:ext>
                  </a:extLst>
                </a:gridCol>
                <a:gridCol w="492062">
                  <a:extLst>
                    <a:ext uri="{9D8B030D-6E8A-4147-A177-3AD203B41FA5}">
                      <a16:colId xmlns:a16="http://schemas.microsoft.com/office/drawing/2014/main" val="2814082006"/>
                    </a:ext>
                  </a:extLst>
                </a:gridCol>
                <a:gridCol w="492062">
                  <a:extLst>
                    <a:ext uri="{9D8B030D-6E8A-4147-A177-3AD203B41FA5}">
                      <a16:colId xmlns:a16="http://schemas.microsoft.com/office/drawing/2014/main" val="3066008753"/>
                    </a:ext>
                  </a:extLst>
                </a:gridCol>
              </a:tblGrid>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939702169"/>
              </p:ext>
            </p:extLst>
          </p:nvPr>
        </p:nvGraphicFramePr>
        <p:xfrm>
          <a:off x="4849755" y="3328993"/>
          <a:ext cx="2460310" cy="741680"/>
        </p:xfrm>
        <a:graphic>
          <a:graphicData uri="http://schemas.openxmlformats.org/drawingml/2006/table">
            <a:tbl>
              <a:tblPr firstRow="1" bandRow="1">
                <a:tableStyleId>{5C22544A-7EE6-4342-B048-85BDC9FD1C3A}</a:tableStyleId>
              </a:tblPr>
              <a:tblGrid>
                <a:gridCol w="492062">
                  <a:extLst>
                    <a:ext uri="{9D8B030D-6E8A-4147-A177-3AD203B41FA5}">
                      <a16:colId xmlns:a16="http://schemas.microsoft.com/office/drawing/2014/main" val="3280663438"/>
                    </a:ext>
                  </a:extLst>
                </a:gridCol>
                <a:gridCol w="492062">
                  <a:extLst>
                    <a:ext uri="{9D8B030D-6E8A-4147-A177-3AD203B41FA5}">
                      <a16:colId xmlns:a16="http://schemas.microsoft.com/office/drawing/2014/main" val="3116043871"/>
                    </a:ext>
                  </a:extLst>
                </a:gridCol>
                <a:gridCol w="492062">
                  <a:extLst>
                    <a:ext uri="{9D8B030D-6E8A-4147-A177-3AD203B41FA5}">
                      <a16:colId xmlns:a16="http://schemas.microsoft.com/office/drawing/2014/main" val="3931921456"/>
                    </a:ext>
                  </a:extLst>
                </a:gridCol>
                <a:gridCol w="492062">
                  <a:extLst>
                    <a:ext uri="{9D8B030D-6E8A-4147-A177-3AD203B41FA5}">
                      <a16:colId xmlns:a16="http://schemas.microsoft.com/office/drawing/2014/main" val="2814082006"/>
                    </a:ext>
                  </a:extLst>
                </a:gridCol>
                <a:gridCol w="492062">
                  <a:extLst>
                    <a:ext uri="{9D8B030D-6E8A-4147-A177-3AD203B41FA5}">
                      <a16:colId xmlns:a16="http://schemas.microsoft.com/office/drawing/2014/main" val="3066008753"/>
                    </a:ext>
                  </a:extLst>
                </a:gridCol>
              </a:tblGrid>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033558212"/>
              </p:ext>
            </p:extLst>
          </p:nvPr>
        </p:nvGraphicFramePr>
        <p:xfrm>
          <a:off x="1255318" y="5189672"/>
          <a:ext cx="2460310" cy="741680"/>
        </p:xfrm>
        <a:graphic>
          <a:graphicData uri="http://schemas.openxmlformats.org/drawingml/2006/table">
            <a:tbl>
              <a:tblPr firstRow="1" bandRow="1">
                <a:tableStyleId>{5C22544A-7EE6-4342-B048-85BDC9FD1C3A}</a:tableStyleId>
              </a:tblPr>
              <a:tblGrid>
                <a:gridCol w="492062">
                  <a:extLst>
                    <a:ext uri="{9D8B030D-6E8A-4147-A177-3AD203B41FA5}">
                      <a16:colId xmlns:a16="http://schemas.microsoft.com/office/drawing/2014/main" val="3280663438"/>
                    </a:ext>
                  </a:extLst>
                </a:gridCol>
                <a:gridCol w="492062">
                  <a:extLst>
                    <a:ext uri="{9D8B030D-6E8A-4147-A177-3AD203B41FA5}">
                      <a16:colId xmlns:a16="http://schemas.microsoft.com/office/drawing/2014/main" val="3116043871"/>
                    </a:ext>
                  </a:extLst>
                </a:gridCol>
                <a:gridCol w="492062">
                  <a:extLst>
                    <a:ext uri="{9D8B030D-6E8A-4147-A177-3AD203B41FA5}">
                      <a16:colId xmlns:a16="http://schemas.microsoft.com/office/drawing/2014/main" val="3931921456"/>
                    </a:ext>
                  </a:extLst>
                </a:gridCol>
                <a:gridCol w="492062">
                  <a:extLst>
                    <a:ext uri="{9D8B030D-6E8A-4147-A177-3AD203B41FA5}">
                      <a16:colId xmlns:a16="http://schemas.microsoft.com/office/drawing/2014/main" val="2814082006"/>
                    </a:ext>
                  </a:extLst>
                </a:gridCol>
                <a:gridCol w="492062">
                  <a:extLst>
                    <a:ext uri="{9D8B030D-6E8A-4147-A177-3AD203B41FA5}">
                      <a16:colId xmlns:a16="http://schemas.microsoft.com/office/drawing/2014/main" val="3066008753"/>
                    </a:ext>
                  </a:extLst>
                </a:gridCol>
              </a:tblGrid>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2906627662"/>
              </p:ext>
            </p:extLst>
          </p:nvPr>
        </p:nvGraphicFramePr>
        <p:xfrm>
          <a:off x="4849061" y="5189672"/>
          <a:ext cx="2460310" cy="741680"/>
        </p:xfrm>
        <a:graphic>
          <a:graphicData uri="http://schemas.openxmlformats.org/drawingml/2006/table">
            <a:tbl>
              <a:tblPr firstRow="1" bandRow="1">
                <a:tableStyleId>{5C22544A-7EE6-4342-B048-85BDC9FD1C3A}</a:tableStyleId>
              </a:tblPr>
              <a:tblGrid>
                <a:gridCol w="492062">
                  <a:extLst>
                    <a:ext uri="{9D8B030D-6E8A-4147-A177-3AD203B41FA5}">
                      <a16:colId xmlns:a16="http://schemas.microsoft.com/office/drawing/2014/main" val="3280663438"/>
                    </a:ext>
                  </a:extLst>
                </a:gridCol>
                <a:gridCol w="492062">
                  <a:extLst>
                    <a:ext uri="{9D8B030D-6E8A-4147-A177-3AD203B41FA5}">
                      <a16:colId xmlns:a16="http://schemas.microsoft.com/office/drawing/2014/main" val="3116043871"/>
                    </a:ext>
                  </a:extLst>
                </a:gridCol>
                <a:gridCol w="492062">
                  <a:extLst>
                    <a:ext uri="{9D8B030D-6E8A-4147-A177-3AD203B41FA5}">
                      <a16:colId xmlns:a16="http://schemas.microsoft.com/office/drawing/2014/main" val="3931921456"/>
                    </a:ext>
                  </a:extLst>
                </a:gridCol>
                <a:gridCol w="492062">
                  <a:extLst>
                    <a:ext uri="{9D8B030D-6E8A-4147-A177-3AD203B41FA5}">
                      <a16:colId xmlns:a16="http://schemas.microsoft.com/office/drawing/2014/main" val="2814082006"/>
                    </a:ext>
                  </a:extLst>
                </a:gridCol>
                <a:gridCol w="492062">
                  <a:extLst>
                    <a:ext uri="{9D8B030D-6E8A-4147-A177-3AD203B41FA5}">
                      <a16:colId xmlns:a16="http://schemas.microsoft.com/office/drawing/2014/main" val="3066008753"/>
                    </a:ext>
                  </a:extLst>
                </a:gridCol>
              </a:tblGrid>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pic>
        <p:nvPicPr>
          <p:cNvPr id="9" name="Picture 8"/>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140935" y="1711729"/>
            <a:ext cx="456510" cy="503348"/>
          </a:xfrm>
          <a:prstGeom prst="rect">
            <a:avLst/>
          </a:prstGeom>
        </p:spPr>
      </p:pic>
      <p:pic>
        <p:nvPicPr>
          <p:cNvPr id="51" name="Picture 50"/>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724514" y="1712103"/>
            <a:ext cx="456510" cy="503348"/>
          </a:xfrm>
          <a:prstGeom prst="rect">
            <a:avLst/>
          </a:prstGeom>
        </p:spPr>
      </p:pic>
      <p:pic>
        <p:nvPicPr>
          <p:cNvPr id="10" name="Picture 9"/>
          <p:cNvPicPr>
            <a:picLocks noChangeAspect="1"/>
          </p:cNvPicPr>
          <p:nvPr/>
        </p:nvPicPr>
        <p:blipFill rotWithShape="1">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296671" y="3337382"/>
            <a:ext cx="406110" cy="384362"/>
          </a:xfrm>
          <a:prstGeom prst="rect">
            <a:avLst/>
          </a:prstGeom>
        </p:spPr>
      </p:pic>
      <p:pic>
        <p:nvPicPr>
          <p:cNvPr id="11" name="Picture 10"/>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928840" y="3330053"/>
            <a:ext cx="396033" cy="374260"/>
          </a:xfrm>
          <a:prstGeom prst="rect">
            <a:avLst/>
          </a:prstGeom>
        </p:spPr>
      </p:pic>
      <p:pic>
        <p:nvPicPr>
          <p:cNvPr id="55" name="Picture 54"/>
          <p:cNvPicPr>
            <a:picLocks noChangeAspect="1"/>
          </p:cNvPicPr>
          <p:nvPr/>
        </p:nvPicPr>
        <p:blipFill rotWithShape="1">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296671" y="3711373"/>
            <a:ext cx="406110" cy="384362"/>
          </a:xfrm>
          <a:prstGeom prst="rect">
            <a:avLst/>
          </a:prstGeom>
        </p:spPr>
      </p:pic>
      <p:pic>
        <p:nvPicPr>
          <p:cNvPr id="56" name="Picture 55"/>
          <p:cNvPicPr>
            <a:picLocks noChangeAspect="1"/>
          </p:cNvPicPr>
          <p:nvPr/>
        </p:nvPicPr>
        <p:blipFill rotWithShape="1">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791053" y="3339394"/>
            <a:ext cx="406110" cy="384362"/>
          </a:xfrm>
          <a:prstGeom prst="rect">
            <a:avLst/>
          </a:prstGeom>
        </p:spPr>
      </p:pic>
      <p:pic>
        <p:nvPicPr>
          <p:cNvPr id="57" name="Picture 56"/>
          <p:cNvPicPr>
            <a:picLocks noChangeAspect="1"/>
          </p:cNvPicPr>
          <p:nvPr/>
        </p:nvPicPr>
        <p:blipFill rotWithShape="1">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791053" y="3704996"/>
            <a:ext cx="406110" cy="384362"/>
          </a:xfrm>
          <a:prstGeom prst="rect">
            <a:avLst/>
          </a:prstGeom>
        </p:spPr>
      </p:pic>
      <p:pic>
        <p:nvPicPr>
          <p:cNvPr id="60" name="Picture 59"/>
          <p:cNvPicPr>
            <a:picLocks noChangeAspect="1"/>
          </p:cNvPicPr>
          <p:nvPr/>
        </p:nvPicPr>
        <p:blipFill rotWithShape="1">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285995" y="3337382"/>
            <a:ext cx="406110" cy="384362"/>
          </a:xfrm>
          <a:prstGeom prst="rect">
            <a:avLst/>
          </a:prstGeom>
        </p:spPr>
      </p:pic>
      <p:pic>
        <p:nvPicPr>
          <p:cNvPr id="62" name="Picture 61"/>
          <p:cNvPicPr>
            <a:picLocks noChangeAspect="1"/>
          </p:cNvPicPr>
          <p:nvPr/>
        </p:nvPicPr>
        <p:blipFill rotWithShape="1">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780377" y="3339394"/>
            <a:ext cx="406110" cy="384362"/>
          </a:xfrm>
          <a:prstGeom prst="rect">
            <a:avLst/>
          </a:prstGeom>
        </p:spPr>
      </p:pic>
      <p:pic>
        <p:nvPicPr>
          <p:cNvPr id="64" name="Picture 63"/>
          <p:cNvPicPr>
            <a:picLocks noChangeAspect="1"/>
          </p:cNvPicPr>
          <p:nvPr/>
        </p:nvPicPr>
        <p:blipFill rotWithShape="1">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273516" y="3341301"/>
            <a:ext cx="406110" cy="384362"/>
          </a:xfrm>
          <a:prstGeom prst="rect">
            <a:avLst/>
          </a:prstGeom>
        </p:spPr>
      </p:pic>
      <p:pic>
        <p:nvPicPr>
          <p:cNvPr id="66" name="Picture 65"/>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928840" y="3698151"/>
            <a:ext cx="396033" cy="374260"/>
          </a:xfrm>
          <a:prstGeom prst="rect">
            <a:avLst/>
          </a:prstGeom>
        </p:spPr>
      </p:pic>
      <p:pic>
        <p:nvPicPr>
          <p:cNvPr id="67" name="Picture 66"/>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422489" y="3327826"/>
            <a:ext cx="396033" cy="374260"/>
          </a:xfrm>
          <a:prstGeom prst="rect">
            <a:avLst/>
          </a:prstGeom>
        </p:spPr>
      </p:pic>
      <p:pic>
        <p:nvPicPr>
          <p:cNvPr id="68" name="Picture 67"/>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422489" y="3695924"/>
            <a:ext cx="396033" cy="374260"/>
          </a:xfrm>
          <a:prstGeom prst="rect">
            <a:avLst/>
          </a:prstGeom>
        </p:spPr>
      </p:pic>
      <p:pic>
        <p:nvPicPr>
          <p:cNvPr id="69" name="Picture 68"/>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908678" y="3330591"/>
            <a:ext cx="396033" cy="374260"/>
          </a:xfrm>
          <a:prstGeom prst="rect">
            <a:avLst/>
          </a:prstGeom>
        </p:spPr>
      </p:pic>
      <p:pic>
        <p:nvPicPr>
          <p:cNvPr id="73" name="Picture 72"/>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908678" y="3698689"/>
            <a:ext cx="396033" cy="374260"/>
          </a:xfrm>
          <a:prstGeom prst="rect">
            <a:avLst/>
          </a:prstGeom>
        </p:spPr>
      </p:pic>
      <p:pic>
        <p:nvPicPr>
          <p:cNvPr id="74" name="Picture 73"/>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402327" y="3328364"/>
            <a:ext cx="396033" cy="374260"/>
          </a:xfrm>
          <a:prstGeom prst="rect">
            <a:avLst/>
          </a:prstGeom>
        </p:spPr>
      </p:pic>
      <p:pic>
        <p:nvPicPr>
          <p:cNvPr id="76" name="Picture 75"/>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889775" y="3329482"/>
            <a:ext cx="396033" cy="374260"/>
          </a:xfrm>
          <a:prstGeom prst="rect">
            <a:avLst/>
          </a:prstGeom>
        </p:spPr>
      </p:pic>
      <p:pic>
        <p:nvPicPr>
          <p:cNvPr id="12" name="Picture 11"/>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314650" y="5151724"/>
            <a:ext cx="378334" cy="442663"/>
          </a:xfrm>
          <a:prstGeom prst="rect">
            <a:avLst/>
          </a:prstGeom>
        </p:spPr>
      </p:pic>
      <p:pic>
        <p:nvPicPr>
          <p:cNvPr id="13" name="Picture 12"/>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868555" y="5190554"/>
            <a:ext cx="456318" cy="366768"/>
          </a:xfrm>
          <a:prstGeom prst="rect">
            <a:avLst/>
          </a:prstGeom>
        </p:spPr>
      </p:pic>
      <p:pic>
        <p:nvPicPr>
          <p:cNvPr id="79" name="Picture 78"/>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805412" y="5152059"/>
            <a:ext cx="378334" cy="442663"/>
          </a:xfrm>
          <a:prstGeom prst="rect">
            <a:avLst/>
          </a:prstGeom>
        </p:spPr>
      </p:pic>
      <p:pic>
        <p:nvPicPr>
          <p:cNvPr id="81" name="Picture 80"/>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306418" y="5151724"/>
            <a:ext cx="378334" cy="442663"/>
          </a:xfrm>
          <a:prstGeom prst="rect">
            <a:avLst/>
          </a:prstGeom>
        </p:spPr>
      </p:pic>
      <p:pic>
        <p:nvPicPr>
          <p:cNvPr id="83" name="Picture 82"/>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797180" y="5152059"/>
            <a:ext cx="378334" cy="442663"/>
          </a:xfrm>
          <a:prstGeom prst="rect">
            <a:avLst/>
          </a:prstGeom>
        </p:spPr>
      </p:pic>
      <p:pic>
        <p:nvPicPr>
          <p:cNvPr id="4" name="Picture 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15920" y="3732659"/>
            <a:ext cx="308288" cy="305124"/>
          </a:xfrm>
          <a:prstGeom prst="rect">
            <a:avLst/>
          </a:prstGeom>
        </p:spPr>
      </p:pic>
      <p:pic>
        <p:nvPicPr>
          <p:cNvPr id="98" name="Picture 9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22712" y="3734855"/>
            <a:ext cx="308288" cy="305124"/>
          </a:xfrm>
          <a:prstGeom prst="rect">
            <a:avLst/>
          </a:prstGeom>
        </p:spPr>
      </p:pic>
      <p:pic>
        <p:nvPicPr>
          <p:cNvPr id="99" name="Picture 9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02698" y="3726755"/>
            <a:ext cx="308288" cy="305124"/>
          </a:xfrm>
          <a:prstGeom prst="rect">
            <a:avLst/>
          </a:prstGeom>
        </p:spPr>
      </p:pic>
      <p:pic>
        <p:nvPicPr>
          <p:cNvPr id="100" name="Picture 9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02372" y="3733247"/>
            <a:ext cx="308288" cy="305124"/>
          </a:xfrm>
          <a:prstGeom prst="rect">
            <a:avLst/>
          </a:prstGeom>
        </p:spPr>
      </p:pic>
      <p:pic>
        <p:nvPicPr>
          <p:cNvPr id="101" name="Picture 10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09164" y="3727054"/>
            <a:ext cx="308288" cy="305124"/>
          </a:xfrm>
          <a:prstGeom prst="rect">
            <a:avLst/>
          </a:prstGeom>
        </p:spPr>
      </p:pic>
      <p:pic>
        <p:nvPicPr>
          <p:cNvPr id="103" name="Picture 10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337251" y="5588499"/>
            <a:ext cx="308288" cy="305124"/>
          </a:xfrm>
          <a:prstGeom prst="rect">
            <a:avLst/>
          </a:prstGeom>
        </p:spPr>
      </p:pic>
      <p:pic>
        <p:nvPicPr>
          <p:cNvPr id="104" name="Picture 10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44043" y="5590695"/>
            <a:ext cx="308288" cy="305124"/>
          </a:xfrm>
          <a:prstGeom prst="rect">
            <a:avLst/>
          </a:prstGeom>
        </p:spPr>
      </p:pic>
      <p:pic>
        <p:nvPicPr>
          <p:cNvPr id="105" name="Picture 10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19107" y="5589542"/>
            <a:ext cx="308288" cy="305124"/>
          </a:xfrm>
          <a:prstGeom prst="rect">
            <a:avLst/>
          </a:prstGeom>
        </p:spPr>
      </p:pic>
      <p:pic>
        <p:nvPicPr>
          <p:cNvPr id="106" name="Picture 10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25899" y="5591738"/>
            <a:ext cx="308288" cy="305124"/>
          </a:xfrm>
          <a:prstGeom prst="rect">
            <a:avLst/>
          </a:prstGeom>
        </p:spPr>
      </p:pic>
      <p:pic>
        <p:nvPicPr>
          <p:cNvPr id="107" name="Picture 10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17954" y="5218114"/>
            <a:ext cx="308288" cy="305124"/>
          </a:xfrm>
          <a:prstGeom prst="rect">
            <a:avLst/>
          </a:prstGeom>
        </p:spPr>
      </p:pic>
      <p:pic>
        <p:nvPicPr>
          <p:cNvPr id="108" name="Picture 10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17954" y="5588499"/>
            <a:ext cx="308288" cy="305124"/>
          </a:xfrm>
          <a:prstGeom prst="rect">
            <a:avLst/>
          </a:prstGeom>
        </p:spPr>
      </p:pic>
      <p:pic>
        <p:nvPicPr>
          <p:cNvPr id="109" name="Picture 10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45147" y="5592110"/>
            <a:ext cx="308288" cy="305124"/>
          </a:xfrm>
          <a:prstGeom prst="rect">
            <a:avLst/>
          </a:prstGeom>
        </p:spPr>
      </p:pic>
      <p:pic>
        <p:nvPicPr>
          <p:cNvPr id="110" name="Picture 10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51939" y="5594306"/>
            <a:ext cx="308288" cy="305124"/>
          </a:xfrm>
          <a:prstGeom prst="rect">
            <a:avLst/>
          </a:prstGeom>
        </p:spPr>
      </p:pic>
      <p:pic>
        <p:nvPicPr>
          <p:cNvPr id="111" name="Picture 11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27003" y="5593153"/>
            <a:ext cx="308288" cy="305124"/>
          </a:xfrm>
          <a:prstGeom prst="rect">
            <a:avLst/>
          </a:prstGeom>
        </p:spPr>
      </p:pic>
      <p:pic>
        <p:nvPicPr>
          <p:cNvPr id="112" name="Picture 1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33795" y="5595349"/>
            <a:ext cx="308288" cy="305124"/>
          </a:xfrm>
          <a:prstGeom prst="rect">
            <a:avLst/>
          </a:prstGeom>
        </p:spPr>
      </p:pic>
      <p:pic>
        <p:nvPicPr>
          <p:cNvPr id="113" name="Picture 11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25850" y="5221725"/>
            <a:ext cx="308288" cy="305124"/>
          </a:xfrm>
          <a:prstGeom prst="rect">
            <a:avLst/>
          </a:prstGeom>
        </p:spPr>
      </p:pic>
      <p:pic>
        <p:nvPicPr>
          <p:cNvPr id="114" name="Picture 1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25850" y="5592110"/>
            <a:ext cx="308288" cy="305124"/>
          </a:xfrm>
          <a:prstGeom prst="rect">
            <a:avLst/>
          </a:prstGeom>
        </p:spPr>
      </p:pic>
      <p:pic>
        <p:nvPicPr>
          <p:cNvPr id="121" name="Picture 1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51939" y="5215625"/>
            <a:ext cx="308288" cy="305124"/>
          </a:xfrm>
          <a:prstGeom prst="rect">
            <a:avLst/>
          </a:prstGeom>
        </p:spPr>
      </p:pic>
      <p:pic>
        <p:nvPicPr>
          <p:cNvPr id="122" name="Picture 12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27003" y="5214472"/>
            <a:ext cx="308288" cy="305124"/>
          </a:xfrm>
          <a:prstGeom prst="rect">
            <a:avLst/>
          </a:prstGeom>
        </p:spPr>
      </p:pic>
      <p:pic>
        <p:nvPicPr>
          <p:cNvPr id="123" name="Picture 1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33795" y="5216668"/>
            <a:ext cx="308288" cy="305124"/>
          </a:xfrm>
          <a:prstGeom prst="rect">
            <a:avLst/>
          </a:prstGeom>
        </p:spPr>
      </p:pic>
      <p:pic>
        <p:nvPicPr>
          <p:cNvPr id="124" name="Picture 12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356354" y="1736896"/>
            <a:ext cx="431291" cy="426865"/>
          </a:xfrm>
          <a:prstGeom prst="rect">
            <a:avLst/>
          </a:prstGeom>
        </p:spPr>
      </p:pic>
      <p:pic>
        <p:nvPicPr>
          <p:cNvPr id="125" name="Picture 12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62975" y="1738238"/>
            <a:ext cx="431291" cy="426865"/>
          </a:xfrm>
          <a:prstGeom prst="rect">
            <a:avLst/>
          </a:prstGeom>
        </p:spPr>
      </p:pic>
      <p:pic>
        <p:nvPicPr>
          <p:cNvPr id="126" name="Picture 12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569596" y="1732871"/>
            <a:ext cx="431291" cy="426865"/>
          </a:xfrm>
          <a:prstGeom prst="rect">
            <a:avLst/>
          </a:prstGeom>
        </p:spPr>
      </p:pic>
    </p:spTree>
    <p:extLst>
      <p:ext uri="{BB962C8B-B14F-4D97-AF65-F5344CB8AC3E}">
        <p14:creationId xmlns:p14="http://schemas.microsoft.com/office/powerpoint/2010/main" val="1145609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89"/>
                                        </p:tgtEl>
                                      </p:cBhvr>
                                    </p:animEffect>
                                    <p:set>
                                      <p:cBhvr>
                                        <p:cTn id="7" dur="1" fill="hold">
                                          <p:stCondLst>
                                            <p:cond delay="499"/>
                                          </p:stCondLst>
                                        </p:cTn>
                                        <p:tgtEl>
                                          <p:spTgt spid="8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nodeType="with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par>
                                <p:cTn id="17" presetID="10"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10"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par>
                                <p:cTn id="26" presetID="10" presetClass="entr" presetSubtype="0" fill="hold" nodeType="with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500"/>
                                        <p:tgtEl>
                                          <p:spTgt spid="121"/>
                                        </p:tgtEl>
                                      </p:cBhvr>
                                    </p:animEffect>
                                  </p:childTnLst>
                                </p:cTn>
                              </p:par>
                              <p:par>
                                <p:cTn id="29" presetID="10" presetClass="entr" presetSubtype="0" fill="hold" nodeType="with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500"/>
                                        <p:tgtEl>
                                          <p:spTgt spid="122"/>
                                        </p:tgtEl>
                                      </p:cBhvr>
                                    </p:animEffect>
                                  </p:childTnLst>
                                </p:cTn>
                              </p:par>
                              <p:par>
                                <p:cTn id="32" presetID="10" presetClass="entr" presetSubtype="0" fill="hold" nodeType="with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fade">
                                      <p:cBhvr>
                                        <p:cTn id="34" dur="500"/>
                                        <p:tgtEl>
                                          <p:spTgt spid="123"/>
                                        </p:tgtEl>
                                      </p:cBhvr>
                                    </p:animEffect>
                                  </p:childTnLst>
                                </p:cTn>
                              </p:par>
                              <p:par>
                                <p:cTn id="35" presetID="10" presetClass="entr" presetSubtype="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fade">
                                      <p:cBhvr>
                                        <p:cTn id="40" dur="500"/>
                                        <p:tgtEl>
                                          <p:spTgt spid="109"/>
                                        </p:tgtEl>
                                      </p:cBhvr>
                                    </p:animEffect>
                                  </p:childTnLst>
                                </p:cTn>
                              </p:par>
                              <p:par>
                                <p:cTn id="41" presetID="10" presetClass="entr" presetSubtype="0" fill="hold"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ntr" presetSubtype="0" fill="hold"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fade">
                                      <p:cBhvr>
                                        <p:cTn id="46" dur="500"/>
                                        <p:tgtEl>
                                          <p:spTgt spid="111"/>
                                        </p:tgtEl>
                                      </p:cBhvr>
                                    </p:animEffect>
                                  </p:childTnLst>
                                </p:cTn>
                              </p:par>
                              <p:par>
                                <p:cTn id="47" presetID="10" presetClass="entr" presetSubtype="0"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fade">
                                      <p:cBhvr>
                                        <p:cTn id="49" dur="500"/>
                                        <p:tgtEl>
                                          <p:spTgt spid="112"/>
                                        </p:tgtEl>
                                      </p:cBhvr>
                                    </p:animEffect>
                                  </p:childTnLst>
                                </p:cTn>
                              </p:par>
                              <p:par>
                                <p:cTn id="50" presetID="10" presetClass="entr" presetSubtype="0"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childTnLst>
                    </p:cTn>
                  </p:par>
                </p:childTnLst>
              </p:cTn>
              <p:nextCondLst>
                <p:cond evt="onClick" delay="0">
                  <p:tgtEl>
                    <p:spTgt spid="89"/>
                  </p:tgtEl>
                </p:cond>
              </p:nextCondLst>
            </p:seq>
            <p:seq concurrent="1" nextAc="seek">
              <p:cTn id="59" restart="whenNotActive" fill="hold" evtFilter="cancelBubble" nodeType="interactiveSeq">
                <p:stCondLst>
                  <p:cond evt="onClick" delay="0">
                    <p:tgtEl>
                      <p:spTgt spid="7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0" presetClass="exit" presetSubtype="0" fill="hold" grpId="0" nodeType="afterEffect">
                                  <p:stCondLst>
                                    <p:cond delay="0"/>
                                  </p:stCondLst>
                                  <p:childTnLst>
                                    <p:animEffect transition="out" filter="fade">
                                      <p:cBhvr>
                                        <p:cTn id="63" dur="500"/>
                                        <p:tgtEl>
                                          <p:spTgt spid="72"/>
                                        </p:tgtEl>
                                      </p:cBhvr>
                                    </p:animEffect>
                                    <p:set>
                                      <p:cBhvr>
                                        <p:cTn id="64" dur="1" fill="hold">
                                          <p:stCondLst>
                                            <p:cond delay="499"/>
                                          </p:stCondLst>
                                        </p:cTn>
                                        <p:tgtEl>
                                          <p:spTgt spid="72"/>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124"/>
                                        </p:tgtEl>
                                        <p:attrNameLst>
                                          <p:attrName>style.visibility</p:attrName>
                                        </p:attrNameLst>
                                      </p:cBhvr>
                                      <p:to>
                                        <p:strVal val="visible"/>
                                      </p:to>
                                    </p:set>
                                    <p:animEffect transition="in" filter="fade">
                                      <p:cBhvr>
                                        <p:cTn id="70" dur="500"/>
                                        <p:tgtEl>
                                          <p:spTgt spid="124"/>
                                        </p:tgtEl>
                                      </p:cBhvr>
                                    </p:animEffect>
                                  </p:childTnLst>
                                </p:cTn>
                              </p:par>
                              <p:par>
                                <p:cTn id="71" presetID="10" presetClass="entr" presetSubtype="0" fill="hold" nodeType="withEffect">
                                  <p:stCondLst>
                                    <p:cond delay="0"/>
                                  </p:stCondLst>
                                  <p:childTnLst>
                                    <p:set>
                                      <p:cBhvr>
                                        <p:cTn id="72" dur="1" fill="hold">
                                          <p:stCondLst>
                                            <p:cond delay="0"/>
                                          </p:stCondLst>
                                        </p:cTn>
                                        <p:tgtEl>
                                          <p:spTgt spid="125"/>
                                        </p:tgtEl>
                                        <p:attrNameLst>
                                          <p:attrName>style.visibility</p:attrName>
                                        </p:attrNameLst>
                                      </p:cBhvr>
                                      <p:to>
                                        <p:strVal val="visible"/>
                                      </p:to>
                                    </p:set>
                                    <p:animEffect transition="in" filter="fade">
                                      <p:cBhvr>
                                        <p:cTn id="73" dur="500"/>
                                        <p:tgtEl>
                                          <p:spTgt spid="125"/>
                                        </p:tgtEl>
                                      </p:cBhvr>
                                    </p:animEffect>
                                  </p:childTnLst>
                                </p:cTn>
                              </p:par>
                              <p:par>
                                <p:cTn id="74" presetID="10" presetClass="entr" presetSubtype="0" fill="hold"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childTnLst>
                          </p:cTn>
                        </p:par>
                      </p:childTnLst>
                    </p:cTn>
                  </p:par>
                </p:childTnLst>
              </p:cTn>
              <p:nextCondLst>
                <p:cond evt="onClick" delay="0">
                  <p:tgtEl>
                    <p:spTgt spid="72"/>
                  </p:tgtEl>
                </p:cond>
              </p:nextCondLst>
            </p:seq>
            <p:seq concurrent="1" nextAc="seek">
              <p:cTn id="77" restart="whenNotActive" fill="hold" evtFilter="cancelBubble" nodeType="interactiveSeq">
                <p:stCondLst>
                  <p:cond evt="onClick" delay="0">
                    <p:tgtEl>
                      <p:spTgt spid="25"/>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grpId="0" nodeType="after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par>
                                <p:cTn id="86" presetID="10" presetClass="entr" presetSubtype="0" fill="hold" nodeType="with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fade">
                                      <p:cBhvr>
                                        <p:cTn id="88" dur="500"/>
                                        <p:tgtEl>
                                          <p:spTgt spid="98"/>
                                        </p:tgtEl>
                                      </p:cBhvr>
                                    </p:animEffect>
                                  </p:childTnLst>
                                </p:cTn>
                              </p:par>
                              <p:par>
                                <p:cTn id="89" presetID="10"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500"/>
                                        <p:tgtEl>
                                          <p:spTgt spid="99"/>
                                        </p:tgtEl>
                                      </p:cBhvr>
                                    </p:animEffect>
                                  </p:childTnLst>
                                </p:cTn>
                              </p:par>
                              <p:par>
                                <p:cTn id="92" presetID="10" presetClass="entr" presetSubtype="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500"/>
                                        <p:tgtEl>
                                          <p:spTgt spid="100"/>
                                        </p:tgtEl>
                                      </p:cBhvr>
                                    </p:animEffect>
                                  </p:childTnLst>
                                </p:cTn>
                              </p:par>
                              <p:par>
                                <p:cTn id="95" presetID="10" presetClass="entr" presetSubtype="0" fill="hold" nodeType="with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fade">
                                      <p:cBhvr>
                                        <p:cTn id="97" dur="500"/>
                                        <p:tgtEl>
                                          <p:spTgt spid="10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0"/>
                                        <p:tgtEl>
                                          <p:spTgt spid="46"/>
                                        </p:tgtEl>
                                      </p:cBhvr>
                                    </p:animEffect>
                                  </p:childTnLst>
                                </p:cTn>
                              </p:par>
                            </p:childTnLst>
                          </p:cTn>
                        </p:par>
                      </p:childTnLst>
                    </p:cTn>
                  </p:par>
                </p:childTnLst>
              </p:cTn>
              <p:nextCondLst>
                <p:cond evt="onClick" delay="0">
                  <p:tgtEl>
                    <p:spTgt spid="25"/>
                  </p:tgtEl>
                </p:cond>
              </p:nextCondLst>
            </p:seq>
          </p:childTnLst>
        </p:cTn>
      </p:par>
    </p:tnLst>
    <p:bldLst>
      <p:bldP spid="89" grpId="0" animBg="1"/>
      <p:bldP spid="72" grpId="0" animBg="1"/>
      <p:bldP spid="28" grpId="0"/>
      <p:bldP spid="19" grpId="0"/>
      <p:bldP spid="22" grpId="0"/>
      <p:bldP spid="25" grpId="0" animBg="1"/>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2">
            <a:extLst/>
          </p:cNvPr>
          <p:cNvSpPr/>
          <p:nvPr/>
        </p:nvSpPr>
        <p:spPr>
          <a:xfrm>
            <a:off x="754064" y="4366359"/>
            <a:ext cx="7634286" cy="1712179"/>
          </a:xfrm>
          <a:prstGeom prst="roundRect">
            <a:avLst>
              <a:gd name="adj" fmla="val 14357"/>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a:lstStyle/>
          <a:p>
            <a:pPr algn="ctr"/>
            <a:r>
              <a:rPr lang="en-GB" sz="2000" dirty="0">
                <a:solidFill>
                  <a:schemeClr val="tx1"/>
                </a:solidFill>
              </a:rPr>
              <a:t> </a:t>
            </a:r>
            <a:endParaRPr lang="en-GB" sz="1600" dirty="0">
              <a:solidFill>
                <a:schemeClr val="tx1"/>
              </a:solidFill>
              <a:latin typeface="Twinkl" pitchFamily="2" charset="0"/>
            </a:endParaRPr>
          </a:p>
        </p:txBody>
      </p:sp>
      <p:sp>
        <p:nvSpPr>
          <p:cNvPr id="70" name="Rounded Rectangle 49">
            <a:extLst/>
          </p:cNvPr>
          <p:cNvSpPr/>
          <p:nvPr/>
        </p:nvSpPr>
        <p:spPr>
          <a:xfrm>
            <a:off x="761070" y="2505657"/>
            <a:ext cx="7621859" cy="1712114"/>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sz="1600" dirty="0">
              <a:solidFill>
                <a:schemeClr val="tx1"/>
              </a:solidFill>
              <a:latin typeface="Twinkl" pitchFamily="2" charset="0"/>
            </a:endParaRPr>
          </a:p>
        </p:txBody>
      </p:sp>
      <p:sp>
        <p:nvSpPr>
          <p:cNvPr id="71" name="Rounded Rectangle 2">
            <a:extLst/>
          </p:cNvPr>
          <p:cNvSpPr/>
          <p:nvPr/>
        </p:nvSpPr>
        <p:spPr>
          <a:xfrm>
            <a:off x="752670" y="893248"/>
            <a:ext cx="7630259" cy="1479676"/>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sz="1600" dirty="0">
              <a:solidFill>
                <a:schemeClr val="tx1"/>
              </a:solidFill>
              <a:latin typeface="Twinkl" pitchFamily="2" charset="0"/>
            </a:endParaRPr>
          </a:p>
        </p:txBody>
      </p:sp>
      <p:sp>
        <p:nvSpPr>
          <p:cNvPr id="89" name="Reveal Answer 1">
            <a:extLst/>
          </p:cNvPr>
          <p:cNvSpPr/>
          <p:nvPr/>
        </p:nvSpPr>
        <p:spPr>
          <a:xfrm>
            <a:off x="6965576" y="4298190"/>
            <a:ext cx="1147908" cy="259580"/>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72" name="Reveal Answer 1">
            <a:extLst/>
          </p:cNvPr>
          <p:cNvSpPr/>
          <p:nvPr/>
        </p:nvSpPr>
        <p:spPr>
          <a:xfrm>
            <a:off x="6975966" y="781329"/>
            <a:ext cx="1147907" cy="254327"/>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28" name="Rectangle 58"/>
          <p:cNvSpPr>
            <a:spLocks noChangeArrowheads="1"/>
          </p:cNvSpPr>
          <p:nvPr/>
        </p:nvSpPr>
        <p:spPr bwMode="auto">
          <a:xfrm>
            <a:off x="7510534" y="5503030"/>
            <a:ext cx="9541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400" b="1" dirty="0"/>
              <a:t>18</a:t>
            </a:r>
          </a:p>
        </p:txBody>
      </p:sp>
      <p:sp>
        <p:nvSpPr>
          <p:cNvPr id="19" name="Rectangle 58"/>
          <p:cNvSpPr>
            <a:spLocks noChangeArrowheads="1"/>
          </p:cNvSpPr>
          <p:nvPr/>
        </p:nvSpPr>
        <p:spPr bwMode="auto">
          <a:xfrm>
            <a:off x="7498430" y="1825492"/>
            <a:ext cx="87858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6</a:t>
            </a:r>
          </a:p>
        </p:txBody>
      </p:sp>
      <p:sp>
        <p:nvSpPr>
          <p:cNvPr id="22" name="Rectangle 58"/>
          <p:cNvSpPr>
            <a:spLocks noChangeArrowheads="1"/>
          </p:cNvSpPr>
          <p:nvPr/>
        </p:nvSpPr>
        <p:spPr bwMode="auto">
          <a:xfrm>
            <a:off x="7686194" y="3677175"/>
            <a:ext cx="6060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8</a:t>
            </a:r>
          </a:p>
        </p:txBody>
      </p:sp>
      <p:sp>
        <p:nvSpPr>
          <p:cNvPr id="25" name="Reveal Answer 1">
            <a:extLst/>
          </p:cNvPr>
          <p:cNvSpPr/>
          <p:nvPr/>
        </p:nvSpPr>
        <p:spPr>
          <a:xfrm>
            <a:off x="6974811" y="2418264"/>
            <a:ext cx="1147907" cy="254792"/>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29" name="Oval 28">
            <a:extLst>
              <a:ext uri="{FF2B5EF4-FFF2-40B4-BE49-F238E27FC236}">
                <a16:creationId xmlns:a16="http://schemas.microsoft.com/office/drawing/2014/main" id="{D8C68DBE-5FA3-4724-9C76-72AB572F0339}"/>
              </a:ext>
            </a:extLst>
          </p:cNvPr>
          <p:cNvSpPr/>
          <p:nvPr/>
        </p:nvSpPr>
        <p:spPr>
          <a:xfrm>
            <a:off x="7952858" y="72393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8C68DBE-5FA3-4724-9C76-72AB572F0339}"/>
              </a:ext>
            </a:extLst>
          </p:cNvPr>
          <p:cNvSpPr/>
          <p:nvPr/>
        </p:nvSpPr>
        <p:spPr>
          <a:xfrm>
            <a:off x="7953141" y="2360865"/>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D8C68DBE-5FA3-4724-9C76-72AB572F0339}"/>
              </a:ext>
            </a:extLst>
          </p:cNvPr>
          <p:cNvSpPr/>
          <p:nvPr/>
        </p:nvSpPr>
        <p:spPr>
          <a:xfrm>
            <a:off x="7943906" y="4238219"/>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2"/>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34" name="Oval 33"/>
          <p:cNvSpPr/>
          <p:nvPr/>
        </p:nvSpPr>
        <p:spPr>
          <a:xfrm>
            <a:off x="531584" y="535434"/>
            <a:ext cx="215564" cy="21556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35" name="Round Single Corner Rectangle 34"/>
          <p:cNvSpPr/>
          <p:nvPr/>
        </p:nvSpPr>
        <p:spPr>
          <a:xfrm rot="10800000">
            <a:off x="7676441" y="-20231"/>
            <a:ext cx="1467559" cy="506497"/>
          </a:xfrm>
          <a:prstGeom prst="round1Rect">
            <a:avLst>
              <a:gd name="adj" fmla="val 5000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40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2 Day 2</a:t>
            </a:r>
          </a:p>
        </p:txBody>
      </p:sp>
      <p:sp>
        <p:nvSpPr>
          <p:cNvPr id="37" name="Rectangle 36">
            <a:hlinkClick r:id="rId3" action="ppaction://hlinksldjump"/>
            <a:extLst/>
          </p:cNvPr>
          <p:cNvSpPr/>
          <p:nvPr/>
        </p:nvSpPr>
        <p:spPr>
          <a:xfrm>
            <a:off x="507815"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3" name="Picture 32">
            <a:extLst>
              <a:ext uri="{FF2B5EF4-FFF2-40B4-BE49-F238E27FC236}">
                <a16:creationId xmlns:a16="http://schemas.microsoft.com/office/drawing/2014/main" id="{0B4176E7-419C-4A3A-BDE7-0909EA06B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9084" y="607038"/>
            <a:ext cx="455926" cy="736017"/>
          </a:xfrm>
          <a:prstGeom prst="rect">
            <a:avLst/>
          </a:prstGeom>
        </p:spPr>
      </p:pic>
      <p:pic>
        <p:nvPicPr>
          <p:cNvPr id="41" name="Picture 40">
            <a:extLst>
              <a:ext uri="{FF2B5EF4-FFF2-40B4-BE49-F238E27FC236}">
                <a16:creationId xmlns:a16="http://schemas.microsoft.com/office/drawing/2014/main" id="{FB63CBEB-4BB8-452C-9447-E71CAEAA41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4600" y="2232814"/>
            <a:ext cx="296597" cy="743383"/>
          </a:xfrm>
          <a:prstGeom prst="rect">
            <a:avLst/>
          </a:prstGeom>
        </p:spPr>
      </p:pic>
      <p:pic>
        <p:nvPicPr>
          <p:cNvPr id="42" name="Picture 41">
            <a:extLst>
              <a:ext uri="{FF2B5EF4-FFF2-40B4-BE49-F238E27FC236}">
                <a16:creationId xmlns:a16="http://schemas.microsoft.com/office/drawing/2014/main" id="{85601E67-CA2A-4D23-8019-29FF0CC87C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5863" y="4121808"/>
            <a:ext cx="376348" cy="732340"/>
          </a:xfrm>
          <a:prstGeom prst="rect">
            <a:avLst/>
          </a:prstGeom>
        </p:spPr>
      </p:pic>
      <p:sp>
        <p:nvSpPr>
          <p:cNvPr id="8" name="TextBox 7"/>
          <p:cNvSpPr txBox="1"/>
          <p:nvPr/>
        </p:nvSpPr>
        <p:spPr>
          <a:xfrm>
            <a:off x="1223963" y="914984"/>
            <a:ext cx="6440922" cy="677108"/>
          </a:xfrm>
          <a:prstGeom prst="rect">
            <a:avLst/>
          </a:prstGeom>
          <a:noFill/>
        </p:spPr>
        <p:txBody>
          <a:bodyPr wrap="square" rtlCol="0">
            <a:spAutoFit/>
          </a:bodyPr>
          <a:lstStyle/>
          <a:p>
            <a:pPr algn="ctr"/>
            <a:r>
              <a:rPr lang="en-GB" sz="2000" dirty="0"/>
              <a:t>What is double?</a:t>
            </a:r>
          </a:p>
          <a:p>
            <a:endParaRPr lang="en-GB" dirty="0"/>
          </a:p>
        </p:txBody>
      </p:sp>
      <p:sp>
        <p:nvSpPr>
          <p:cNvPr id="46" name="TextBox 45"/>
          <p:cNvSpPr txBox="1"/>
          <p:nvPr/>
        </p:nvSpPr>
        <p:spPr>
          <a:xfrm>
            <a:off x="1223963" y="2545364"/>
            <a:ext cx="6440922" cy="677108"/>
          </a:xfrm>
          <a:prstGeom prst="rect">
            <a:avLst/>
          </a:prstGeom>
          <a:noFill/>
        </p:spPr>
        <p:txBody>
          <a:bodyPr wrap="square" rtlCol="0">
            <a:spAutoFit/>
          </a:bodyPr>
          <a:lstStyle/>
          <a:p>
            <a:pPr algn="ctr"/>
            <a:r>
              <a:rPr lang="en-GB" sz="2000" dirty="0"/>
              <a:t>What is double?</a:t>
            </a:r>
          </a:p>
          <a:p>
            <a:endParaRPr lang="en-GB" dirty="0"/>
          </a:p>
        </p:txBody>
      </p:sp>
      <p:sp>
        <p:nvSpPr>
          <p:cNvPr id="47" name="TextBox 46"/>
          <p:cNvSpPr txBox="1"/>
          <p:nvPr/>
        </p:nvSpPr>
        <p:spPr>
          <a:xfrm>
            <a:off x="1223963" y="4446831"/>
            <a:ext cx="6440922" cy="677108"/>
          </a:xfrm>
          <a:prstGeom prst="rect">
            <a:avLst/>
          </a:prstGeom>
          <a:noFill/>
        </p:spPr>
        <p:txBody>
          <a:bodyPr wrap="square" rtlCol="0">
            <a:spAutoFit/>
          </a:bodyPr>
          <a:lstStyle/>
          <a:p>
            <a:pPr marL="0" indent="0" algn="ctr">
              <a:buNone/>
            </a:pPr>
            <a:r>
              <a:rPr lang="en-GB" sz="2000" dirty="0"/>
              <a:t>What is double?</a:t>
            </a:r>
          </a:p>
          <a:p>
            <a:endParaRPr lang="en-GB" dirty="0"/>
          </a:p>
        </p:txBody>
      </p:sp>
      <p:sp>
        <p:nvSpPr>
          <p:cNvPr id="2" name="TextBox 1"/>
          <p:cNvSpPr txBox="1"/>
          <p:nvPr/>
        </p:nvSpPr>
        <p:spPr>
          <a:xfrm>
            <a:off x="2319234" y="1265768"/>
            <a:ext cx="536895" cy="400110"/>
          </a:xfrm>
          <a:prstGeom prst="rect">
            <a:avLst/>
          </a:prstGeom>
          <a:noFill/>
        </p:spPr>
        <p:txBody>
          <a:bodyPr wrap="square" rtlCol="0">
            <a:spAutoFit/>
          </a:bodyPr>
          <a:lstStyle/>
          <a:p>
            <a:r>
              <a:rPr lang="en-GB" sz="2000" dirty="0"/>
              <a:t>1</a:t>
            </a:r>
          </a:p>
        </p:txBody>
      </p:sp>
      <p:sp>
        <p:nvSpPr>
          <p:cNvPr id="48" name="TextBox 47"/>
          <p:cNvSpPr txBox="1"/>
          <p:nvPr/>
        </p:nvSpPr>
        <p:spPr>
          <a:xfrm>
            <a:off x="7776240" y="1320777"/>
            <a:ext cx="536895" cy="400110"/>
          </a:xfrm>
          <a:prstGeom prst="rect">
            <a:avLst/>
          </a:prstGeom>
          <a:noFill/>
        </p:spPr>
        <p:txBody>
          <a:bodyPr wrap="square" rtlCol="0">
            <a:spAutoFit/>
          </a:bodyPr>
          <a:lstStyle/>
          <a:p>
            <a:r>
              <a:rPr lang="en-GB" sz="2000" dirty="0"/>
              <a:t>3</a:t>
            </a:r>
          </a:p>
        </p:txBody>
      </p:sp>
      <p:sp>
        <p:nvSpPr>
          <p:cNvPr id="49" name="TextBox 48"/>
          <p:cNvSpPr txBox="1"/>
          <p:nvPr/>
        </p:nvSpPr>
        <p:spPr>
          <a:xfrm>
            <a:off x="4732605" y="3039813"/>
            <a:ext cx="536895" cy="400110"/>
          </a:xfrm>
          <a:prstGeom prst="rect">
            <a:avLst/>
          </a:prstGeom>
          <a:noFill/>
        </p:spPr>
        <p:txBody>
          <a:bodyPr wrap="square" rtlCol="0">
            <a:spAutoFit/>
          </a:bodyPr>
          <a:lstStyle/>
          <a:p>
            <a:r>
              <a:rPr lang="en-GB" sz="2000" dirty="0"/>
              <a:t>5</a:t>
            </a:r>
          </a:p>
        </p:txBody>
      </p:sp>
      <p:sp>
        <p:nvSpPr>
          <p:cNvPr id="50" name="TextBox 49"/>
          <p:cNvSpPr txBox="1"/>
          <p:nvPr/>
        </p:nvSpPr>
        <p:spPr>
          <a:xfrm>
            <a:off x="7827023" y="3045031"/>
            <a:ext cx="536895" cy="400110"/>
          </a:xfrm>
          <a:prstGeom prst="rect">
            <a:avLst/>
          </a:prstGeom>
          <a:noFill/>
        </p:spPr>
        <p:txBody>
          <a:bodyPr wrap="square" rtlCol="0">
            <a:spAutoFit/>
          </a:bodyPr>
          <a:lstStyle/>
          <a:p>
            <a:r>
              <a:rPr lang="en-GB" sz="2000" dirty="0"/>
              <a:t>4</a:t>
            </a:r>
          </a:p>
        </p:txBody>
      </p:sp>
      <p:sp>
        <p:nvSpPr>
          <p:cNvPr id="51" name="TextBox 50"/>
          <p:cNvSpPr txBox="1"/>
          <p:nvPr/>
        </p:nvSpPr>
        <p:spPr>
          <a:xfrm>
            <a:off x="3715819" y="4862836"/>
            <a:ext cx="536895" cy="400110"/>
          </a:xfrm>
          <a:prstGeom prst="rect">
            <a:avLst/>
          </a:prstGeom>
          <a:noFill/>
        </p:spPr>
        <p:txBody>
          <a:bodyPr wrap="square" rtlCol="0">
            <a:spAutoFit/>
          </a:bodyPr>
          <a:lstStyle/>
          <a:p>
            <a:r>
              <a:rPr lang="en-GB" sz="2000" dirty="0"/>
              <a:t>7</a:t>
            </a:r>
          </a:p>
        </p:txBody>
      </p:sp>
      <p:sp>
        <p:nvSpPr>
          <p:cNvPr id="52" name="TextBox 51"/>
          <p:cNvSpPr txBox="1"/>
          <p:nvPr/>
        </p:nvSpPr>
        <p:spPr>
          <a:xfrm>
            <a:off x="7820867" y="4868420"/>
            <a:ext cx="536895" cy="400110"/>
          </a:xfrm>
          <a:prstGeom prst="rect">
            <a:avLst/>
          </a:prstGeom>
          <a:noFill/>
        </p:spPr>
        <p:txBody>
          <a:bodyPr wrap="square" rtlCol="0">
            <a:spAutoFit/>
          </a:bodyPr>
          <a:lstStyle/>
          <a:p>
            <a:r>
              <a:rPr lang="en-GB" sz="2000" dirty="0"/>
              <a:t>9</a:t>
            </a:r>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24612" y="1317392"/>
            <a:ext cx="475433" cy="935019"/>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0835" y="1285532"/>
            <a:ext cx="782967" cy="904203"/>
          </a:xfrm>
          <a:prstGeom prst="rect">
            <a:avLst/>
          </a:prstGeom>
        </p:spPr>
      </p:pic>
      <p:pic>
        <p:nvPicPr>
          <p:cNvPr id="54" name="Picture 5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157" y="1317392"/>
            <a:ext cx="475433" cy="935019"/>
          </a:xfrm>
          <a:prstGeom prst="rect">
            <a:avLst/>
          </a:prstGeom>
        </p:spPr>
      </p:pic>
      <p:sp>
        <p:nvSpPr>
          <p:cNvPr id="55" name="Rectangle 58"/>
          <p:cNvSpPr>
            <a:spLocks noChangeArrowheads="1"/>
          </p:cNvSpPr>
          <p:nvPr/>
        </p:nvSpPr>
        <p:spPr bwMode="auto">
          <a:xfrm>
            <a:off x="2007792" y="1809682"/>
            <a:ext cx="87858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2</a:t>
            </a:r>
          </a:p>
        </p:txBody>
      </p:sp>
      <p:pic>
        <p:nvPicPr>
          <p:cNvPr id="56" name="Picture 5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63504" y="1311194"/>
            <a:ext cx="782967" cy="904203"/>
          </a:xfrm>
          <a:prstGeom prst="rect">
            <a:avLst/>
          </a:prstGeom>
        </p:spPr>
      </p:pic>
      <p:pic>
        <p:nvPicPr>
          <p:cNvPr id="57" name="Picture 5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49542" y="1305017"/>
            <a:ext cx="782967" cy="904203"/>
          </a:xfrm>
          <a:prstGeom prst="rect">
            <a:avLst/>
          </a:prstGeom>
        </p:spPr>
      </p:pic>
      <p:pic>
        <p:nvPicPr>
          <p:cNvPr id="58" name="Picture 5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76155" y="1317393"/>
            <a:ext cx="782967" cy="904203"/>
          </a:xfrm>
          <a:prstGeom prst="rect">
            <a:avLst/>
          </a:prstGeom>
        </p:spPr>
      </p:pic>
      <p:pic>
        <p:nvPicPr>
          <p:cNvPr id="59" name="Picture 5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07048" y="1349146"/>
            <a:ext cx="782967" cy="904203"/>
          </a:xfrm>
          <a:prstGeom prst="rect">
            <a:avLst/>
          </a:prstGeom>
        </p:spPr>
      </p:pic>
      <p:pic>
        <p:nvPicPr>
          <p:cNvPr id="61" name="Picture 6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93251" y="1336878"/>
            <a:ext cx="782967" cy="904203"/>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5707" y="2922169"/>
            <a:ext cx="634764" cy="551864"/>
          </a:xfrm>
          <a:prstGeom prst="rect">
            <a:avLst/>
          </a:prstGeom>
        </p:spPr>
      </p:pic>
      <p:pic>
        <p:nvPicPr>
          <p:cNvPr id="63" name="Picture 6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68577" y="2922169"/>
            <a:ext cx="634764" cy="551864"/>
          </a:xfrm>
          <a:prstGeom prst="rect">
            <a:avLst/>
          </a:prstGeom>
        </p:spPr>
      </p:pic>
      <p:pic>
        <p:nvPicPr>
          <p:cNvPr id="66" name="Picture 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09836" y="2916169"/>
            <a:ext cx="634764" cy="551864"/>
          </a:xfrm>
          <a:prstGeom prst="rect">
            <a:avLst/>
          </a:prstGeom>
        </p:spPr>
      </p:pic>
      <p:pic>
        <p:nvPicPr>
          <p:cNvPr id="74" name="Picture 7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64018" y="2922169"/>
            <a:ext cx="634764" cy="551864"/>
          </a:xfrm>
          <a:prstGeom prst="rect">
            <a:avLst/>
          </a:prstGeom>
        </p:spPr>
      </p:pic>
      <p:pic>
        <p:nvPicPr>
          <p:cNvPr id="85" name="Picture 8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13666" y="2911600"/>
            <a:ext cx="634764" cy="551864"/>
          </a:xfrm>
          <a:prstGeom prst="rect">
            <a:avLst/>
          </a:prstGeom>
        </p:spPr>
      </p:pic>
      <p:pic>
        <p:nvPicPr>
          <p:cNvPr id="10" name="Picture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27562" y="2902767"/>
            <a:ext cx="532820" cy="565029"/>
          </a:xfrm>
          <a:prstGeom prst="rect">
            <a:avLst/>
          </a:prstGeom>
        </p:spPr>
      </p:pic>
      <p:pic>
        <p:nvPicPr>
          <p:cNvPr id="86" name="Picture 8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32724" y="2902767"/>
            <a:ext cx="532820" cy="565029"/>
          </a:xfrm>
          <a:prstGeom prst="rect">
            <a:avLst/>
          </a:prstGeom>
        </p:spPr>
      </p:pic>
      <p:pic>
        <p:nvPicPr>
          <p:cNvPr id="87" name="Picture 8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38590" y="2904434"/>
            <a:ext cx="532820" cy="565029"/>
          </a:xfrm>
          <a:prstGeom prst="rect">
            <a:avLst/>
          </a:prstGeom>
        </p:spPr>
      </p:pic>
      <p:pic>
        <p:nvPicPr>
          <p:cNvPr id="88" name="Picture 8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44456" y="2888755"/>
            <a:ext cx="532820" cy="565029"/>
          </a:xfrm>
          <a:prstGeom prst="rect">
            <a:avLst/>
          </a:prstGeom>
        </p:spPr>
      </p:pic>
      <p:pic>
        <p:nvPicPr>
          <p:cNvPr id="90" name="Picture 8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30024" y="3545133"/>
            <a:ext cx="532820" cy="565029"/>
          </a:xfrm>
          <a:prstGeom prst="rect">
            <a:avLst/>
          </a:prstGeom>
        </p:spPr>
      </p:pic>
      <p:pic>
        <p:nvPicPr>
          <p:cNvPr id="91" name="Picture 9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35186" y="3545133"/>
            <a:ext cx="532820" cy="565029"/>
          </a:xfrm>
          <a:prstGeom prst="rect">
            <a:avLst/>
          </a:prstGeom>
        </p:spPr>
      </p:pic>
      <p:pic>
        <p:nvPicPr>
          <p:cNvPr id="92" name="Picture 9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41052" y="3546800"/>
            <a:ext cx="532820" cy="565029"/>
          </a:xfrm>
          <a:prstGeom prst="rect">
            <a:avLst/>
          </a:prstGeom>
        </p:spPr>
      </p:pic>
      <p:pic>
        <p:nvPicPr>
          <p:cNvPr id="93" name="Picture 9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46918" y="3531121"/>
            <a:ext cx="532820" cy="565029"/>
          </a:xfrm>
          <a:prstGeom prst="rect">
            <a:avLst/>
          </a:prstGeom>
        </p:spPr>
      </p:pic>
      <p:pic>
        <p:nvPicPr>
          <p:cNvPr id="104" name="Picture 10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5707" y="3568847"/>
            <a:ext cx="634764" cy="551864"/>
          </a:xfrm>
          <a:prstGeom prst="rect">
            <a:avLst/>
          </a:prstGeom>
        </p:spPr>
      </p:pic>
      <p:pic>
        <p:nvPicPr>
          <p:cNvPr id="105" name="Picture 10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68577" y="3568847"/>
            <a:ext cx="634764" cy="551864"/>
          </a:xfrm>
          <a:prstGeom prst="rect">
            <a:avLst/>
          </a:prstGeom>
        </p:spPr>
      </p:pic>
      <p:pic>
        <p:nvPicPr>
          <p:cNvPr id="106" name="Picture 10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09836" y="3562847"/>
            <a:ext cx="634764" cy="551864"/>
          </a:xfrm>
          <a:prstGeom prst="rect">
            <a:avLst/>
          </a:prstGeom>
        </p:spPr>
      </p:pic>
      <p:pic>
        <p:nvPicPr>
          <p:cNvPr id="107" name="Picture 10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64018" y="3562847"/>
            <a:ext cx="634764" cy="551864"/>
          </a:xfrm>
          <a:prstGeom prst="rect">
            <a:avLst/>
          </a:prstGeom>
        </p:spPr>
      </p:pic>
      <p:pic>
        <p:nvPicPr>
          <p:cNvPr id="108" name="Picture 10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13666" y="3558278"/>
            <a:ext cx="634764" cy="551864"/>
          </a:xfrm>
          <a:prstGeom prst="rect">
            <a:avLst/>
          </a:prstGeom>
        </p:spPr>
      </p:pic>
      <p:sp>
        <p:nvSpPr>
          <p:cNvPr id="109" name="Rectangle 58"/>
          <p:cNvSpPr>
            <a:spLocks noChangeArrowheads="1"/>
          </p:cNvSpPr>
          <p:nvPr/>
        </p:nvSpPr>
        <p:spPr bwMode="auto">
          <a:xfrm>
            <a:off x="4598740" y="3677175"/>
            <a:ext cx="6060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10</a:t>
            </a:r>
          </a:p>
        </p:txBody>
      </p:sp>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6839" y="5139604"/>
            <a:ext cx="535348" cy="185979"/>
          </a:xfrm>
          <a:prstGeom prst="rect">
            <a:avLst/>
          </a:prstGeom>
        </p:spPr>
      </p:pic>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4486084" y="4560634"/>
            <a:ext cx="624168" cy="758997"/>
          </a:xfrm>
          <a:prstGeom prst="rect">
            <a:avLst/>
          </a:prstGeom>
        </p:spPr>
      </p:pic>
      <p:pic>
        <p:nvPicPr>
          <p:cNvPr id="111" name="Picture 1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90699" y="4833874"/>
            <a:ext cx="535348" cy="185979"/>
          </a:xfrm>
          <a:prstGeom prst="rect">
            <a:avLst/>
          </a:prstGeom>
        </p:spPr>
      </p:pic>
      <p:pic>
        <p:nvPicPr>
          <p:cNvPr id="112" name="Picture 11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35810" y="4825220"/>
            <a:ext cx="535348" cy="185979"/>
          </a:xfrm>
          <a:prstGeom prst="rect">
            <a:avLst/>
          </a:prstGeom>
        </p:spPr>
      </p:pic>
      <p:pic>
        <p:nvPicPr>
          <p:cNvPr id="113" name="Picture 1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9589" y="5456328"/>
            <a:ext cx="535348" cy="185979"/>
          </a:xfrm>
          <a:prstGeom prst="rect">
            <a:avLst/>
          </a:prstGeom>
        </p:spPr>
      </p:pic>
      <p:pic>
        <p:nvPicPr>
          <p:cNvPr id="114" name="Picture 1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90053" y="5147993"/>
            <a:ext cx="535348" cy="185979"/>
          </a:xfrm>
          <a:prstGeom prst="rect">
            <a:avLst/>
          </a:prstGeom>
        </p:spPr>
      </p:pic>
      <p:pic>
        <p:nvPicPr>
          <p:cNvPr id="115" name="Picture 1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35810" y="5139339"/>
            <a:ext cx="535348" cy="185979"/>
          </a:xfrm>
          <a:prstGeom prst="rect">
            <a:avLst/>
          </a:prstGeom>
        </p:spPr>
      </p:pic>
      <p:pic>
        <p:nvPicPr>
          <p:cNvPr id="117" name="Picture 1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90699" y="5459774"/>
            <a:ext cx="535348" cy="185979"/>
          </a:xfrm>
          <a:prstGeom prst="rect">
            <a:avLst/>
          </a:prstGeom>
        </p:spPr>
      </p:pic>
      <p:pic>
        <p:nvPicPr>
          <p:cNvPr id="118" name="Picture 1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35810" y="5451120"/>
            <a:ext cx="535348" cy="185979"/>
          </a:xfrm>
          <a:prstGeom prst="rect">
            <a:avLst/>
          </a:prstGeom>
        </p:spPr>
      </p:pic>
      <p:pic>
        <p:nvPicPr>
          <p:cNvPr id="69" name="Picture 6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81430" y="4833874"/>
            <a:ext cx="535348" cy="185979"/>
          </a:xfrm>
          <a:prstGeom prst="rect">
            <a:avLst/>
          </a:prstGeom>
        </p:spPr>
      </p:pic>
      <p:pic>
        <p:nvPicPr>
          <p:cNvPr id="73" name="Picture 7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81430" y="5147993"/>
            <a:ext cx="535348" cy="185979"/>
          </a:xfrm>
          <a:prstGeom prst="rect">
            <a:avLst/>
          </a:prstGeom>
        </p:spPr>
      </p:pic>
      <p:pic>
        <p:nvPicPr>
          <p:cNvPr id="75" name="Picture 7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81430" y="5459774"/>
            <a:ext cx="535348" cy="185979"/>
          </a:xfrm>
          <a:prstGeom prst="rect">
            <a:avLst/>
          </a:prstGeom>
        </p:spPr>
      </p:pic>
      <p:pic>
        <p:nvPicPr>
          <p:cNvPr id="78" name="Picture 7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4487172" y="4744916"/>
            <a:ext cx="624168" cy="758997"/>
          </a:xfrm>
          <a:prstGeom prst="rect">
            <a:avLst/>
          </a:prstGeom>
        </p:spPr>
      </p:pic>
      <p:pic>
        <p:nvPicPr>
          <p:cNvPr id="79" name="Picture 7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4480801" y="4929198"/>
            <a:ext cx="624168" cy="758997"/>
          </a:xfrm>
          <a:prstGeom prst="rect">
            <a:avLst/>
          </a:prstGeom>
        </p:spPr>
      </p:pic>
      <p:pic>
        <p:nvPicPr>
          <p:cNvPr id="80" name="Picture 7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4470604" y="5092413"/>
            <a:ext cx="624168" cy="758997"/>
          </a:xfrm>
          <a:prstGeom prst="rect">
            <a:avLst/>
          </a:prstGeom>
        </p:spPr>
      </p:pic>
      <p:pic>
        <p:nvPicPr>
          <p:cNvPr id="81" name="Picture 8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4471692" y="5276695"/>
            <a:ext cx="624168" cy="758997"/>
          </a:xfrm>
          <a:prstGeom prst="rect">
            <a:avLst/>
          </a:prstGeom>
        </p:spPr>
      </p:pic>
      <p:pic>
        <p:nvPicPr>
          <p:cNvPr id="82" name="Picture 8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4465321" y="5460977"/>
            <a:ext cx="624168" cy="758997"/>
          </a:xfrm>
          <a:prstGeom prst="rect">
            <a:avLst/>
          </a:prstGeom>
        </p:spPr>
      </p:pic>
      <p:pic>
        <p:nvPicPr>
          <p:cNvPr id="83" name="Picture 8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5622481" y="4560635"/>
            <a:ext cx="624168" cy="758997"/>
          </a:xfrm>
          <a:prstGeom prst="rect">
            <a:avLst/>
          </a:prstGeom>
        </p:spPr>
      </p:pic>
      <p:pic>
        <p:nvPicPr>
          <p:cNvPr id="94" name="Picture 9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5631448" y="4752140"/>
            <a:ext cx="624168" cy="758997"/>
          </a:xfrm>
          <a:prstGeom prst="rect">
            <a:avLst/>
          </a:prstGeom>
        </p:spPr>
      </p:pic>
      <p:pic>
        <p:nvPicPr>
          <p:cNvPr id="95" name="Picture 9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5627036" y="4913855"/>
            <a:ext cx="624168" cy="758997"/>
          </a:xfrm>
          <a:prstGeom prst="rect">
            <a:avLst/>
          </a:prstGeom>
        </p:spPr>
      </p:pic>
      <p:pic>
        <p:nvPicPr>
          <p:cNvPr id="96" name="Picture 9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5631599" y="5094884"/>
            <a:ext cx="624168" cy="758997"/>
          </a:xfrm>
          <a:prstGeom prst="rect">
            <a:avLst/>
          </a:prstGeom>
        </p:spPr>
      </p:pic>
      <p:pic>
        <p:nvPicPr>
          <p:cNvPr id="97" name="Picture 9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5641645" y="5276696"/>
            <a:ext cx="624168" cy="758997"/>
          </a:xfrm>
          <a:prstGeom prst="rect">
            <a:avLst/>
          </a:prstGeom>
        </p:spPr>
      </p:pic>
      <p:pic>
        <p:nvPicPr>
          <p:cNvPr id="98" name="Picture 9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5635274" y="5460978"/>
            <a:ext cx="624168" cy="758997"/>
          </a:xfrm>
          <a:prstGeom prst="rect">
            <a:avLst/>
          </a:prstGeom>
        </p:spPr>
      </p:pic>
      <p:pic>
        <p:nvPicPr>
          <p:cNvPr id="99" name="Picture 9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6836352" y="4561400"/>
            <a:ext cx="624168" cy="758997"/>
          </a:xfrm>
          <a:prstGeom prst="rect">
            <a:avLst/>
          </a:prstGeom>
        </p:spPr>
      </p:pic>
      <p:pic>
        <p:nvPicPr>
          <p:cNvPr id="100" name="Picture 9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6837440" y="4745682"/>
            <a:ext cx="624168" cy="758997"/>
          </a:xfrm>
          <a:prstGeom prst="rect">
            <a:avLst/>
          </a:prstGeom>
        </p:spPr>
      </p:pic>
      <p:pic>
        <p:nvPicPr>
          <p:cNvPr id="101" name="Picture 10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6831069" y="4929964"/>
            <a:ext cx="624168" cy="758997"/>
          </a:xfrm>
          <a:prstGeom prst="rect">
            <a:avLst/>
          </a:prstGeom>
        </p:spPr>
      </p:pic>
      <p:pic>
        <p:nvPicPr>
          <p:cNvPr id="102" name="Picture 10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6820872" y="5093179"/>
            <a:ext cx="624168" cy="758997"/>
          </a:xfrm>
          <a:prstGeom prst="rect">
            <a:avLst/>
          </a:prstGeom>
        </p:spPr>
      </p:pic>
      <p:pic>
        <p:nvPicPr>
          <p:cNvPr id="103" name="Picture 10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6821960" y="5277461"/>
            <a:ext cx="624168" cy="758997"/>
          </a:xfrm>
          <a:prstGeom prst="rect">
            <a:avLst/>
          </a:prstGeom>
        </p:spPr>
      </p:pic>
      <p:pic>
        <p:nvPicPr>
          <p:cNvPr id="110" name="Picture 10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524509">
            <a:off x="6815589" y="5461743"/>
            <a:ext cx="624168" cy="758997"/>
          </a:xfrm>
          <a:prstGeom prst="rect">
            <a:avLst/>
          </a:prstGeom>
        </p:spPr>
      </p:pic>
      <p:sp>
        <p:nvSpPr>
          <p:cNvPr id="119" name="Rectangle 58"/>
          <p:cNvSpPr>
            <a:spLocks noChangeArrowheads="1"/>
          </p:cNvSpPr>
          <p:nvPr/>
        </p:nvSpPr>
        <p:spPr bwMode="auto">
          <a:xfrm>
            <a:off x="3391783" y="5504606"/>
            <a:ext cx="9541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400" b="1" dirty="0"/>
              <a:t>14</a:t>
            </a:r>
          </a:p>
        </p:txBody>
      </p:sp>
      <p:pic>
        <p:nvPicPr>
          <p:cNvPr id="120" name="Picture 11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90699" y="5758772"/>
            <a:ext cx="535348" cy="185979"/>
          </a:xfrm>
          <a:prstGeom prst="rect">
            <a:avLst/>
          </a:prstGeom>
        </p:spPr>
      </p:pic>
      <p:pic>
        <p:nvPicPr>
          <p:cNvPr id="121" name="Picture 12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35810" y="5750118"/>
            <a:ext cx="535348" cy="185979"/>
          </a:xfrm>
          <a:prstGeom prst="rect">
            <a:avLst/>
          </a:prstGeom>
        </p:spPr>
      </p:pic>
      <p:pic>
        <p:nvPicPr>
          <p:cNvPr id="122" name="Picture 12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81430" y="5765401"/>
            <a:ext cx="535348" cy="185979"/>
          </a:xfrm>
          <a:prstGeom prst="rect">
            <a:avLst/>
          </a:prstGeom>
        </p:spPr>
      </p:pic>
    </p:spTree>
    <p:extLst>
      <p:ext uri="{BB962C8B-B14F-4D97-AF65-F5344CB8AC3E}">
        <p14:creationId xmlns:p14="http://schemas.microsoft.com/office/powerpoint/2010/main" val="1868942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89"/>
                                        </p:tgtEl>
                                      </p:cBhvr>
                                    </p:animEffect>
                                    <p:set>
                                      <p:cBhvr>
                                        <p:cTn id="7" dur="1" fill="hold">
                                          <p:stCondLst>
                                            <p:cond delay="499"/>
                                          </p:stCondLst>
                                        </p:cTn>
                                        <p:tgtEl>
                                          <p:spTgt spid="8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par>
                                <p:cTn id="23" presetID="10" presetClass="entr" presetSubtype="0"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par>
                                <p:cTn id="26" presetID="10" presetClass="entr" presetSubtype="0" fill="hold"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500"/>
                                        <p:tgtEl>
                                          <p:spTgt spid="122"/>
                                        </p:tgtEl>
                                      </p:cBhvr>
                                    </p:animEffect>
                                  </p:childTnLst>
                                </p:cTn>
                              </p:par>
                              <p:par>
                                <p:cTn id="29" presetID="10" presetClass="entr" presetSubtype="0"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ntr" presetSubtype="0"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500"/>
                                        <p:tgtEl>
                                          <p:spTgt spid="102"/>
                                        </p:tgtEl>
                                      </p:cBhvr>
                                    </p:animEffect>
                                  </p:childTnLst>
                                </p:cTn>
                              </p:par>
                              <p:par>
                                <p:cTn id="38" presetID="10" presetClass="entr" presetSubtype="0" fill="hold"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par>
                                <p:cTn id="41" presetID="10" presetClass="entr" presetSubtype="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par>
                                <p:cTn id="44" presetID="10" presetClass="entr" presetSubtype="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par>
                                <p:cTn id="47" presetID="10"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par>
                                <p:cTn id="50" presetID="10"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par>
                                <p:cTn id="53" presetID="10"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childTnLst>
              </p:cTn>
              <p:nextCondLst>
                <p:cond evt="onClick" delay="0">
                  <p:tgtEl>
                    <p:spTgt spid="89"/>
                  </p:tgtEl>
                </p:cond>
              </p:nextCondLst>
            </p:seq>
            <p:seq concurrent="1" nextAc="seek">
              <p:cTn id="62" restart="whenNotActive" fill="hold" evtFilter="cancelBubble" nodeType="interactiveSeq">
                <p:stCondLst>
                  <p:cond evt="onClick" delay="0">
                    <p:tgtEl>
                      <p:spTgt spid="7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afterEffect">
                                  <p:stCondLst>
                                    <p:cond delay="0"/>
                                  </p:stCondLst>
                                  <p:childTnLst>
                                    <p:animEffect transition="out" filter="fade">
                                      <p:cBhvr>
                                        <p:cTn id="66" dur="500"/>
                                        <p:tgtEl>
                                          <p:spTgt spid="72"/>
                                        </p:tgtEl>
                                      </p:cBhvr>
                                    </p:animEffect>
                                    <p:set>
                                      <p:cBhvr>
                                        <p:cTn id="67" dur="1" fill="hold">
                                          <p:stCondLst>
                                            <p:cond delay="499"/>
                                          </p:stCondLst>
                                        </p:cTn>
                                        <p:tgtEl>
                                          <p:spTgt spid="72"/>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par>
                                <p:cTn id="71" presetID="10"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par>
                                <p:cTn id="80" presetID="10" presetClass="entr" presetSubtype="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2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afterEffect">
                                  <p:stCondLst>
                                    <p:cond delay="0"/>
                                  </p:stCondLst>
                                  <p:childTnLst>
                                    <p:animEffect transition="out" filter="fade">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109"/>
                                        </p:tgtEl>
                                        <p:attrNameLst>
                                          <p:attrName>style.visibility</p:attrName>
                                        </p:attrNameLst>
                                      </p:cBhvr>
                                      <p:to>
                                        <p:strVal val="visible"/>
                                      </p:to>
                                    </p:set>
                                    <p:animEffect transition="in" filter="fade">
                                      <p:cBhvr>
                                        <p:cTn id="94" dur="500"/>
                                        <p:tgtEl>
                                          <p:spTgt spid="10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par>
                                <p:cTn id="98" presetID="10" presetClass="entr" presetSubtype="0" fill="hold" nodeType="with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fade">
                                      <p:cBhvr>
                                        <p:cTn id="100" dur="500"/>
                                        <p:tgtEl>
                                          <p:spTgt spid="90"/>
                                        </p:tgtEl>
                                      </p:cBhvr>
                                    </p:animEffect>
                                  </p:childTnLst>
                                </p:cTn>
                              </p:par>
                              <p:par>
                                <p:cTn id="101" presetID="10" presetClass="entr" presetSubtype="0" fill="hold"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500"/>
                                        <p:tgtEl>
                                          <p:spTgt spid="91"/>
                                        </p:tgtEl>
                                      </p:cBhvr>
                                    </p:animEffect>
                                  </p:childTnLst>
                                </p:cTn>
                              </p:par>
                              <p:par>
                                <p:cTn id="104" presetID="10" presetClass="entr" presetSubtype="0" fill="hold" nodeType="withEffect">
                                  <p:stCondLst>
                                    <p:cond delay="0"/>
                                  </p:stCondLst>
                                  <p:childTnLst>
                                    <p:set>
                                      <p:cBhvr>
                                        <p:cTn id="105" dur="1" fill="hold">
                                          <p:stCondLst>
                                            <p:cond delay="0"/>
                                          </p:stCondLst>
                                        </p:cTn>
                                        <p:tgtEl>
                                          <p:spTgt spid="92"/>
                                        </p:tgtEl>
                                        <p:attrNameLst>
                                          <p:attrName>style.visibility</p:attrName>
                                        </p:attrNameLst>
                                      </p:cBhvr>
                                      <p:to>
                                        <p:strVal val="visible"/>
                                      </p:to>
                                    </p:set>
                                    <p:animEffect transition="in" filter="fade">
                                      <p:cBhvr>
                                        <p:cTn id="106" dur="500"/>
                                        <p:tgtEl>
                                          <p:spTgt spid="92"/>
                                        </p:tgtEl>
                                      </p:cBhvr>
                                    </p:animEffect>
                                  </p:childTnLst>
                                </p:cTn>
                              </p:par>
                              <p:par>
                                <p:cTn id="107" presetID="10" presetClass="entr" presetSubtype="0" fill="hold" nodeType="with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fade">
                                      <p:cBhvr>
                                        <p:cTn id="109" dur="500"/>
                                        <p:tgtEl>
                                          <p:spTgt spid="93"/>
                                        </p:tgtEl>
                                      </p:cBhvr>
                                    </p:animEffect>
                                  </p:childTnLst>
                                </p:cTn>
                              </p:par>
                              <p:par>
                                <p:cTn id="110" presetID="10" presetClass="entr" presetSubtype="0" fill="hold" nodeType="with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fade">
                                      <p:cBhvr>
                                        <p:cTn id="112" dur="500"/>
                                        <p:tgtEl>
                                          <p:spTgt spid="104"/>
                                        </p:tgtEl>
                                      </p:cBhvr>
                                    </p:animEffect>
                                  </p:childTnLst>
                                </p:cTn>
                              </p:par>
                              <p:par>
                                <p:cTn id="113" presetID="10" presetClass="entr" presetSubtype="0" fill="hold" nodeType="with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fade">
                                      <p:cBhvr>
                                        <p:cTn id="115" dur="500"/>
                                        <p:tgtEl>
                                          <p:spTgt spid="105"/>
                                        </p:tgtEl>
                                      </p:cBhvr>
                                    </p:animEffect>
                                  </p:childTnLst>
                                </p:cTn>
                              </p:par>
                              <p:par>
                                <p:cTn id="116" presetID="10" presetClass="entr" presetSubtype="0" fill="hold" nodeType="withEffect">
                                  <p:stCondLst>
                                    <p:cond delay="0"/>
                                  </p:stCondLst>
                                  <p:childTnLst>
                                    <p:set>
                                      <p:cBhvr>
                                        <p:cTn id="117" dur="1" fill="hold">
                                          <p:stCondLst>
                                            <p:cond delay="0"/>
                                          </p:stCondLst>
                                        </p:cTn>
                                        <p:tgtEl>
                                          <p:spTgt spid="106"/>
                                        </p:tgtEl>
                                        <p:attrNameLst>
                                          <p:attrName>style.visibility</p:attrName>
                                        </p:attrNameLst>
                                      </p:cBhvr>
                                      <p:to>
                                        <p:strVal val="visible"/>
                                      </p:to>
                                    </p:set>
                                    <p:animEffect transition="in" filter="fade">
                                      <p:cBhvr>
                                        <p:cTn id="118" dur="500"/>
                                        <p:tgtEl>
                                          <p:spTgt spid="106"/>
                                        </p:tgtEl>
                                      </p:cBhvr>
                                    </p:animEffect>
                                  </p:childTnLst>
                                </p:cTn>
                              </p:par>
                              <p:par>
                                <p:cTn id="119" presetID="10" presetClass="entr" presetSubtype="0" fill="hold" nodeType="withEffect">
                                  <p:stCondLst>
                                    <p:cond delay="0"/>
                                  </p:stCondLst>
                                  <p:childTnLst>
                                    <p:set>
                                      <p:cBhvr>
                                        <p:cTn id="120" dur="1" fill="hold">
                                          <p:stCondLst>
                                            <p:cond delay="0"/>
                                          </p:stCondLst>
                                        </p:cTn>
                                        <p:tgtEl>
                                          <p:spTgt spid="107"/>
                                        </p:tgtEl>
                                        <p:attrNameLst>
                                          <p:attrName>style.visibility</p:attrName>
                                        </p:attrNameLst>
                                      </p:cBhvr>
                                      <p:to>
                                        <p:strVal val="visible"/>
                                      </p:to>
                                    </p:set>
                                    <p:animEffect transition="in" filter="fade">
                                      <p:cBhvr>
                                        <p:cTn id="121" dur="500"/>
                                        <p:tgtEl>
                                          <p:spTgt spid="107"/>
                                        </p:tgtEl>
                                      </p:cBhvr>
                                    </p:animEffect>
                                  </p:childTnLst>
                                </p:cTn>
                              </p:par>
                              <p:par>
                                <p:cTn id="122" presetID="10" presetClass="entr" presetSubtype="0" fill="hold" nodeType="with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fade">
                                      <p:cBhvr>
                                        <p:cTn id="124" dur="500"/>
                                        <p:tgtEl>
                                          <p:spTgt spid="108"/>
                                        </p:tgtEl>
                                      </p:cBhvr>
                                    </p:animEffect>
                                  </p:childTnLst>
                                </p:cTn>
                              </p:par>
                            </p:childTnLst>
                          </p:cTn>
                        </p:par>
                      </p:childTnLst>
                    </p:cTn>
                  </p:par>
                </p:childTnLst>
              </p:cTn>
              <p:nextCondLst>
                <p:cond evt="onClick" delay="0">
                  <p:tgtEl>
                    <p:spTgt spid="25"/>
                  </p:tgtEl>
                </p:cond>
              </p:nextCondLst>
            </p:seq>
          </p:childTnLst>
        </p:cTn>
      </p:par>
    </p:tnLst>
    <p:bldLst>
      <p:bldP spid="89" grpId="0" animBg="1"/>
      <p:bldP spid="72" grpId="0" animBg="1"/>
      <p:bldP spid="28" grpId="0"/>
      <p:bldP spid="19" grpId="0"/>
      <p:bldP spid="22" grpId="0"/>
      <p:bldP spid="25" grpId="0" animBg="1"/>
      <p:bldP spid="55" grpId="0"/>
      <p:bldP spid="109" grpId="0"/>
      <p:bldP spid="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2">
            <a:extLst/>
          </p:cNvPr>
          <p:cNvSpPr/>
          <p:nvPr/>
        </p:nvSpPr>
        <p:spPr>
          <a:xfrm>
            <a:off x="754064" y="4366359"/>
            <a:ext cx="7634286" cy="1712179"/>
          </a:xfrm>
          <a:prstGeom prst="roundRect">
            <a:avLst>
              <a:gd name="adj" fmla="val 14357"/>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a:lstStyle/>
          <a:p>
            <a:pPr algn="ctr"/>
            <a:r>
              <a:rPr lang="en-GB" sz="2000" dirty="0">
                <a:solidFill>
                  <a:schemeClr val="tx1"/>
                </a:solidFill>
              </a:rPr>
              <a:t> </a:t>
            </a:r>
            <a:endParaRPr lang="en-GB" sz="1600" dirty="0">
              <a:solidFill>
                <a:schemeClr val="tx1"/>
              </a:solidFill>
              <a:latin typeface="Twinkl" pitchFamily="2" charset="0"/>
            </a:endParaRPr>
          </a:p>
        </p:txBody>
      </p:sp>
      <p:sp>
        <p:nvSpPr>
          <p:cNvPr id="70" name="Rounded Rectangle 49">
            <a:extLst/>
          </p:cNvPr>
          <p:cNvSpPr/>
          <p:nvPr/>
        </p:nvSpPr>
        <p:spPr>
          <a:xfrm>
            <a:off x="761070" y="2505657"/>
            <a:ext cx="7621859" cy="1712114"/>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sz="1600" dirty="0">
              <a:solidFill>
                <a:schemeClr val="tx1"/>
              </a:solidFill>
              <a:latin typeface="Twinkl" pitchFamily="2" charset="0"/>
            </a:endParaRPr>
          </a:p>
        </p:txBody>
      </p:sp>
      <p:sp>
        <p:nvSpPr>
          <p:cNvPr id="71" name="Rounded Rectangle 2">
            <a:extLst/>
          </p:cNvPr>
          <p:cNvSpPr/>
          <p:nvPr/>
        </p:nvSpPr>
        <p:spPr>
          <a:xfrm>
            <a:off x="752670" y="893248"/>
            <a:ext cx="7630259" cy="1479676"/>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sz="1600" dirty="0">
              <a:solidFill>
                <a:schemeClr val="tx1"/>
              </a:solidFill>
              <a:latin typeface="Twinkl" pitchFamily="2" charset="0"/>
            </a:endParaRPr>
          </a:p>
        </p:txBody>
      </p:sp>
      <p:sp>
        <p:nvSpPr>
          <p:cNvPr id="89" name="Reveal Answer 1">
            <a:extLst/>
          </p:cNvPr>
          <p:cNvSpPr/>
          <p:nvPr/>
        </p:nvSpPr>
        <p:spPr>
          <a:xfrm>
            <a:off x="6965576" y="4298190"/>
            <a:ext cx="1147908" cy="259580"/>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72" name="Reveal Answer 1">
            <a:extLst/>
          </p:cNvPr>
          <p:cNvSpPr/>
          <p:nvPr/>
        </p:nvSpPr>
        <p:spPr>
          <a:xfrm>
            <a:off x="6975966" y="781329"/>
            <a:ext cx="1147907" cy="254327"/>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28" name="Rectangle 58"/>
          <p:cNvSpPr>
            <a:spLocks noChangeArrowheads="1"/>
          </p:cNvSpPr>
          <p:nvPr/>
        </p:nvSpPr>
        <p:spPr bwMode="auto">
          <a:xfrm>
            <a:off x="6724140" y="5243796"/>
            <a:ext cx="159375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400" b="1" dirty="0"/>
              <a:t>4 + 6 = 10</a:t>
            </a:r>
          </a:p>
        </p:txBody>
      </p:sp>
      <p:sp>
        <p:nvSpPr>
          <p:cNvPr id="19" name="Rectangle 58"/>
          <p:cNvSpPr>
            <a:spLocks noChangeArrowheads="1"/>
          </p:cNvSpPr>
          <p:nvPr/>
        </p:nvSpPr>
        <p:spPr bwMode="auto">
          <a:xfrm>
            <a:off x="6484590" y="1665983"/>
            <a:ext cx="183849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3 + 1 = 4</a:t>
            </a:r>
          </a:p>
        </p:txBody>
      </p:sp>
      <p:sp>
        <p:nvSpPr>
          <p:cNvPr id="22" name="Rectangle 58"/>
          <p:cNvSpPr>
            <a:spLocks noChangeArrowheads="1"/>
          </p:cNvSpPr>
          <p:nvPr/>
        </p:nvSpPr>
        <p:spPr bwMode="auto">
          <a:xfrm>
            <a:off x="6681767" y="3408916"/>
            <a:ext cx="15172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4 + 3 = 7</a:t>
            </a:r>
          </a:p>
        </p:txBody>
      </p:sp>
      <p:sp>
        <p:nvSpPr>
          <p:cNvPr id="25" name="Reveal Answer 1">
            <a:extLst/>
          </p:cNvPr>
          <p:cNvSpPr/>
          <p:nvPr/>
        </p:nvSpPr>
        <p:spPr>
          <a:xfrm>
            <a:off x="6974811" y="2418264"/>
            <a:ext cx="1147907" cy="254792"/>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29" name="Oval 28">
            <a:extLst>
              <a:ext uri="{FF2B5EF4-FFF2-40B4-BE49-F238E27FC236}">
                <a16:creationId xmlns:a16="http://schemas.microsoft.com/office/drawing/2014/main" id="{D8C68DBE-5FA3-4724-9C76-72AB572F0339}"/>
              </a:ext>
            </a:extLst>
          </p:cNvPr>
          <p:cNvSpPr/>
          <p:nvPr/>
        </p:nvSpPr>
        <p:spPr>
          <a:xfrm>
            <a:off x="7952858" y="72393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8C68DBE-5FA3-4724-9C76-72AB572F0339}"/>
              </a:ext>
            </a:extLst>
          </p:cNvPr>
          <p:cNvSpPr/>
          <p:nvPr/>
        </p:nvSpPr>
        <p:spPr>
          <a:xfrm>
            <a:off x="7953141" y="2360865"/>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D8C68DBE-5FA3-4724-9C76-72AB572F0339}"/>
              </a:ext>
            </a:extLst>
          </p:cNvPr>
          <p:cNvSpPr/>
          <p:nvPr/>
        </p:nvSpPr>
        <p:spPr>
          <a:xfrm>
            <a:off x="7943906" y="4238219"/>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2"/>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34" name="Oval 33"/>
          <p:cNvSpPr/>
          <p:nvPr/>
        </p:nvSpPr>
        <p:spPr>
          <a:xfrm>
            <a:off x="531584" y="535434"/>
            <a:ext cx="215564" cy="21556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35" name="Round Single Corner Rectangle 34"/>
          <p:cNvSpPr/>
          <p:nvPr/>
        </p:nvSpPr>
        <p:spPr>
          <a:xfrm rot="10800000">
            <a:off x="7676441" y="-20231"/>
            <a:ext cx="1467559" cy="506497"/>
          </a:xfrm>
          <a:prstGeom prst="round1Rect">
            <a:avLst>
              <a:gd name="adj" fmla="val 5000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38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2 Day 3</a:t>
            </a:r>
          </a:p>
        </p:txBody>
      </p:sp>
      <p:sp>
        <p:nvSpPr>
          <p:cNvPr id="37" name="Rectangle 36">
            <a:hlinkClick r:id="rId3" action="ppaction://hlinksldjump"/>
            <a:extLst/>
          </p:cNvPr>
          <p:cNvSpPr/>
          <p:nvPr/>
        </p:nvSpPr>
        <p:spPr>
          <a:xfrm>
            <a:off x="507815"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3" name="Picture 32">
            <a:extLst>
              <a:ext uri="{FF2B5EF4-FFF2-40B4-BE49-F238E27FC236}">
                <a16:creationId xmlns:a16="http://schemas.microsoft.com/office/drawing/2014/main" id="{0B4176E7-419C-4A3A-BDE7-0909EA06B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9084" y="607038"/>
            <a:ext cx="455926" cy="736017"/>
          </a:xfrm>
          <a:prstGeom prst="rect">
            <a:avLst/>
          </a:prstGeom>
        </p:spPr>
      </p:pic>
      <p:pic>
        <p:nvPicPr>
          <p:cNvPr id="41" name="Picture 40">
            <a:extLst>
              <a:ext uri="{FF2B5EF4-FFF2-40B4-BE49-F238E27FC236}">
                <a16:creationId xmlns:a16="http://schemas.microsoft.com/office/drawing/2014/main" id="{FB63CBEB-4BB8-452C-9447-E71CAEAA41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4600" y="2232814"/>
            <a:ext cx="296597" cy="743383"/>
          </a:xfrm>
          <a:prstGeom prst="rect">
            <a:avLst/>
          </a:prstGeom>
        </p:spPr>
      </p:pic>
      <p:pic>
        <p:nvPicPr>
          <p:cNvPr id="42" name="Picture 41">
            <a:extLst>
              <a:ext uri="{FF2B5EF4-FFF2-40B4-BE49-F238E27FC236}">
                <a16:creationId xmlns:a16="http://schemas.microsoft.com/office/drawing/2014/main" id="{85601E67-CA2A-4D23-8019-29FF0CC87C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5863" y="4121808"/>
            <a:ext cx="376348" cy="732340"/>
          </a:xfrm>
          <a:prstGeom prst="rect">
            <a:avLst/>
          </a:prstGeom>
        </p:spPr>
      </p:pic>
      <p:sp>
        <p:nvSpPr>
          <p:cNvPr id="8" name="TextBox 7"/>
          <p:cNvSpPr txBox="1"/>
          <p:nvPr/>
        </p:nvSpPr>
        <p:spPr>
          <a:xfrm>
            <a:off x="865889" y="965261"/>
            <a:ext cx="6440922" cy="646331"/>
          </a:xfrm>
          <a:prstGeom prst="rect">
            <a:avLst/>
          </a:prstGeom>
          <a:noFill/>
        </p:spPr>
        <p:txBody>
          <a:bodyPr wrap="square" rtlCol="0">
            <a:spAutoFit/>
          </a:bodyPr>
          <a:lstStyle/>
          <a:p>
            <a:pPr algn="ctr"/>
            <a:r>
              <a:rPr lang="en-GB" dirty="0"/>
              <a:t>Write this as a sum using + and = then work out the answer.</a:t>
            </a:r>
            <a:endParaRPr lang="en-GB" dirty="0">
              <a:solidFill>
                <a:srgbClr val="FF0000"/>
              </a:solidFill>
            </a:endParaRPr>
          </a:p>
          <a:p>
            <a:endParaRPr lang="en-GB" dirty="0"/>
          </a:p>
        </p:txBody>
      </p:sp>
      <p:sp>
        <p:nvSpPr>
          <p:cNvPr id="46" name="TextBox 45"/>
          <p:cNvSpPr txBox="1"/>
          <p:nvPr/>
        </p:nvSpPr>
        <p:spPr>
          <a:xfrm>
            <a:off x="865889" y="2604030"/>
            <a:ext cx="6440922" cy="646331"/>
          </a:xfrm>
          <a:prstGeom prst="rect">
            <a:avLst/>
          </a:prstGeom>
          <a:noFill/>
        </p:spPr>
        <p:txBody>
          <a:bodyPr wrap="square" rtlCol="0">
            <a:spAutoFit/>
          </a:bodyPr>
          <a:lstStyle/>
          <a:p>
            <a:pPr algn="ctr"/>
            <a:r>
              <a:rPr lang="en-GB" dirty="0"/>
              <a:t>Write this as a sum using + and = then work out the answer.</a:t>
            </a:r>
            <a:endParaRPr lang="en-GB" dirty="0">
              <a:solidFill>
                <a:srgbClr val="FF0000"/>
              </a:solidFill>
            </a:endParaRPr>
          </a:p>
          <a:p>
            <a:endParaRPr lang="en-GB" dirty="0"/>
          </a:p>
        </p:txBody>
      </p:sp>
      <p:sp>
        <p:nvSpPr>
          <p:cNvPr id="47" name="TextBox 46"/>
          <p:cNvSpPr txBox="1"/>
          <p:nvPr/>
        </p:nvSpPr>
        <p:spPr>
          <a:xfrm>
            <a:off x="865889" y="4471941"/>
            <a:ext cx="6440922" cy="646331"/>
          </a:xfrm>
          <a:prstGeom prst="rect">
            <a:avLst/>
          </a:prstGeom>
          <a:noFill/>
        </p:spPr>
        <p:txBody>
          <a:bodyPr wrap="square" rtlCol="0">
            <a:spAutoFit/>
          </a:bodyPr>
          <a:lstStyle/>
          <a:p>
            <a:pPr algn="ctr"/>
            <a:r>
              <a:rPr lang="en-GB" dirty="0"/>
              <a:t>Write this as a sum using + and = then work out the answer.</a:t>
            </a:r>
            <a:endParaRPr lang="en-GB" dirty="0">
              <a:solidFill>
                <a:srgbClr val="FF0000"/>
              </a:solidFill>
            </a:endParaRPr>
          </a:p>
          <a:p>
            <a:endParaRPr lang="en-GB" dirty="0"/>
          </a:p>
        </p:txBody>
      </p:sp>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21747" y="1275515"/>
            <a:ext cx="1183239" cy="1031552"/>
          </a:xfrm>
          <a:prstGeom prst="rect">
            <a:avLst/>
          </a:prstGeom>
        </p:spPr>
      </p:pic>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17822" y="1446701"/>
            <a:ext cx="1320248" cy="848547"/>
          </a:xfrm>
          <a:prstGeom prst="rect">
            <a:avLst/>
          </a:prstGeom>
        </p:spPr>
      </p:pic>
      <p:graphicFrame>
        <p:nvGraphicFramePr>
          <p:cNvPr id="45" name="Table 44"/>
          <p:cNvGraphicFramePr>
            <a:graphicFrameLocks noGrp="1"/>
          </p:cNvGraphicFramePr>
          <p:nvPr>
            <p:extLst>
              <p:ext uri="{D42A27DB-BD31-4B8C-83A1-F6EECF244321}">
                <p14:modId xmlns:p14="http://schemas.microsoft.com/office/powerpoint/2010/main" val="362359332"/>
              </p:ext>
            </p:extLst>
          </p:nvPr>
        </p:nvGraphicFramePr>
        <p:xfrm>
          <a:off x="1071454" y="3188517"/>
          <a:ext cx="2460310" cy="741680"/>
        </p:xfrm>
        <a:graphic>
          <a:graphicData uri="http://schemas.openxmlformats.org/drawingml/2006/table">
            <a:tbl>
              <a:tblPr firstRow="1" bandRow="1">
                <a:tableStyleId>{5C22544A-7EE6-4342-B048-85BDC9FD1C3A}</a:tableStyleId>
              </a:tblPr>
              <a:tblGrid>
                <a:gridCol w="492062">
                  <a:extLst>
                    <a:ext uri="{9D8B030D-6E8A-4147-A177-3AD203B41FA5}">
                      <a16:colId xmlns:a16="http://schemas.microsoft.com/office/drawing/2014/main" val="3280663438"/>
                    </a:ext>
                  </a:extLst>
                </a:gridCol>
                <a:gridCol w="492062">
                  <a:extLst>
                    <a:ext uri="{9D8B030D-6E8A-4147-A177-3AD203B41FA5}">
                      <a16:colId xmlns:a16="http://schemas.microsoft.com/office/drawing/2014/main" val="3116043871"/>
                    </a:ext>
                  </a:extLst>
                </a:gridCol>
                <a:gridCol w="492062">
                  <a:extLst>
                    <a:ext uri="{9D8B030D-6E8A-4147-A177-3AD203B41FA5}">
                      <a16:colId xmlns:a16="http://schemas.microsoft.com/office/drawing/2014/main" val="3931921456"/>
                    </a:ext>
                  </a:extLst>
                </a:gridCol>
                <a:gridCol w="492062">
                  <a:extLst>
                    <a:ext uri="{9D8B030D-6E8A-4147-A177-3AD203B41FA5}">
                      <a16:colId xmlns:a16="http://schemas.microsoft.com/office/drawing/2014/main" val="2814082006"/>
                    </a:ext>
                  </a:extLst>
                </a:gridCol>
                <a:gridCol w="492062">
                  <a:extLst>
                    <a:ext uri="{9D8B030D-6E8A-4147-A177-3AD203B41FA5}">
                      <a16:colId xmlns:a16="http://schemas.microsoft.com/office/drawing/2014/main" val="3066008753"/>
                    </a:ext>
                  </a:extLst>
                </a:gridCol>
              </a:tblGrid>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pic>
        <p:nvPicPr>
          <p:cNvPr id="60" name="Picture 59"/>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112113" y="3196906"/>
            <a:ext cx="406110" cy="384362"/>
          </a:xfrm>
          <a:prstGeom prst="rect">
            <a:avLst/>
          </a:prstGeom>
        </p:spPr>
      </p:pic>
      <p:pic>
        <p:nvPicPr>
          <p:cNvPr id="62" name="Picture 61"/>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606495" y="3198918"/>
            <a:ext cx="406110" cy="384362"/>
          </a:xfrm>
          <a:prstGeom prst="rect">
            <a:avLst/>
          </a:prstGeom>
        </p:spPr>
      </p:pic>
      <p:pic>
        <p:nvPicPr>
          <p:cNvPr id="64" name="Picture 63"/>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101437" y="3196906"/>
            <a:ext cx="406110" cy="384362"/>
          </a:xfrm>
          <a:prstGeom prst="rect">
            <a:avLst/>
          </a:prstGeom>
        </p:spPr>
      </p:pic>
      <p:pic>
        <p:nvPicPr>
          <p:cNvPr id="65" name="Picture 64"/>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595819" y="3198918"/>
            <a:ext cx="406110" cy="384362"/>
          </a:xfrm>
          <a:prstGeom prst="rect">
            <a:avLst/>
          </a:prstGeom>
        </p:spPr>
      </p:pic>
      <p:graphicFrame>
        <p:nvGraphicFramePr>
          <p:cNvPr id="67" name="Table 66"/>
          <p:cNvGraphicFramePr>
            <a:graphicFrameLocks noGrp="1"/>
          </p:cNvGraphicFramePr>
          <p:nvPr>
            <p:extLst>
              <p:ext uri="{D42A27DB-BD31-4B8C-83A1-F6EECF244321}">
                <p14:modId xmlns:p14="http://schemas.microsoft.com/office/powerpoint/2010/main" val="1749424073"/>
              </p:ext>
            </p:extLst>
          </p:nvPr>
        </p:nvGraphicFramePr>
        <p:xfrm>
          <a:off x="4135470" y="3210428"/>
          <a:ext cx="2460310" cy="741680"/>
        </p:xfrm>
        <a:graphic>
          <a:graphicData uri="http://schemas.openxmlformats.org/drawingml/2006/table">
            <a:tbl>
              <a:tblPr firstRow="1" bandRow="1">
                <a:tableStyleId>{5C22544A-7EE6-4342-B048-85BDC9FD1C3A}</a:tableStyleId>
              </a:tblPr>
              <a:tblGrid>
                <a:gridCol w="492062">
                  <a:extLst>
                    <a:ext uri="{9D8B030D-6E8A-4147-A177-3AD203B41FA5}">
                      <a16:colId xmlns:a16="http://schemas.microsoft.com/office/drawing/2014/main" val="3280663438"/>
                    </a:ext>
                  </a:extLst>
                </a:gridCol>
                <a:gridCol w="492062">
                  <a:extLst>
                    <a:ext uri="{9D8B030D-6E8A-4147-A177-3AD203B41FA5}">
                      <a16:colId xmlns:a16="http://schemas.microsoft.com/office/drawing/2014/main" val="3116043871"/>
                    </a:ext>
                  </a:extLst>
                </a:gridCol>
                <a:gridCol w="492062">
                  <a:extLst>
                    <a:ext uri="{9D8B030D-6E8A-4147-A177-3AD203B41FA5}">
                      <a16:colId xmlns:a16="http://schemas.microsoft.com/office/drawing/2014/main" val="3931921456"/>
                    </a:ext>
                  </a:extLst>
                </a:gridCol>
                <a:gridCol w="492062">
                  <a:extLst>
                    <a:ext uri="{9D8B030D-6E8A-4147-A177-3AD203B41FA5}">
                      <a16:colId xmlns:a16="http://schemas.microsoft.com/office/drawing/2014/main" val="2814082006"/>
                    </a:ext>
                  </a:extLst>
                </a:gridCol>
                <a:gridCol w="492062">
                  <a:extLst>
                    <a:ext uri="{9D8B030D-6E8A-4147-A177-3AD203B41FA5}">
                      <a16:colId xmlns:a16="http://schemas.microsoft.com/office/drawing/2014/main" val="3066008753"/>
                    </a:ext>
                  </a:extLst>
                </a:gridCol>
              </a:tblGrid>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37084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pic>
        <p:nvPicPr>
          <p:cNvPr id="68" name="Picture 67"/>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194802" y="3172480"/>
            <a:ext cx="378334" cy="442663"/>
          </a:xfrm>
          <a:prstGeom prst="rect">
            <a:avLst/>
          </a:prstGeom>
        </p:spPr>
      </p:pic>
      <p:pic>
        <p:nvPicPr>
          <p:cNvPr id="69" name="Picture 68"/>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685564" y="3172815"/>
            <a:ext cx="378334" cy="442663"/>
          </a:xfrm>
          <a:prstGeom prst="rect">
            <a:avLst/>
          </a:prstGeom>
        </p:spPr>
      </p:pic>
      <p:pic>
        <p:nvPicPr>
          <p:cNvPr id="73" name="Picture 72"/>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186570" y="3172480"/>
            <a:ext cx="378334" cy="442663"/>
          </a:xfrm>
          <a:prstGeom prst="rect">
            <a:avLst/>
          </a:prstGeom>
        </p:spPr>
      </p:pic>
      <p:sp>
        <p:nvSpPr>
          <p:cNvPr id="5" name="Rectangle 4"/>
          <p:cNvSpPr/>
          <p:nvPr/>
        </p:nvSpPr>
        <p:spPr>
          <a:xfrm>
            <a:off x="1781460" y="4927006"/>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1781092" y="5456162"/>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2319672" y="4927006"/>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2319672" y="5456162"/>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4135838" y="4927050"/>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4135470" y="5456206"/>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4674050" y="4927050"/>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4674050" y="5456206"/>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5212262" y="4927006"/>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5212262" y="5456162"/>
            <a:ext cx="382532" cy="382532"/>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68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89"/>
                                        </p:tgtEl>
                                      </p:cBhvr>
                                    </p:animEffect>
                                    <p:set>
                                      <p:cBhvr>
                                        <p:cTn id="7" dur="1" fill="hold">
                                          <p:stCondLst>
                                            <p:cond delay="499"/>
                                          </p:stCondLst>
                                        </p:cTn>
                                        <p:tgtEl>
                                          <p:spTgt spid="8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nextCondLst>
                <p:cond evt="onClick" delay="0">
                  <p:tgtEl>
                    <p:spTgt spid="89"/>
                  </p:tgtEl>
                </p:cond>
              </p:nextCondLst>
            </p:seq>
            <p:seq concurrent="1" nextAc="seek">
              <p:cTn id="11" restart="whenNotActive" fill="hold" evtFilter="cancelBubble" nodeType="interactiveSeq">
                <p:stCondLst>
                  <p:cond evt="onClick" delay="0">
                    <p:tgtEl>
                      <p:spTgt spid="7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0" nodeType="afterEffect">
                                  <p:stCondLst>
                                    <p:cond delay="0"/>
                                  </p:stCondLst>
                                  <p:childTnLst>
                                    <p:animEffect transition="out" filter="fade">
                                      <p:cBhvr>
                                        <p:cTn id="15" dur="500"/>
                                        <p:tgtEl>
                                          <p:spTgt spid="72"/>
                                        </p:tgtEl>
                                      </p:cBhvr>
                                    </p:animEffect>
                                    <p:set>
                                      <p:cBhvr>
                                        <p:cTn id="16" dur="1" fill="hold">
                                          <p:stCondLst>
                                            <p:cond delay="499"/>
                                          </p:stCondLst>
                                        </p:cTn>
                                        <p:tgtEl>
                                          <p:spTgt spid="7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nextCondLst>
                <p:cond evt="onClick" delay="0">
                  <p:tgtEl>
                    <p:spTgt spid="72"/>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nextCondLst>
                <p:cond evt="onClick" delay="0">
                  <p:tgtEl>
                    <p:spTgt spid="25"/>
                  </p:tgtEl>
                </p:cond>
              </p:nextCondLst>
            </p:seq>
          </p:childTnLst>
        </p:cTn>
      </p:par>
    </p:tnLst>
    <p:bldLst>
      <p:bldP spid="89" grpId="0" animBg="1"/>
      <p:bldP spid="72" grpId="0" animBg="1"/>
      <p:bldP spid="28" grpId="0"/>
      <p:bldP spid="19" grpId="0"/>
      <p:bldP spid="22"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2">
            <a:extLst/>
          </p:cNvPr>
          <p:cNvSpPr/>
          <p:nvPr/>
        </p:nvSpPr>
        <p:spPr>
          <a:xfrm>
            <a:off x="5874128" y="893247"/>
            <a:ext cx="2514222" cy="5185292"/>
          </a:xfrm>
          <a:prstGeom prst="roundRect">
            <a:avLst>
              <a:gd name="adj" fmla="val 14357"/>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a:lstStyle/>
          <a:p>
            <a:pPr algn="ctr"/>
            <a:r>
              <a:rPr lang="en-GB" dirty="0">
                <a:solidFill>
                  <a:schemeClr val="tx1"/>
                </a:solidFill>
              </a:rPr>
              <a:t>Draw 10 bouncy balls, cross out </a:t>
            </a:r>
            <a:br>
              <a:rPr lang="en-GB" dirty="0">
                <a:solidFill>
                  <a:schemeClr val="tx1"/>
                </a:solidFill>
              </a:rPr>
            </a:br>
            <a:r>
              <a:rPr lang="en-GB" dirty="0">
                <a:solidFill>
                  <a:schemeClr val="tx1"/>
                </a:solidFill>
              </a:rPr>
              <a:t>6 bouncy balls. </a:t>
            </a:r>
            <a:br>
              <a:rPr lang="en-GB" dirty="0">
                <a:solidFill>
                  <a:schemeClr val="tx1"/>
                </a:solidFill>
              </a:rPr>
            </a:br>
            <a:r>
              <a:rPr lang="en-GB" dirty="0">
                <a:solidFill>
                  <a:schemeClr val="tx1"/>
                </a:solidFill>
              </a:rPr>
              <a:t>How many are left?</a:t>
            </a:r>
          </a:p>
          <a:p>
            <a:pPr marL="0" indent="0" algn="ctr">
              <a:buNone/>
            </a:pPr>
            <a:endParaRPr lang="en-GB" dirty="0">
              <a:solidFill>
                <a:schemeClr val="tx1"/>
              </a:solidFill>
            </a:endParaRPr>
          </a:p>
          <a:p>
            <a:pPr marL="0" indent="0" algn="ctr">
              <a:buNone/>
            </a:pPr>
            <a:endParaRPr lang="en-GB" dirty="0">
              <a:solidFill>
                <a:schemeClr val="tx1"/>
              </a:solidFill>
            </a:endParaRPr>
          </a:p>
          <a:p>
            <a:pPr marL="0" indent="0" algn="ctr">
              <a:buNone/>
            </a:pPr>
            <a:endParaRPr lang="en-GB" dirty="0">
              <a:solidFill>
                <a:schemeClr val="tx1"/>
              </a:solidFill>
            </a:endParaRPr>
          </a:p>
          <a:p>
            <a:pPr marL="0" indent="0" algn="ctr">
              <a:buNone/>
            </a:pPr>
            <a:endParaRPr lang="en-GB" dirty="0">
              <a:solidFill>
                <a:schemeClr val="tx1"/>
              </a:solidFill>
            </a:endParaRPr>
          </a:p>
          <a:p>
            <a:pPr marL="0" indent="0" algn="ctr">
              <a:buNone/>
            </a:pPr>
            <a:endParaRPr lang="en-GB" dirty="0">
              <a:solidFill>
                <a:schemeClr val="tx1"/>
              </a:solidFill>
            </a:endParaRPr>
          </a:p>
          <a:p>
            <a:pPr marL="0" indent="0" algn="ctr">
              <a:buNone/>
            </a:pPr>
            <a:r>
              <a:rPr lang="en-GB" dirty="0">
                <a:solidFill>
                  <a:schemeClr val="tx1"/>
                </a:solidFill>
              </a:rPr>
              <a:t>Draw 9 rubbers, cross out 7 rubbers. How many are left?</a:t>
            </a:r>
          </a:p>
          <a:p>
            <a:pPr marL="0" indent="0" algn="ctr">
              <a:buNone/>
            </a:pPr>
            <a:endParaRPr lang="en-GB" sz="1600" dirty="0">
              <a:solidFill>
                <a:schemeClr val="tx1"/>
              </a:solidFill>
            </a:endParaRPr>
          </a:p>
        </p:txBody>
      </p:sp>
      <p:sp>
        <p:nvSpPr>
          <p:cNvPr id="70" name="Rounded Rectangle 49">
            <a:extLst/>
          </p:cNvPr>
          <p:cNvSpPr/>
          <p:nvPr/>
        </p:nvSpPr>
        <p:spPr>
          <a:xfrm>
            <a:off x="3294968" y="893248"/>
            <a:ext cx="2436592" cy="5155333"/>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dirty="0">
                <a:solidFill>
                  <a:schemeClr val="tx1"/>
                </a:solidFill>
              </a:rPr>
              <a:t>Draw 10 </a:t>
            </a:r>
            <a:br>
              <a:rPr lang="en-GB" dirty="0">
                <a:solidFill>
                  <a:schemeClr val="tx1"/>
                </a:solidFill>
              </a:rPr>
            </a:br>
            <a:r>
              <a:rPr lang="en-GB" dirty="0">
                <a:solidFill>
                  <a:schemeClr val="tx1"/>
                </a:solidFill>
              </a:rPr>
              <a:t>pancakes, cross </a:t>
            </a:r>
            <a:br>
              <a:rPr lang="en-GB" dirty="0">
                <a:solidFill>
                  <a:schemeClr val="tx1"/>
                </a:solidFill>
              </a:rPr>
            </a:br>
            <a:r>
              <a:rPr lang="en-GB" dirty="0">
                <a:solidFill>
                  <a:schemeClr val="tx1"/>
                </a:solidFill>
              </a:rPr>
              <a:t>out 4 pancakes. </a:t>
            </a:r>
          </a:p>
          <a:p>
            <a:pPr algn="ctr"/>
            <a:r>
              <a:rPr lang="en-GB" dirty="0">
                <a:solidFill>
                  <a:schemeClr val="tx1"/>
                </a:solidFill>
              </a:rPr>
              <a:t>How many are left?</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Draw 8 pencils, cross out 2 pencils. </a:t>
            </a:r>
            <a:br>
              <a:rPr lang="en-GB" dirty="0">
                <a:solidFill>
                  <a:schemeClr val="tx1"/>
                </a:solidFill>
              </a:rPr>
            </a:br>
            <a:r>
              <a:rPr lang="en-GB" dirty="0">
                <a:solidFill>
                  <a:schemeClr val="tx1"/>
                </a:solidFill>
              </a:rPr>
              <a:t>How many are left?</a:t>
            </a:r>
          </a:p>
          <a:p>
            <a:pPr algn="ctr"/>
            <a:endParaRPr lang="en-GB" sz="2000" dirty="0">
              <a:solidFill>
                <a:schemeClr val="tx1"/>
              </a:solidFill>
            </a:endParaRPr>
          </a:p>
          <a:p>
            <a:pPr algn="ctr"/>
            <a:endParaRPr lang="en-GB" sz="2000" dirty="0">
              <a:solidFill>
                <a:schemeClr val="tx1"/>
              </a:solidFill>
            </a:endParaRPr>
          </a:p>
        </p:txBody>
      </p:sp>
      <p:sp>
        <p:nvSpPr>
          <p:cNvPr id="71" name="Rounded Rectangle 2">
            <a:extLst/>
          </p:cNvPr>
          <p:cNvSpPr/>
          <p:nvPr/>
        </p:nvSpPr>
        <p:spPr>
          <a:xfrm>
            <a:off x="752670" y="893247"/>
            <a:ext cx="2396631" cy="5155334"/>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dirty="0">
                <a:solidFill>
                  <a:schemeClr val="tx1"/>
                </a:solidFill>
              </a:rPr>
              <a:t>Draw 5 apples, </a:t>
            </a:r>
            <a:br>
              <a:rPr lang="en-GB" dirty="0">
                <a:solidFill>
                  <a:schemeClr val="tx1"/>
                </a:solidFill>
              </a:rPr>
            </a:br>
            <a:r>
              <a:rPr lang="en-GB" dirty="0">
                <a:solidFill>
                  <a:schemeClr val="tx1"/>
                </a:solidFill>
              </a:rPr>
              <a:t>cross out 2 apples. </a:t>
            </a:r>
            <a:br>
              <a:rPr lang="en-GB" dirty="0">
                <a:solidFill>
                  <a:schemeClr val="tx1"/>
                </a:solidFill>
              </a:rPr>
            </a:br>
            <a:r>
              <a:rPr lang="en-GB" dirty="0">
                <a:solidFill>
                  <a:schemeClr val="tx1"/>
                </a:solidFill>
              </a:rPr>
              <a:t>How many are left?</a:t>
            </a:r>
          </a:p>
          <a:p>
            <a:pPr algn="ctr"/>
            <a:endParaRPr lang="en-GB" sz="2000" dirty="0">
              <a:solidFill>
                <a:schemeClr val="tx1"/>
              </a:solidFill>
            </a:endParaRPr>
          </a:p>
          <a:p>
            <a:pPr algn="ctr"/>
            <a:endParaRPr lang="en-GB" sz="2000"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Draw 4 circles, </a:t>
            </a:r>
            <a:br>
              <a:rPr lang="en-GB" dirty="0">
                <a:solidFill>
                  <a:schemeClr val="tx1"/>
                </a:solidFill>
              </a:rPr>
            </a:br>
            <a:r>
              <a:rPr lang="en-GB" dirty="0">
                <a:solidFill>
                  <a:schemeClr val="tx1"/>
                </a:solidFill>
              </a:rPr>
              <a:t>cross out 1 circle. </a:t>
            </a:r>
            <a:br>
              <a:rPr lang="en-GB" dirty="0">
                <a:solidFill>
                  <a:schemeClr val="tx1"/>
                </a:solidFill>
              </a:rPr>
            </a:br>
            <a:r>
              <a:rPr lang="en-GB" dirty="0">
                <a:solidFill>
                  <a:schemeClr val="tx1"/>
                </a:solidFill>
              </a:rPr>
              <a:t>How many are left?</a:t>
            </a:r>
          </a:p>
          <a:p>
            <a:pPr algn="ctr"/>
            <a:endParaRPr lang="en-GB" sz="2000" dirty="0">
              <a:solidFill>
                <a:schemeClr val="tx1"/>
              </a:solidFill>
            </a:endParaRPr>
          </a:p>
        </p:txBody>
      </p:sp>
      <p:sp>
        <p:nvSpPr>
          <p:cNvPr id="89" name="Reveal Answer 1">
            <a:extLst/>
          </p:cNvPr>
          <p:cNvSpPr/>
          <p:nvPr/>
        </p:nvSpPr>
        <p:spPr>
          <a:xfrm>
            <a:off x="7053475" y="804929"/>
            <a:ext cx="1147908" cy="259580"/>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72" name="Reveal Answer 1">
            <a:extLst/>
          </p:cNvPr>
          <p:cNvSpPr/>
          <p:nvPr/>
        </p:nvSpPr>
        <p:spPr>
          <a:xfrm>
            <a:off x="1924157" y="809419"/>
            <a:ext cx="1147907" cy="254327"/>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28" name="Rectangle 58"/>
          <p:cNvSpPr>
            <a:spLocks noChangeArrowheads="1"/>
          </p:cNvSpPr>
          <p:nvPr/>
        </p:nvSpPr>
        <p:spPr bwMode="auto">
          <a:xfrm>
            <a:off x="7784983" y="5582320"/>
            <a:ext cx="6033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400" b="1" dirty="0"/>
              <a:t>2</a:t>
            </a:r>
          </a:p>
        </p:txBody>
      </p:sp>
      <p:sp>
        <p:nvSpPr>
          <p:cNvPr id="21" name="Rectangle 58"/>
          <p:cNvSpPr>
            <a:spLocks noChangeArrowheads="1"/>
          </p:cNvSpPr>
          <p:nvPr/>
        </p:nvSpPr>
        <p:spPr bwMode="auto">
          <a:xfrm>
            <a:off x="2474752" y="5582320"/>
            <a:ext cx="67454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3</a:t>
            </a:r>
          </a:p>
        </p:txBody>
      </p:sp>
      <p:sp>
        <p:nvSpPr>
          <p:cNvPr id="23" name="Rectangle 58"/>
          <p:cNvSpPr>
            <a:spLocks noChangeArrowheads="1"/>
          </p:cNvSpPr>
          <p:nvPr/>
        </p:nvSpPr>
        <p:spPr bwMode="auto">
          <a:xfrm>
            <a:off x="5014516" y="5582320"/>
            <a:ext cx="86594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6</a:t>
            </a:r>
          </a:p>
        </p:txBody>
      </p:sp>
      <p:sp>
        <p:nvSpPr>
          <p:cNvPr id="25" name="Reveal Answer 1">
            <a:extLst/>
          </p:cNvPr>
          <p:cNvSpPr/>
          <p:nvPr/>
        </p:nvSpPr>
        <p:spPr>
          <a:xfrm>
            <a:off x="4379263" y="809420"/>
            <a:ext cx="1147907" cy="254792"/>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29" name="Oval 28">
            <a:extLst>
              <a:ext uri="{FF2B5EF4-FFF2-40B4-BE49-F238E27FC236}">
                <a16:creationId xmlns:a16="http://schemas.microsoft.com/office/drawing/2014/main" id="{D8C68DBE-5FA3-4724-9C76-72AB572F0339}"/>
              </a:ext>
            </a:extLst>
          </p:cNvPr>
          <p:cNvSpPr/>
          <p:nvPr/>
        </p:nvSpPr>
        <p:spPr>
          <a:xfrm>
            <a:off x="2901049" y="75202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8C68DBE-5FA3-4724-9C76-72AB572F0339}"/>
              </a:ext>
            </a:extLst>
          </p:cNvPr>
          <p:cNvSpPr/>
          <p:nvPr/>
        </p:nvSpPr>
        <p:spPr>
          <a:xfrm>
            <a:off x="5357593" y="752021"/>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D8C68DBE-5FA3-4724-9C76-72AB572F0339}"/>
              </a:ext>
            </a:extLst>
          </p:cNvPr>
          <p:cNvSpPr/>
          <p:nvPr/>
        </p:nvSpPr>
        <p:spPr>
          <a:xfrm>
            <a:off x="8031805" y="744958"/>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2"/>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34" name="Oval 33"/>
          <p:cNvSpPr/>
          <p:nvPr/>
        </p:nvSpPr>
        <p:spPr>
          <a:xfrm>
            <a:off x="531584" y="535434"/>
            <a:ext cx="215564" cy="21556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35" name="Round Single Corner Rectangle 34"/>
          <p:cNvSpPr/>
          <p:nvPr/>
        </p:nvSpPr>
        <p:spPr>
          <a:xfrm rot="10800000">
            <a:off x="7676441" y="-20231"/>
            <a:ext cx="1467559" cy="506497"/>
          </a:xfrm>
          <a:prstGeom prst="round1Rect">
            <a:avLst>
              <a:gd name="adj" fmla="val 5000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48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2 Day 4</a:t>
            </a:r>
          </a:p>
        </p:txBody>
      </p:sp>
      <p:sp>
        <p:nvSpPr>
          <p:cNvPr id="37" name="Rectangle 36">
            <a:hlinkClick r:id="rId3" action="ppaction://hlinksldjump"/>
            <a:extLst/>
          </p:cNvPr>
          <p:cNvSpPr/>
          <p:nvPr/>
        </p:nvSpPr>
        <p:spPr>
          <a:xfrm>
            <a:off x="507815"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3" name="Picture 32">
            <a:extLst>
              <a:ext uri="{FF2B5EF4-FFF2-40B4-BE49-F238E27FC236}">
                <a16:creationId xmlns:a16="http://schemas.microsoft.com/office/drawing/2014/main" id="{410A18FB-75F5-45C0-B069-2FADA7A304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275" y="635130"/>
            <a:ext cx="455926" cy="736017"/>
          </a:xfrm>
          <a:prstGeom prst="rect">
            <a:avLst/>
          </a:prstGeom>
        </p:spPr>
      </p:pic>
      <p:pic>
        <p:nvPicPr>
          <p:cNvPr id="41" name="Picture 40">
            <a:extLst>
              <a:ext uri="{FF2B5EF4-FFF2-40B4-BE49-F238E27FC236}">
                <a16:creationId xmlns:a16="http://schemas.microsoft.com/office/drawing/2014/main" id="{584CC39D-5BD0-4045-883F-BB0D702B7D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7315" y="631445"/>
            <a:ext cx="296597" cy="743383"/>
          </a:xfrm>
          <a:prstGeom prst="rect">
            <a:avLst/>
          </a:prstGeom>
        </p:spPr>
      </p:pic>
      <p:pic>
        <p:nvPicPr>
          <p:cNvPr id="42" name="Picture 41">
            <a:extLst>
              <a:ext uri="{FF2B5EF4-FFF2-40B4-BE49-F238E27FC236}">
                <a16:creationId xmlns:a16="http://schemas.microsoft.com/office/drawing/2014/main" id="{8EE01CDF-4D67-404D-8FFC-421C4196E0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5650" y="643333"/>
            <a:ext cx="376348" cy="732340"/>
          </a:xfrm>
          <a:prstGeom prst="rect">
            <a:avLst/>
          </a:prstGeom>
        </p:spPr>
      </p:pic>
      <p:sp>
        <p:nvSpPr>
          <p:cNvPr id="27" name="Rectangle 58"/>
          <p:cNvSpPr>
            <a:spLocks noChangeArrowheads="1"/>
          </p:cNvSpPr>
          <p:nvPr/>
        </p:nvSpPr>
        <p:spPr bwMode="auto">
          <a:xfrm>
            <a:off x="2253573" y="3116542"/>
            <a:ext cx="115454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3</a:t>
            </a:r>
          </a:p>
        </p:txBody>
      </p:sp>
      <p:sp>
        <p:nvSpPr>
          <p:cNvPr id="38" name="Rectangle 58"/>
          <p:cNvSpPr>
            <a:spLocks noChangeArrowheads="1"/>
          </p:cNvSpPr>
          <p:nvPr/>
        </p:nvSpPr>
        <p:spPr bwMode="auto">
          <a:xfrm>
            <a:off x="5012604" y="3116542"/>
            <a:ext cx="86594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400" b="1" dirty="0"/>
              <a:t>6</a:t>
            </a:r>
          </a:p>
        </p:txBody>
      </p:sp>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0247" y="1963658"/>
            <a:ext cx="724574" cy="768375"/>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23869">
            <a:off x="3572470" y="4168049"/>
            <a:ext cx="731994" cy="890115"/>
          </a:xfrm>
          <a:prstGeom prst="rect">
            <a:avLst/>
          </a:prstGeom>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48792" y="2237013"/>
            <a:ext cx="395288" cy="397611"/>
          </a:xfrm>
          <a:prstGeom prst="rect">
            <a:avLst/>
          </a:prstGeom>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72496" y="4459891"/>
            <a:ext cx="721919" cy="250792"/>
          </a:xfrm>
          <a:prstGeom prst="rect">
            <a:avLst/>
          </a:prstGeom>
        </p:spPr>
      </p:pic>
      <p:pic>
        <p:nvPicPr>
          <p:cNvPr id="39" name="Picture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91495" y="1963657"/>
            <a:ext cx="724574" cy="768375"/>
          </a:xfrm>
          <a:prstGeom prst="rect">
            <a:avLst/>
          </a:prstGeom>
        </p:spPr>
      </p:pic>
      <p:pic>
        <p:nvPicPr>
          <p:cNvPr id="40" name="Picture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64195" y="1963657"/>
            <a:ext cx="724574" cy="768375"/>
          </a:xfrm>
          <a:prstGeom prst="rect">
            <a:avLst/>
          </a:prstGeom>
        </p:spPr>
      </p:pic>
      <p:pic>
        <p:nvPicPr>
          <p:cNvPr id="43" name="Picture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5459" y="2730349"/>
            <a:ext cx="724574" cy="768375"/>
          </a:xfrm>
          <a:prstGeom prst="rect">
            <a:avLst/>
          </a:prstGeom>
        </p:spPr>
      </p:pic>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9198" y="2732486"/>
            <a:ext cx="724574" cy="768375"/>
          </a:xfrm>
          <a:prstGeom prst="rect">
            <a:avLst/>
          </a:prstGeom>
        </p:spPr>
      </p:pic>
      <p:pic>
        <p:nvPicPr>
          <p:cNvPr id="46" name="Picture 4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00124" y="2208958"/>
            <a:ext cx="438307" cy="349563"/>
          </a:xfrm>
          <a:prstGeom prst="rect">
            <a:avLst/>
          </a:prstGeom>
        </p:spPr>
      </p:pic>
      <p:pic>
        <p:nvPicPr>
          <p:cNvPr id="49" name="Picture 4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93451" y="2215234"/>
            <a:ext cx="438307" cy="349563"/>
          </a:xfrm>
          <a:prstGeom prst="rect">
            <a:avLst/>
          </a:prstGeom>
        </p:spPr>
      </p:pic>
      <p:pic>
        <p:nvPicPr>
          <p:cNvPr id="50" name="Picture 4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00982" y="2220598"/>
            <a:ext cx="438307" cy="349563"/>
          </a:xfrm>
          <a:prstGeom prst="rect">
            <a:avLst/>
          </a:prstGeom>
        </p:spPr>
      </p:pic>
      <p:pic>
        <p:nvPicPr>
          <p:cNvPr id="57" name="Picture 5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70292" y="2612077"/>
            <a:ext cx="438307" cy="349563"/>
          </a:xfrm>
          <a:prstGeom prst="rect">
            <a:avLst/>
          </a:prstGeom>
        </p:spPr>
      </p:pic>
      <p:pic>
        <p:nvPicPr>
          <p:cNvPr id="58" name="Picture 5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77422" y="2612076"/>
            <a:ext cx="438307" cy="349563"/>
          </a:xfrm>
          <a:prstGeom prst="rect">
            <a:avLst/>
          </a:prstGeom>
        </p:spPr>
      </p:pic>
      <p:pic>
        <p:nvPicPr>
          <p:cNvPr id="59" name="Picture 5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45105" y="2612075"/>
            <a:ext cx="438307" cy="349563"/>
          </a:xfrm>
          <a:prstGeom prst="rect">
            <a:avLst/>
          </a:prstGeom>
        </p:spPr>
      </p:pic>
      <p:pic>
        <p:nvPicPr>
          <p:cNvPr id="60" name="Picture 5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09739" y="2604010"/>
            <a:ext cx="438307" cy="349563"/>
          </a:xfrm>
          <a:prstGeom prst="rect">
            <a:avLst/>
          </a:prstGeom>
        </p:spPr>
      </p:pic>
      <p:pic>
        <p:nvPicPr>
          <p:cNvPr id="61" name="Picture 6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84354" y="3049434"/>
            <a:ext cx="438307" cy="349563"/>
          </a:xfrm>
          <a:prstGeom prst="rect">
            <a:avLst/>
          </a:prstGeom>
        </p:spPr>
      </p:pic>
      <p:pic>
        <p:nvPicPr>
          <p:cNvPr id="62" name="Picture 6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81977" y="3061584"/>
            <a:ext cx="438307" cy="349563"/>
          </a:xfrm>
          <a:prstGeom prst="rect">
            <a:avLst/>
          </a:prstGeom>
        </p:spPr>
      </p:pic>
      <p:pic>
        <p:nvPicPr>
          <p:cNvPr id="63" name="Picture 6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01990" y="3052685"/>
            <a:ext cx="438307" cy="349563"/>
          </a:xfrm>
          <a:prstGeom prst="rect">
            <a:avLst/>
          </a:prstGeom>
        </p:spPr>
      </p:pic>
      <p:pic>
        <p:nvPicPr>
          <p:cNvPr id="64" name="Picture 6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23869">
            <a:off x="3574423" y="4464237"/>
            <a:ext cx="731994" cy="890115"/>
          </a:xfrm>
          <a:prstGeom prst="rect">
            <a:avLst/>
          </a:prstGeom>
        </p:spPr>
      </p:pic>
      <p:pic>
        <p:nvPicPr>
          <p:cNvPr id="65" name="Picture 6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23869">
            <a:off x="3576574" y="4767387"/>
            <a:ext cx="731994" cy="890115"/>
          </a:xfrm>
          <a:prstGeom prst="rect">
            <a:avLst/>
          </a:prstGeom>
        </p:spPr>
      </p:pic>
      <p:pic>
        <p:nvPicPr>
          <p:cNvPr id="66" name="Picture 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23869">
            <a:off x="3582438" y="5077108"/>
            <a:ext cx="731994" cy="890115"/>
          </a:xfrm>
          <a:prstGeom prst="rect">
            <a:avLst/>
          </a:prstGeom>
        </p:spPr>
      </p:pic>
      <p:pic>
        <p:nvPicPr>
          <p:cNvPr id="67" name="Picture 6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23869">
            <a:off x="4749883" y="4168050"/>
            <a:ext cx="731994" cy="890115"/>
          </a:xfrm>
          <a:prstGeom prst="rect">
            <a:avLst/>
          </a:prstGeom>
        </p:spPr>
      </p:pic>
      <p:pic>
        <p:nvPicPr>
          <p:cNvPr id="68" name="Picture 6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23869">
            <a:off x="4751836" y="4464238"/>
            <a:ext cx="731994" cy="890115"/>
          </a:xfrm>
          <a:prstGeom prst="rect">
            <a:avLst/>
          </a:prstGeom>
        </p:spPr>
      </p:pic>
      <p:pic>
        <p:nvPicPr>
          <p:cNvPr id="69" name="Picture 6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23869">
            <a:off x="4753987" y="4767388"/>
            <a:ext cx="731994" cy="890115"/>
          </a:xfrm>
          <a:prstGeom prst="rect">
            <a:avLst/>
          </a:prstGeom>
        </p:spPr>
      </p:pic>
      <p:pic>
        <p:nvPicPr>
          <p:cNvPr id="73" name="Picture 7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23869">
            <a:off x="4759851" y="5077109"/>
            <a:ext cx="731994" cy="890115"/>
          </a:xfrm>
          <a:prstGeom prst="rect">
            <a:avLst/>
          </a:prstGeom>
        </p:spPr>
      </p:pic>
      <p:pic>
        <p:nvPicPr>
          <p:cNvPr id="74" name="Picture 7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72496" y="4883704"/>
            <a:ext cx="721919" cy="250792"/>
          </a:xfrm>
          <a:prstGeom prst="rect">
            <a:avLst/>
          </a:prstGeom>
        </p:spPr>
      </p:pic>
      <p:pic>
        <p:nvPicPr>
          <p:cNvPr id="75" name="Picture 7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72495" y="5307517"/>
            <a:ext cx="721919" cy="250792"/>
          </a:xfrm>
          <a:prstGeom prst="rect">
            <a:avLst/>
          </a:prstGeom>
        </p:spPr>
      </p:pic>
      <p:pic>
        <p:nvPicPr>
          <p:cNvPr id="76" name="Picture 7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85905" y="4459891"/>
            <a:ext cx="721919" cy="250792"/>
          </a:xfrm>
          <a:prstGeom prst="rect">
            <a:avLst/>
          </a:prstGeom>
        </p:spPr>
      </p:pic>
      <p:pic>
        <p:nvPicPr>
          <p:cNvPr id="77" name="Picture 7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85905" y="4883704"/>
            <a:ext cx="721919" cy="250792"/>
          </a:xfrm>
          <a:prstGeom prst="rect">
            <a:avLst/>
          </a:prstGeom>
        </p:spPr>
      </p:pic>
      <p:pic>
        <p:nvPicPr>
          <p:cNvPr id="78" name="Picture 7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85904" y="5307517"/>
            <a:ext cx="721919" cy="250792"/>
          </a:xfrm>
          <a:prstGeom prst="rect">
            <a:avLst/>
          </a:prstGeom>
        </p:spPr>
      </p:pic>
      <p:pic>
        <p:nvPicPr>
          <p:cNvPr id="79" name="Picture 7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92485" y="4459891"/>
            <a:ext cx="721919" cy="250792"/>
          </a:xfrm>
          <a:prstGeom prst="rect">
            <a:avLst/>
          </a:prstGeom>
        </p:spPr>
      </p:pic>
      <p:pic>
        <p:nvPicPr>
          <p:cNvPr id="80" name="Picture 7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92485" y="4883704"/>
            <a:ext cx="721919" cy="250792"/>
          </a:xfrm>
          <a:prstGeom prst="rect">
            <a:avLst/>
          </a:prstGeom>
        </p:spPr>
      </p:pic>
      <p:pic>
        <p:nvPicPr>
          <p:cNvPr id="81" name="Picture 8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92484" y="5307517"/>
            <a:ext cx="721919" cy="250792"/>
          </a:xfrm>
          <a:prstGeom prst="rect">
            <a:avLst/>
          </a:prstGeom>
        </p:spPr>
      </p:pic>
      <p:pic>
        <p:nvPicPr>
          <p:cNvPr id="82" name="Picture 8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83261" y="2212950"/>
            <a:ext cx="395288" cy="397611"/>
          </a:xfrm>
          <a:prstGeom prst="rect">
            <a:avLst/>
          </a:prstGeom>
        </p:spPr>
      </p:pic>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15155" y="2235139"/>
            <a:ext cx="395288" cy="397611"/>
          </a:xfrm>
          <a:prstGeom prst="rect">
            <a:avLst/>
          </a:prstGeom>
        </p:spPr>
      </p:pic>
      <p:pic>
        <p:nvPicPr>
          <p:cNvPr id="90" name="Picture 8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72495" y="2625079"/>
            <a:ext cx="395288" cy="397611"/>
          </a:xfrm>
          <a:prstGeom prst="rect">
            <a:avLst/>
          </a:prstGeom>
        </p:spPr>
      </p:pic>
      <p:pic>
        <p:nvPicPr>
          <p:cNvPr id="91" name="Picture 9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06964" y="2601016"/>
            <a:ext cx="395288" cy="397611"/>
          </a:xfrm>
          <a:prstGeom prst="rect">
            <a:avLst/>
          </a:prstGeom>
        </p:spPr>
      </p:pic>
      <p:pic>
        <p:nvPicPr>
          <p:cNvPr id="92" name="Picture 9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38858" y="2623205"/>
            <a:ext cx="395288" cy="397611"/>
          </a:xfrm>
          <a:prstGeom prst="rect">
            <a:avLst/>
          </a:prstGeom>
        </p:spPr>
      </p:pic>
      <p:pic>
        <p:nvPicPr>
          <p:cNvPr id="93" name="Picture 9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75088" y="2625518"/>
            <a:ext cx="395288" cy="397611"/>
          </a:xfrm>
          <a:prstGeom prst="rect">
            <a:avLst/>
          </a:prstGeom>
        </p:spPr>
      </p:pic>
      <p:pic>
        <p:nvPicPr>
          <p:cNvPr id="94" name="Picture 9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22971" y="3042716"/>
            <a:ext cx="395288" cy="397611"/>
          </a:xfrm>
          <a:prstGeom prst="rect">
            <a:avLst/>
          </a:prstGeom>
        </p:spPr>
      </p:pic>
      <p:pic>
        <p:nvPicPr>
          <p:cNvPr id="95" name="Picture 9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7440" y="3018653"/>
            <a:ext cx="395288" cy="397611"/>
          </a:xfrm>
          <a:prstGeom prst="rect">
            <a:avLst/>
          </a:prstGeom>
        </p:spPr>
      </p:pic>
      <p:pic>
        <p:nvPicPr>
          <p:cNvPr id="96" name="Picture 9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89334" y="3040842"/>
            <a:ext cx="395288" cy="397611"/>
          </a:xfrm>
          <a:prstGeom prst="rect">
            <a:avLst/>
          </a:prstGeom>
        </p:spPr>
      </p:pic>
      <p:sp>
        <p:nvSpPr>
          <p:cNvPr id="97" name="Rectangle 58"/>
          <p:cNvSpPr>
            <a:spLocks noChangeArrowheads="1"/>
          </p:cNvSpPr>
          <p:nvPr/>
        </p:nvSpPr>
        <p:spPr bwMode="auto">
          <a:xfrm>
            <a:off x="7802867" y="3116234"/>
            <a:ext cx="6033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400" b="1" dirty="0"/>
              <a:t>4</a:t>
            </a:r>
          </a:p>
        </p:txBody>
      </p:sp>
      <p:sp>
        <p:nvSpPr>
          <p:cNvPr id="10" name="Oval 9"/>
          <p:cNvSpPr/>
          <p:nvPr/>
        </p:nvSpPr>
        <p:spPr>
          <a:xfrm>
            <a:off x="1302460" y="4463684"/>
            <a:ext cx="658601" cy="658601"/>
          </a:xfrm>
          <a:prstGeom prst="ellipse">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2180752" y="4463684"/>
            <a:ext cx="658601" cy="658601"/>
          </a:xfrm>
          <a:prstGeom prst="ellipse">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917639" y="5205304"/>
            <a:ext cx="658601" cy="658601"/>
          </a:xfrm>
          <a:prstGeom prst="ellipse">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794297" y="5205304"/>
            <a:ext cx="658601" cy="658601"/>
          </a:xfrm>
          <a:prstGeom prst="ellipse">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4379" y="2111096"/>
            <a:ext cx="758635" cy="645695"/>
          </a:xfrm>
          <a:prstGeom prst="rect">
            <a:avLst/>
          </a:prstGeom>
        </p:spPr>
      </p:pic>
      <p:pic>
        <p:nvPicPr>
          <p:cNvPr id="101" name="Picture 10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51671" y="2086563"/>
            <a:ext cx="758635" cy="645695"/>
          </a:xfrm>
          <a:prstGeom prst="rect">
            <a:avLst/>
          </a:prstGeom>
        </p:spPr>
      </p:pic>
      <p:pic>
        <p:nvPicPr>
          <p:cNvPr id="102" name="Picture 10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46939" y="4484979"/>
            <a:ext cx="758635" cy="645695"/>
          </a:xfrm>
          <a:prstGeom prst="rect">
            <a:avLst/>
          </a:prstGeom>
        </p:spPr>
      </p:pic>
      <p:pic>
        <p:nvPicPr>
          <p:cNvPr id="103" name="Picture 10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23616" y="2218178"/>
            <a:ext cx="402144" cy="342276"/>
          </a:xfrm>
          <a:prstGeom prst="rect">
            <a:avLst/>
          </a:prstGeom>
        </p:spPr>
      </p:pic>
      <p:pic>
        <p:nvPicPr>
          <p:cNvPr id="104" name="Picture 10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232446" y="2227885"/>
            <a:ext cx="402144" cy="342276"/>
          </a:xfrm>
          <a:prstGeom prst="rect">
            <a:avLst/>
          </a:prstGeom>
        </p:spPr>
      </p:pic>
      <p:pic>
        <p:nvPicPr>
          <p:cNvPr id="105" name="Picture 10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29614" y="2213028"/>
            <a:ext cx="402144" cy="342276"/>
          </a:xfrm>
          <a:prstGeom prst="rect">
            <a:avLst/>
          </a:prstGeom>
        </p:spPr>
      </p:pic>
      <p:pic>
        <p:nvPicPr>
          <p:cNvPr id="106" name="Picture 10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396949" y="2608678"/>
            <a:ext cx="402144" cy="342276"/>
          </a:xfrm>
          <a:prstGeom prst="rect">
            <a:avLst/>
          </a:prstGeom>
        </p:spPr>
      </p:pic>
      <p:pic>
        <p:nvPicPr>
          <p:cNvPr id="107" name="Picture 10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99548" y="4465550"/>
            <a:ext cx="402144" cy="342276"/>
          </a:xfrm>
          <a:prstGeom prst="rect">
            <a:avLst/>
          </a:prstGeom>
        </p:spPr>
      </p:pic>
      <p:pic>
        <p:nvPicPr>
          <p:cNvPr id="108" name="Picture 10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55449" y="4468064"/>
            <a:ext cx="402144" cy="342276"/>
          </a:xfrm>
          <a:prstGeom prst="rect">
            <a:avLst/>
          </a:prstGeom>
        </p:spPr>
      </p:pic>
      <p:pic>
        <p:nvPicPr>
          <p:cNvPr id="109" name="Picture 10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23481" y="2236274"/>
            <a:ext cx="455619" cy="387790"/>
          </a:xfrm>
          <a:prstGeom prst="rect">
            <a:avLst/>
          </a:prstGeom>
        </p:spPr>
      </p:pic>
      <p:pic>
        <p:nvPicPr>
          <p:cNvPr id="110" name="Picture 10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74658" y="2213226"/>
            <a:ext cx="455619" cy="387790"/>
          </a:xfrm>
          <a:prstGeom prst="rect">
            <a:avLst/>
          </a:prstGeom>
        </p:spPr>
      </p:pic>
      <p:pic>
        <p:nvPicPr>
          <p:cNvPr id="111" name="Picture 11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99434" y="2246194"/>
            <a:ext cx="455619" cy="387790"/>
          </a:xfrm>
          <a:prstGeom prst="rect">
            <a:avLst/>
          </a:prstGeom>
        </p:spPr>
      </p:pic>
      <p:pic>
        <p:nvPicPr>
          <p:cNvPr id="112" name="Picture 11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952319" y="2632750"/>
            <a:ext cx="455619" cy="387790"/>
          </a:xfrm>
          <a:prstGeom prst="rect">
            <a:avLst/>
          </a:prstGeom>
        </p:spPr>
      </p:pic>
      <p:pic>
        <p:nvPicPr>
          <p:cNvPr id="113" name="Picture 1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90018" y="2618219"/>
            <a:ext cx="455619" cy="387790"/>
          </a:xfrm>
          <a:prstGeom prst="rect">
            <a:avLst/>
          </a:prstGeom>
        </p:spPr>
      </p:pic>
      <p:pic>
        <p:nvPicPr>
          <p:cNvPr id="114" name="Picture 1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12378" y="2653052"/>
            <a:ext cx="455619" cy="387790"/>
          </a:xfrm>
          <a:prstGeom prst="rect">
            <a:avLst/>
          </a:prstGeom>
        </p:spPr>
      </p:pic>
      <p:pic>
        <p:nvPicPr>
          <p:cNvPr id="115" name="Picture 1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05644" y="4399497"/>
            <a:ext cx="455619" cy="387790"/>
          </a:xfrm>
          <a:prstGeom prst="rect">
            <a:avLst/>
          </a:prstGeom>
        </p:spPr>
      </p:pic>
      <p:pic>
        <p:nvPicPr>
          <p:cNvPr id="116" name="Picture 11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03429" y="4385617"/>
            <a:ext cx="455619" cy="387790"/>
          </a:xfrm>
          <a:prstGeom prst="rect">
            <a:avLst/>
          </a:prstGeom>
        </p:spPr>
      </p:pic>
      <p:pic>
        <p:nvPicPr>
          <p:cNvPr id="117" name="Picture 11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725633" y="4376834"/>
            <a:ext cx="455619" cy="387790"/>
          </a:xfrm>
          <a:prstGeom prst="rect">
            <a:avLst/>
          </a:prstGeom>
        </p:spPr>
      </p:pic>
      <p:pic>
        <p:nvPicPr>
          <p:cNvPr id="118" name="Picture 1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05643" y="4814958"/>
            <a:ext cx="455619" cy="387790"/>
          </a:xfrm>
          <a:prstGeom prst="rect">
            <a:avLst/>
          </a:prstGeom>
        </p:spPr>
      </p:pic>
      <p:pic>
        <p:nvPicPr>
          <p:cNvPr id="119" name="Picture 11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09975" y="4807826"/>
            <a:ext cx="455619" cy="387790"/>
          </a:xfrm>
          <a:prstGeom prst="rect">
            <a:avLst/>
          </a:prstGeom>
        </p:spPr>
      </p:pic>
      <p:pic>
        <p:nvPicPr>
          <p:cNvPr id="120" name="Picture 11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741895" y="4821077"/>
            <a:ext cx="455619" cy="387790"/>
          </a:xfrm>
          <a:prstGeom prst="rect">
            <a:avLst/>
          </a:prstGeom>
        </p:spPr>
      </p:pic>
      <p:pic>
        <p:nvPicPr>
          <p:cNvPr id="121" name="Picture 1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34399" y="5248771"/>
            <a:ext cx="455619" cy="387790"/>
          </a:xfrm>
          <a:prstGeom prst="rect">
            <a:avLst/>
          </a:prstGeom>
        </p:spPr>
      </p:pic>
    </p:spTree>
    <p:extLst>
      <p:ext uri="{BB962C8B-B14F-4D97-AF65-F5344CB8AC3E}">
        <p14:creationId xmlns:p14="http://schemas.microsoft.com/office/powerpoint/2010/main" val="3746382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89"/>
                                        </p:tgtEl>
                                      </p:cBhvr>
                                    </p:animEffect>
                                    <p:set>
                                      <p:cBhvr>
                                        <p:cTn id="7" dur="1" fill="hold">
                                          <p:stCondLst>
                                            <p:cond delay="499"/>
                                          </p:stCondLst>
                                        </p:cTn>
                                        <p:tgtEl>
                                          <p:spTgt spid="8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par>
                                <p:cTn id="14" presetID="10" presetClass="entr" presetSubtype="0" fill="hold"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500"/>
                                        <p:tgtEl>
                                          <p:spTgt spid="111"/>
                                        </p:tgtEl>
                                      </p:cBhvr>
                                    </p:animEffect>
                                  </p:childTnLst>
                                </p:cTn>
                              </p:par>
                              <p:par>
                                <p:cTn id="17" presetID="10"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10" presetClass="entr" presetSubtype="0"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10" presetClass="entr" presetSubtype="0"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500"/>
                                        <p:tgtEl>
                                          <p:spTgt spid="114"/>
                                        </p:tgtEl>
                                      </p:cBhvr>
                                    </p:animEffect>
                                  </p:childTnLst>
                                </p:cTn>
                              </p:par>
                              <p:par>
                                <p:cTn id="26" presetID="10" presetClass="entr" presetSubtype="0"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fade">
                                      <p:cBhvr>
                                        <p:cTn id="28" dur="500"/>
                                        <p:tgtEl>
                                          <p:spTgt spid="115"/>
                                        </p:tgtEl>
                                      </p:cBhvr>
                                    </p:animEffect>
                                  </p:childTnLst>
                                </p:cTn>
                              </p:par>
                              <p:par>
                                <p:cTn id="29" presetID="10"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par>
                                <p:cTn id="32" presetID="10" presetClass="entr" presetSubtype="0" fill="hold"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500"/>
                                        <p:tgtEl>
                                          <p:spTgt spid="117"/>
                                        </p:tgtEl>
                                      </p:cBhvr>
                                    </p:animEffect>
                                  </p:childTnLst>
                                </p:cTn>
                              </p:par>
                              <p:par>
                                <p:cTn id="35" presetID="10" presetClass="entr" presetSubtype="0" fill="hold"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500"/>
                                        <p:tgtEl>
                                          <p:spTgt spid="118"/>
                                        </p:tgtEl>
                                      </p:cBhvr>
                                    </p:animEffect>
                                  </p:childTnLst>
                                </p:cTn>
                              </p:par>
                              <p:par>
                                <p:cTn id="38" presetID="10" presetClass="entr" presetSubtype="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par>
                                <p:cTn id="41" presetID="10"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500"/>
                                        <p:tgtEl>
                                          <p:spTgt spid="120"/>
                                        </p:tgtEl>
                                      </p:cBhvr>
                                    </p:animEffect>
                                  </p:childTnLst>
                                </p:cTn>
                              </p:par>
                              <p:par>
                                <p:cTn id="44" presetID="10" presetClass="entr" presetSubtype="0" fill="hold"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500"/>
                                        <p:tgtEl>
                                          <p:spTgt spid="1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nextCondLst>
                <p:cond evt="onClick" delay="0">
                  <p:tgtEl>
                    <p:spTgt spid="89"/>
                  </p:tgtEl>
                </p:cond>
              </p:nextCondLst>
            </p:seq>
            <p:seq concurrent="1" nextAc="seek">
              <p:cTn id="53" restart="whenNotActive" fill="hold" evtFilter="cancelBubble" nodeType="interactiveSeq">
                <p:stCondLst>
                  <p:cond evt="onClick" delay="0">
                    <p:tgtEl>
                      <p:spTgt spid="7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0" presetClass="exit" presetSubtype="0" fill="hold" grpId="0" nodeType="afterEffect">
                                  <p:stCondLst>
                                    <p:cond delay="0"/>
                                  </p:stCondLst>
                                  <p:childTnLst>
                                    <p:animEffect transition="out" filter="fade">
                                      <p:cBhvr>
                                        <p:cTn id="57" dur="500"/>
                                        <p:tgtEl>
                                          <p:spTgt spid="72"/>
                                        </p:tgtEl>
                                      </p:cBhvr>
                                    </p:animEffect>
                                    <p:set>
                                      <p:cBhvr>
                                        <p:cTn id="58" dur="1" fill="hold">
                                          <p:stCondLst>
                                            <p:cond delay="499"/>
                                          </p:stCondLst>
                                        </p:cTn>
                                        <p:tgtEl>
                                          <p:spTgt spid="72"/>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par>
                                <p:cTn id="65" presetID="10" presetClass="entr" presetSubtype="0" fill="hold"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500"/>
                                        <p:tgtEl>
                                          <p:spTgt spid="10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childTnLst>
              </p:cTn>
              <p:nextCondLst>
                <p:cond evt="onClick" delay="0">
                  <p:tgtEl>
                    <p:spTgt spid="72"/>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after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07"/>
                                        </p:tgtEl>
                                        <p:attrNameLst>
                                          <p:attrName>style.visibility</p:attrName>
                                        </p:attrNameLst>
                                      </p:cBhvr>
                                      <p:to>
                                        <p:strVal val="visible"/>
                                      </p:to>
                                    </p:set>
                                    <p:animEffect transition="in" filter="fade">
                                      <p:cBhvr>
                                        <p:cTn id="82" dur="500"/>
                                        <p:tgtEl>
                                          <p:spTgt spid="107"/>
                                        </p:tgtEl>
                                      </p:cBhvr>
                                    </p:animEffect>
                                  </p:childTnLst>
                                </p:cTn>
                              </p:par>
                              <p:par>
                                <p:cTn id="83" presetID="10" presetClass="entr" presetSubtype="0" fill="hold" nodeType="with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fade">
                                      <p:cBhvr>
                                        <p:cTn id="85" dur="500"/>
                                        <p:tgtEl>
                                          <p:spTgt spid="108"/>
                                        </p:tgtEl>
                                      </p:cBhvr>
                                    </p:animEffect>
                                  </p:childTnLst>
                                </p:cTn>
                              </p:par>
                              <p:par>
                                <p:cTn id="86" presetID="10" presetClass="entr" presetSubtype="0" fill="hold" nodeType="withEffect">
                                  <p:stCondLst>
                                    <p:cond delay="0"/>
                                  </p:stCondLst>
                                  <p:childTnLst>
                                    <p:set>
                                      <p:cBhvr>
                                        <p:cTn id="87" dur="1" fill="hold">
                                          <p:stCondLst>
                                            <p:cond delay="0"/>
                                          </p:stCondLst>
                                        </p:cTn>
                                        <p:tgtEl>
                                          <p:spTgt spid="103"/>
                                        </p:tgtEl>
                                        <p:attrNameLst>
                                          <p:attrName>style.visibility</p:attrName>
                                        </p:attrNameLst>
                                      </p:cBhvr>
                                      <p:to>
                                        <p:strVal val="visible"/>
                                      </p:to>
                                    </p:set>
                                    <p:animEffect transition="in" filter="fade">
                                      <p:cBhvr>
                                        <p:cTn id="88" dur="500"/>
                                        <p:tgtEl>
                                          <p:spTgt spid="103"/>
                                        </p:tgtEl>
                                      </p:cBhvr>
                                    </p:animEffect>
                                  </p:childTnLst>
                                </p:cTn>
                              </p:par>
                              <p:par>
                                <p:cTn id="89" presetID="10" presetClass="entr" presetSubtype="0" fill="hold"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500"/>
                                        <p:tgtEl>
                                          <p:spTgt spid="104"/>
                                        </p:tgtEl>
                                      </p:cBhvr>
                                    </p:animEffect>
                                  </p:childTnLst>
                                </p:cTn>
                              </p:par>
                              <p:par>
                                <p:cTn id="92" presetID="10" presetClass="entr" presetSubtype="0" fill="hold" nodeType="with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par>
                                <p:cTn id="95" presetID="10" presetClass="entr" presetSubtype="0" fill="hold" nodeType="with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500"/>
                                        <p:tgtEl>
                                          <p:spTgt spid="10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childTnLst>
                          </p:cTn>
                        </p:par>
                      </p:childTnLst>
                    </p:cTn>
                  </p:par>
                </p:childTnLst>
              </p:cTn>
              <p:nextCondLst>
                <p:cond evt="onClick" delay="0">
                  <p:tgtEl>
                    <p:spTgt spid="25"/>
                  </p:tgtEl>
                </p:cond>
              </p:nextCondLst>
            </p:seq>
          </p:childTnLst>
        </p:cTn>
      </p:par>
    </p:tnLst>
    <p:bldLst>
      <p:bldP spid="89" grpId="0" animBg="1"/>
      <p:bldP spid="72" grpId="0" animBg="1"/>
      <p:bldP spid="28" grpId="0"/>
      <p:bldP spid="21" grpId="0"/>
      <p:bldP spid="23" grpId="0"/>
      <p:bldP spid="25" grpId="0" animBg="1"/>
      <p:bldP spid="27" grpId="0"/>
      <p:bldP spid="38" grpId="0"/>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2">
            <a:extLst/>
          </p:cNvPr>
          <p:cNvSpPr/>
          <p:nvPr/>
        </p:nvSpPr>
        <p:spPr>
          <a:xfrm>
            <a:off x="5874128" y="893247"/>
            <a:ext cx="2514222" cy="5185292"/>
          </a:xfrm>
          <a:prstGeom prst="roundRect">
            <a:avLst>
              <a:gd name="adj" fmla="val 14357"/>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a:lstStyle/>
          <a:p>
            <a:pPr algn="ctr"/>
            <a:endParaRPr lang="en-GB" dirty="0">
              <a:solidFill>
                <a:schemeClr val="tx1"/>
              </a:solidFill>
            </a:endParaRPr>
          </a:p>
          <a:p>
            <a:pPr algn="ctr"/>
            <a:r>
              <a:rPr lang="en-GB" sz="2000" dirty="0">
                <a:solidFill>
                  <a:schemeClr val="tx1"/>
                </a:solidFill>
              </a:rPr>
              <a:t>Complete these sums.</a:t>
            </a:r>
          </a:p>
          <a:p>
            <a:pPr marL="0" indent="0" algn="ctr">
              <a:buNone/>
            </a:pPr>
            <a:endParaRPr lang="en-GB" sz="1600" dirty="0">
              <a:solidFill>
                <a:schemeClr val="tx1"/>
              </a:solidFill>
            </a:endParaRPr>
          </a:p>
          <a:p>
            <a:pPr marL="0" indent="0" algn="ctr">
              <a:buNone/>
            </a:pPr>
            <a:r>
              <a:rPr lang="en-GB" sz="2000" dirty="0">
                <a:solidFill>
                  <a:schemeClr val="tx1"/>
                </a:solidFill>
              </a:rPr>
              <a:t>10-3=</a:t>
            </a:r>
          </a:p>
          <a:p>
            <a:pPr marL="0" indent="0" algn="ctr">
              <a:buNone/>
            </a:pPr>
            <a:endParaRPr lang="en-GB" sz="2000" dirty="0">
              <a:solidFill>
                <a:schemeClr val="tx1"/>
              </a:solidFill>
            </a:endParaRPr>
          </a:p>
          <a:p>
            <a:pPr marL="0" indent="0" algn="ctr">
              <a:buNone/>
            </a:pPr>
            <a:endParaRPr lang="en-GB" sz="2000" dirty="0">
              <a:solidFill>
                <a:schemeClr val="tx1"/>
              </a:solidFill>
            </a:endParaRPr>
          </a:p>
          <a:p>
            <a:pPr marL="0" indent="0" algn="ctr">
              <a:buNone/>
            </a:pPr>
            <a:endParaRPr lang="en-GB" sz="2000" dirty="0">
              <a:solidFill>
                <a:schemeClr val="tx1"/>
              </a:solidFill>
            </a:endParaRPr>
          </a:p>
          <a:p>
            <a:pPr marL="0" indent="0" algn="ctr">
              <a:buNone/>
            </a:pPr>
            <a:endParaRPr lang="en-GB" sz="2000" dirty="0">
              <a:solidFill>
                <a:schemeClr val="tx1"/>
              </a:solidFill>
            </a:endParaRPr>
          </a:p>
          <a:p>
            <a:pPr marL="0" indent="0" algn="ctr">
              <a:buNone/>
            </a:pPr>
            <a:r>
              <a:rPr lang="en-GB" sz="2000" dirty="0">
                <a:solidFill>
                  <a:schemeClr val="tx1"/>
                </a:solidFill>
              </a:rPr>
              <a:t>10-7=</a:t>
            </a:r>
          </a:p>
        </p:txBody>
      </p:sp>
      <p:sp>
        <p:nvSpPr>
          <p:cNvPr id="70" name="Rounded Rectangle 49">
            <a:extLst/>
          </p:cNvPr>
          <p:cNvSpPr/>
          <p:nvPr/>
        </p:nvSpPr>
        <p:spPr>
          <a:xfrm>
            <a:off x="3294968" y="893248"/>
            <a:ext cx="2436592" cy="5155333"/>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dirty="0">
              <a:solidFill>
                <a:schemeClr val="tx1"/>
              </a:solidFill>
            </a:endParaRPr>
          </a:p>
          <a:p>
            <a:pPr algn="ctr"/>
            <a:r>
              <a:rPr lang="en-GB" sz="2000" dirty="0">
                <a:solidFill>
                  <a:schemeClr val="tx1"/>
                </a:solidFill>
              </a:rPr>
              <a:t>Complete these sums.</a:t>
            </a:r>
          </a:p>
          <a:p>
            <a:pPr algn="ctr"/>
            <a:endParaRPr lang="en-GB" sz="2000" dirty="0">
              <a:solidFill>
                <a:schemeClr val="tx1"/>
              </a:solidFill>
            </a:endParaRPr>
          </a:p>
          <a:p>
            <a:pPr algn="ctr"/>
            <a:r>
              <a:rPr lang="en-GB" sz="2000" dirty="0">
                <a:solidFill>
                  <a:schemeClr val="tx1"/>
                </a:solidFill>
              </a:rPr>
              <a:t>10-5=</a:t>
            </a:r>
          </a:p>
          <a:p>
            <a:pPr algn="ctr"/>
            <a:endParaRPr lang="en-GB" sz="2000" dirty="0">
              <a:solidFill>
                <a:schemeClr val="tx1"/>
              </a:solidFill>
            </a:endParaRPr>
          </a:p>
          <a:p>
            <a:pPr algn="ctr"/>
            <a:endParaRPr lang="en-GB" sz="2000" dirty="0">
              <a:solidFill>
                <a:schemeClr val="tx1"/>
              </a:solidFill>
            </a:endParaRPr>
          </a:p>
          <a:p>
            <a:pPr algn="ctr"/>
            <a:endParaRPr lang="en-GB" sz="2000" dirty="0">
              <a:solidFill>
                <a:schemeClr val="tx1"/>
              </a:solidFill>
            </a:endParaRPr>
          </a:p>
          <a:p>
            <a:pPr algn="ctr"/>
            <a:endParaRPr lang="en-GB" sz="2000" dirty="0">
              <a:solidFill>
                <a:schemeClr val="tx1"/>
              </a:solidFill>
            </a:endParaRPr>
          </a:p>
          <a:p>
            <a:pPr algn="ctr"/>
            <a:r>
              <a:rPr lang="en-GB" sz="2000" dirty="0">
                <a:solidFill>
                  <a:schemeClr val="tx1"/>
                </a:solidFill>
              </a:rPr>
              <a:t>10-1=</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sz="2000" dirty="0">
              <a:solidFill>
                <a:schemeClr val="tx1"/>
              </a:solidFill>
            </a:endParaRPr>
          </a:p>
        </p:txBody>
      </p:sp>
      <p:sp>
        <p:nvSpPr>
          <p:cNvPr id="71" name="Rounded Rectangle 2">
            <a:extLst/>
          </p:cNvPr>
          <p:cNvSpPr/>
          <p:nvPr/>
        </p:nvSpPr>
        <p:spPr>
          <a:xfrm>
            <a:off x="752670" y="893247"/>
            <a:ext cx="2396631" cy="5155334"/>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dirty="0">
              <a:solidFill>
                <a:schemeClr val="tx1"/>
              </a:solidFill>
            </a:endParaRPr>
          </a:p>
          <a:p>
            <a:pPr algn="ctr"/>
            <a:r>
              <a:rPr lang="en-GB" sz="2000" dirty="0">
                <a:solidFill>
                  <a:schemeClr val="tx1"/>
                </a:solidFill>
              </a:rPr>
              <a:t>Complete these sums.</a:t>
            </a:r>
          </a:p>
          <a:p>
            <a:pPr algn="ctr"/>
            <a:endParaRPr lang="en-GB" sz="2000" dirty="0">
              <a:solidFill>
                <a:schemeClr val="tx1"/>
              </a:solidFill>
            </a:endParaRPr>
          </a:p>
          <a:p>
            <a:pPr algn="ctr"/>
            <a:r>
              <a:rPr lang="en-GB" sz="2000" dirty="0">
                <a:solidFill>
                  <a:schemeClr val="tx1"/>
                </a:solidFill>
              </a:rPr>
              <a:t>5-3=</a:t>
            </a:r>
          </a:p>
          <a:p>
            <a:pPr algn="ctr"/>
            <a:endParaRPr lang="en-GB" sz="2000" dirty="0">
              <a:solidFill>
                <a:schemeClr val="tx1"/>
              </a:solidFill>
            </a:endParaRPr>
          </a:p>
          <a:p>
            <a:pPr algn="ctr"/>
            <a:endParaRPr lang="en-GB" sz="2000" dirty="0">
              <a:solidFill>
                <a:schemeClr val="tx1"/>
              </a:solidFill>
            </a:endParaRPr>
          </a:p>
          <a:p>
            <a:pPr algn="ctr"/>
            <a:endParaRPr lang="en-GB" sz="2000" dirty="0">
              <a:solidFill>
                <a:schemeClr val="tx1"/>
              </a:solidFill>
            </a:endParaRPr>
          </a:p>
          <a:p>
            <a:pPr algn="ctr"/>
            <a:endParaRPr lang="en-GB" sz="2000" dirty="0">
              <a:solidFill>
                <a:schemeClr val="tx1"/>
              </a:solidFill>
            </a:endParaRPr>
          </a:p>
          <a:p>
            <a:pPr algn="ctr"/>
            <a:r>
              <a:rPr lang="en-GB" sz="2000" dirty="0">
                <a:solidFill>
                  <a:schemeClr val="tx1"/>
                </a:solidFill>
              </a:rPr>
              <a:t>5-4=</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sz="2000" dirty="0">
              <a:solidFill>
                <a:schemeClr val="tx1"/>
              </a:solidFill>
            </a:endParaRPr>
          </a:p>
        </p:txBody>
      </p:sp>
      <p:sp>
        <p:nvSpPr>
          <p:cNvPr id="89" name="Reveal Answer 1">
            <a:extLst/>
          </p:cNvPr>
          <p:cNvSpPr/>
          <p:nvPr/>
        </p:nvSpPr>
        <p:spPr>
          <a:xfrm>
            <a:off x="7053475" y="804929"/>
            <a:ext cx="1147908" cy="259580"/>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72" name="Reveal Answer 1">
            <a:extLst/>
          </p:cNvPr>
          <p:cNvSpPr/>
          <p:nvPr/>
        </p:nvSpPr>
        <p:spPr>
          <a:xfrm>
            <a:off x="1924157" y="809419"/>
            <a:ext cx="1147907" cy="254327"/>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28" name="Rectangle 58"/>
          <p:cNvSpPr>
            <a:spLocks noChangeArrowheads="1"/>
          </p:cNvSpPr>
          <p:nvPr/>
        </p:nvSpPr>
        <p:spPr bwMode="auto">
          <a:xfrm>
            <a:off x="7379581" y="3703949"/>
            <a:ext cx="603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000" b="1" dirty="0"/>
              <a:t>3</a:t>
            </a:r>
          </a:p>
        </p:txBody>
      </p:sp>
      <p:sp>
        <p:nvSpPr>
          <p:cNvPr id="21" name="Rectangle 58"/>
          <p:cNvSpPr>
            <a:spLocks noChangeArrowheads="1"/>
          </p:cNvSpPr>
          <p:nvPr/>
        </p:nvSpPr>
        <p:spPr bwMode="auto">
          <a:xfrm>
            <a:off x="2072727" y="3745139"/>
            <a:ext cx="674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000" b="1" dirty="0"/>
              <a:t>1</a:t>
            </a:r>
          </a:p>
        </p:txBody>
      </p:sp>
      <p:sp>
        <p:nvSpPr>
          <p:cNvPr id="23" name="Rectangle 58"/>
          <p:cNvSpPr>
            <a:spLocks noChangeArrowheads="1"/>
          </p:cNvSpPr>
          <p:nvPr/>
        </p:nvSpPr>
        <p:spPr bwMode="auto">
          <a:xfrm>
            <a:off x="4606158" y="3745139"/>
            <a:ext cx="865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000" b="1" dirty="0"/>
              <a:t>9</a:t>
            </a:r>
          </a:p>
        </p:txBody>
      </p:sp>
      <p:sp>
        <p:nvSpPr>
          <p:cNvPr id="25" name="Reveal Answer 1">
            <a:extLst/>
          </p:cNvPr>
          <p:cNvSpPr/>
          <p:nvPr/>
        </p:nvSpPr>
        <p:spPr>
          <a:xfrm>
            <a:off x="4379263" y="809420"/>
            <a:ext cx="1147907" cy="254792"/>
          </a:xfrm>
          <a:prstGeom prst="roundRect">
            <a:avLst>
              <a:gd name="adj" fmla="val 50000"/>
            </a:avLst>
          </a:prstGeom>
          <a:solidFill>
            <a:srgbClr val="0076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29" name="Oval 28">
            <a:extLst>
              <a:ext uri="{FF2B5EF4-FFF2-40B4-BE49-F238E27FC236}">
                <a16:creationId xmlns:a16="http://schemas.microsoft.com/office/drawing/2014/main" id="{D8C68DBE-5FA3-4724-9C76-72AB572F0339}"/>
              </a:ext>
            </a:extLst>
          </p:cNvPr>
          <p:cNvSpPr/>
          <p:nvPr/>
        </p:nvSpPr>
        <p:spPr>
          <a:xfrm>
            <a:off x="2901049" y="75202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8C68DBE-5FA3-4724-9C76-72AB572F0339}"/>
              </a:ext>
            </a:extLst>
          </p:cNvPr>
          <p:cNvSpPr/>
          <p:nvPr/>
        </p:nvSpPr>
        <p:spPr>
          <a:xfrm>
            <a:off x="5357593" y="752021"/>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D8C68DBE-5FA3-4724-9C76-72AB572F0339}"/>
              </a:ext>
            </a:extLst>
          </p:cNvPr>
          <p:cNvSpPr/>
          <p:nvPr/>
        </p:nvSpPr>
        <p:spPr>
          <a:xfrm>
            <a:off x="8031805" y="744958"/>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2"/>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34" name="Oval 33"/>
          <p:cNvSpPr/>
          <p:nvPr/>
        </p:nvSpPr>
        <p:spPr>
          <a:xfrm>
            <a:off x="531584" y="535434"/>
            <a:ext cx="215564" cy="21556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35" name="Round Single Corner Rectangle 34"/>
          <p:cNvSpPr/>
          <p:nvPr/>
        </p:nvSpPr>
        <p:spPr>
          <a:xfrm rot="10800000">
            <a:off x="7676441" y="-20231"/>
            <a:ext cx="1467559" cy="506497"/>
          </a:xfrm>
          <a:prstGeom prst="round1Rect">
            <a:avLst>
              <a:gd name="adj" fmla="val 5000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41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2 Day 5</a:t>
            </a:r>
          </a:p>
        </p:txBody>
      </p:sp>
      <p:sp>
        <p:nvSpPr>
          <p:cNvPr id="37" name="Rectangle 36">
            <a:hlinkClick r:id="rId3" action="ppaction://hlinksldjump"/>
            <a:extLst/>
          </p:cNvPr>
          <p:cNvSpPr/>
          <p:nvPr/>
        </p:nvSpPr>
        <p:spPr>
          <a:xfrm>
            <a:off x="507815"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3" name="Picture 32">
            <a:extLst>
              <a:ext uri="{FF2B5EF4-FFF2-40B4-BE49-F238E27FC236}">
                <a16:creationId xmlns:a16="http://schemas.microsoft.com/office/drawing/2014/main" id="{410A18FB-75F5-45C0-B069-2FADA7A304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275" y="635130"/>
            <a:ext cx="455926" cy="736017"/>
          </a:xfrm>
          <a:prstGeom prst="rect">
            <a:avLst/>
          </a:prstGeom>
        </p:spPr>
      </p:pic>
      <p:pic>
        <p:nvPicPr>
          <p:cNvPr id="41" name="Picture 40">
            <a:extLst>
              <a:ext uri="{FF2B5EF4-FFF2-40B4-BE49-F238E27FC236}">
                <a16:creationId xmlns:a16="http://schemas.microsoft.com/office/drawing/2014/main" id="{584CC39D-5BD0-4045-883F-BB0D702B7D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7315" y="631445"/>
            <a:ext cx="296597" cy="743383"/>
          </a:xfrm>
          <a:prstGeom prst="rect">
            <a:avLst/>
          </a:prstGeom>
        </p:spPr>
      </p:pic>
      <p:pic>
        <p:nvPicPr>
          <p:cNvPr id="42" name="Picture 41">
            <a:extLst>
              <a:ext uri="{FF2B5EF4-FFF2-40B4-BE49-F238E27FC236}">
                <a16:creationId xmlns:a16="http://schemas.microsoft.com/office/drawing/2014/main" id="{8EE01CDF-4D67-404D-8FFC-421C4196E0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5650" y="643333"/>
            <a:ext cx="376348" cy="732340"/>
          </a:xfrm>
          <a:prstGeom prst="rect">
            <a:avLst/>
          </a:prstGeom>
        </p:spPr>
      </p:pic>
      <p:sp>
        <p:nvSpPr>
          <p:cNvPr id="27" name="Rectangle 58"/>
          <p:cNvSpPr>
            <a:spLocks noChangeArrowheads="1"/>
          </p:cNvSpPr>
          <p:nvPr/>
        </p:nvSpPr>
        <p:spPr bwMode="auto">
          <a:xfrm>
            <a:off x="1832729" y="2210531"/>
            <a:ext cx="1154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000" b="1" dirty="0"/>
              <a:t>2</a:t>
            </a:r>
          </a:p>
        </p:txBody>
      </p:sp>
      <p:sp>
        <p:nvSpPr>
          <p:cNvPr id="38" name="Rectangle 58"/>
          <p:cNvSpPr>
            <a:spLocks noChangeArrowheads="1"/>
          </p:cNvSpPr>
          <p:nvPr/>
        </p:nvSpPr>
        <p:spPr bwMode="auto">
          <a:xfrm>
            <a:off x="4581543" y="2210531"/>
            <a:ext cx="865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2000" b="1" dirty="0"/>
              <a:t>5</a:t>
            </a:r>
          </a:p>
        </p:txBody>
      </p:sp>
      <p:sp>
        <p:nvSpPr>
          <p:cNvPr id="97" name="Rectangle 58"/>
          <p:cNvSpPr>
            <a:spLocks noChangeArrowheads="1"/>
          </p:cNvSpPr>
          <p:nvPr/>
        </p:nvSpPr>
        <p:spPr bwMode="auto">
          <a:xfrm>
            <a:off x="7379581" y="2191174"/>
            <a:ext cx="603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2000" b="1" dirty="0"/>
              <a:t>7</a:t>
            </a:r>
          </a:p>
        </p:txBody>
      </p:sp>
      <p:graphicFrame>
        <p:nvGraphicFramePr>
          <p:cNvPr id="26" name="Table 25"/>
          <p:cNvGraphicFramePr>
            <a:graphicFrameLocks noGrp="1"/>
          </p:cNvGraphicFramePr>
          <p:nvPr>
            <p:extLst>
              <p:ext uri="{D42A27DB-BD31-4B8C-83A1-F6EECF244321}">
                <p14:modId xmlns:p14="http://schemas.microsoft.com/office/powerpoint/2010/main" val="3977763425"/>
              </p:ext>
            </p:extLst>
          </p:nvPr>
        </p:nvGraphicFramePr>
        <p:xfrm>
          <a:off x="931609" y="2721089"/>
          <a:ext cx="2067965" cy="369646"/>
        </p:xfrm>
        <a:graphic>
          <a:graphicData uri="http://schemas.openxmlformats.org/drawingml/2006/table">
            <a:tbl>
              <a:tblPr firstRow="1" bandRow="1">
                <a:tableStyleId>{5C22544A-7EE6-4342-B048-85BDC9FD1C3A}</a:tableStyleId>
              </a:tblPr>
              <a:tblGrid>
                <a:gridCol w="413593">
                  <a:extLst>
                    <a:ext uri="{9D8B030D-6E8A-4147-A177-3AD203B41FA5}">
                      <a16:colId xmlns:a16="http://schemas.microsoft.com/office/drawing/2014/main" val="1700914479"/>
                    </a:ext>
                  </a:extLst>
                </a:gridCol>
                <a:gridCol w="413593">
                  <a:extLst>
                    <a:ext uri="{9D8B030D-6E8A-4147-A177-3AD203B41FA5}">
                      <a16:colId xmlns:a16="http://schemas.microsoft.com/office/drawing/2014/main" val="585795960"/>
                    </a:ext>
                  </a:extLst>
                </a:gridCol>
                <a:gridCol w="413593">
                  <a:extLst>
                    <a:ext uri="{9D8B030D-6E8A-4147-A177-3AD203B41FA5}">
                      <a16:colId xmlns:a16="http://schemas.microsoft.com/office/drawing/2014/main" val="2695416679"/>
                    </a:ext>
                  </a:extLst>
                </a:gridCol>
                <a:gridCol w="413593">
                  <a:extLst>
                    <a:ext uri="{9D8B030D-6E8A-4147-A177-3AD203B41FA5}">
                      <a16:colId xmlns:a16="http://schemas.microsoft.com/office/drawing/2014/main" val="4188440768"/>
                    </a:ext>
                  </a:extLst>
                </a:gridCol>
                <a:gridCol w="413593">
                  <a:extLst>
                    <a:ext uri="{9D8B030D-6E8A-4147-A177-3AD203B41FA5}">
                      <a16:colId xmlns:a16="http://schemas.microsoft.com/office/drawing/2014/main" val="3221836719"/>
                    </a:ext>
                  </a:extLst>
                </a:gridCol>
              </a:tblGrid>
              <a:tr h="369646">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2584554"/>
                  </a:ext>
                </a:extLst>
              </a:tr>
            </a:tbl>
          </a:graphicData>
        </a:graphic>
      </p:graphicFrame>
      <p:pic>
        <p:nvPicPr>
          <p:cNvPr id="39" name="Picture 38"/>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995883" y="2733738"/>
            <a:ext cx="312305" cy="344348"/>
          </a:xfrm>
          <a:prstGeom prst="rect">
            <a:avLst/>
          </a:prstGeom>
        </p:spPr>
      </p:pic>
      <p:pic>
        <p:nvPicPr>
          <p:cNvPr id="40" name="Picture 39"/>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408404" y="2733738"/>
            <a:ext cx="312305" cy="344348"/>
          </a:xfrm>
          <a:prstGeom prst="rect">
            <a:avLst/>
          </a:prstGeom>
        </p:spPr>
      </p:pic>
      <p:graphicFrame>
        <p:nvGraphicFramePr>
          <p:cNvPr id="46" name="Table 45"/>
          <p:cNvGraphicFramePr>
            <a:graphicFrameLocks noGrp="1"/>
          </p:cNvGraphicFramePr>
          <p:nvPr>
            <p:extLst>
              <p:ext uri="{D42A27DB-BD31-4B8C-83A1-F6EECF244321}">
                <p14:modId xmlns:p14="http://schemas.microsoft.com/office/powerpoint/2010/main" val="3959205238"/>
              </p:ext>
            </p:extLst>
          </p:nvPr>
        </p:nvGraphicFramePr>
        <p:xfrm>
          <a:off x="966114" y="4382221"/>
          <a:ext cx="2067965" cy="369646"/>
        </p:xfrm>
        <a:graphic>
          <a:graphicData uri="http://schemas.openxmlformats.org/drawingml/2006/table">
            <a:tbl>
              <a:tblPr firstRow="1" bandRow="1">
                <a:tableStyleId>{5C22544A-7EE6-4342-B048-85BDC9FD1C3A}</a:tableStyleId>
              </a:tblPr>
              <a:tblGrid>
                <a:gridCol w="413593">
                  <a:extLst>
                    <a:ext uri="{9D8B030D-6E8A-4147-A177-3AD203B41FA5}">
                      <a16:colId xmlns:a16="http://schemas.microsoft.com/office/drawing/2014/main" val="1700914479"/>
                    </a:ext>
                  </a:extLst>
                </a:gridCol>
                <a:gridCol w="413593">
                  <a:extLst>
                    <a:ext uri="{9D8B030D-6E8A-4147-A177-3AD203B41FA5}">
                      <a16:colId xmlns:a16="http://schemas.microsoft.com/office/drawing/2014/main" val="585795960"/>
                    </a:ext>
                  </a:extLst>
                </a:gridCol>
                <a:gridCol w="413593">
                  <a:extLst>
                    <a:ext uri="{9D8B030D-6E8A-4147-A177-3AD203B41FA5}">
                      <a16:colId xmlns:a16="http://schemas.microsoft.com/office/drawing/2014/main" val="2695416679"/>
                    </a:ext>
                  </a:extLst>
                </a:gridCol>
                <a:gridCol w="413593">
                  <a:extLst>
                    <a:ext uri="{9D8B030D-6E8A-4147-A177-3AD203B41FA5}">
                      <a16:colId xmlns:a16="http://schemas.microsoft.com/office/drawing/2014/main" val="4188440768"/>
                    </a:ext>
                  </a:extLst>
                </a:gridCol>
                <a:gridCol w="413593">
                  <a:extLst>
                    <a:ext uri="{9D8B030D-6E8A-4147-A177-3AD203B41FA5}">
                      <a16:colId xmlns:a16="http://schemas.microsoft.com/office/drawing/2014/main" val="3221836719"/>
                    </a:ext>
                  </a:extLst>
                </a:gridCol>
              </a:tblGrid>
              <a:tr h="369646">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marL="62555" marR="62555" marT="31278" marB="3127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2584554"/>
                  </a:ext>
                </a:extLst>
              </a:tr>
            </a:tbl>
          </a:graphicData>
        </a:graphic>
      </p:graphicFrame>
      <p:pic>
        <p:nvPicPr>
          <p:cNvPr id="47" name="Picture 46"/>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813909" y="2732770"/>
            <a:ext cx="312305" cy="344348"/>
          </a:xfrm>
          <a:prstGeom prst="rect">
            <a:avLst/>
          </a:prstGeom>
        </p:spPr>
      </p:pic>
      <p:pic>
        <p:nvPicPr>
          <p:cNvPr id="48" name="Picture 47"/>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234819" y="2732770"/>
            <a:ext cx="312305" cy="344348"/>
          </a:xfrm>
          <a:prstGeom prst="rect">
            <a:avLst/>
          </a:prstGeom>
        </p:spPr>
      </p:pic>
      <p:pic>
        <p:nvPicPr>
          <p:cNvPr id="49" name="Picture 48"/>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647340" y="2732770"/>
            <a:ext cx="312305" cy="344348"/>
          </a:xfrm>
          <a:prstGeom prst="rect">
            <a:avLst/>
          </a:prstGeom>
        </p:spPr>
      </p:pic>
      <p:pic>
        <p:nvPicPr>
          <p:cNvPr id="50" name="Picture 4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6376" y="4415476"/>
            <a:ext cx="308288" cy="305124"/>
          </a:xfrm>
          <a:prstGeom prst="rect">
            <a:avLst/>
          </a:prstGeom>
        </p:spPr>
      </p:pic>
      <p:pic>
        <p:nvPicPr>
          <p:cNvPr id="51" name="Picture 5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39278" y="4417672"/>
            <a:ext cx="308288" cy="305124"/>
          </a:xfrm>
          <a:prstGeom prst="rect">
            <a:avLst/>
          </a:prstGeom>
        </p:spPr>
      </p:pic>
      <p:pic>
        <p:nvPicPr>
          <p:cNvPr id="52" name="Picture 5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55619" y="4416519"/>
            <a:ext cx="308288" cy="305124"/>
          </a:xfrm>
          <a:prstGeom prst="rect">
            <a:avLst/>
          </a:prstGeom>
        </p:spPr>
      </p:pic>
      <p:pic>
        <p:nvPicPr>
          <p:cNvPr id="53" name="Picture 5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61743" y="4418715"/>
            <a:ext cx="308288" cy="305124"/>
          </a:xfrm>
          <a:prstGeom prst="rect">
            <a:avLst/>
          </a:prstGeom>
        </p:spPr>
      </p:pic>
      <p:pic>
        <p:nvPicPr>
          <p:cNvPr id="54" name="Picture 5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69908" y="4415476"/>
            <a:ext cx="308288" cy="305124"/>
          </a:xfrm>
          <a:prstGeom prst="rect">
            <a:avLst/>
          </a:prstGeom>
        </p:spPr>
      </p:pic>
      <p:graphicFrame>
        <p:nvGraphicFramePr>
          <p:cNvPr id="55" name="Table 54"/>
          <p:cNvGraphicFramePr>
            <a:graphicFrameLocks noGrp="1"/>
          </p:cNvGraphicFramePr>
          <p:nvPr>
            <p:extLst>
              <p:ext uri="{D42A27DB-BD31-4B8C-83A1-F6EECF244321}">
                <p14:modId xmlns:p14="http://schemas.microsoft.com/office/powerpoint/2010/main" val="761564035"/>
              </p:ext>
            </p:extLst>
          </p:nvPr>
        </p:nvGraphicFramePr>
        <p:xfrm>
          <a:off x="3505295" y="2717215"/>
          <a:ext cx="2046585" cy="731520"/>
        </p:xfrm>
        <a:graphic>
          <a:graphicData uri="http://schemas.openxmlformats.org/drawingml/2006/table">
            <a:tbl>
              <a:tblPr firstRow="1" bandRow="1">
                <a:tableStyleId>{5C22544A-7EE6-4342-B048-85BDC9FD1C3A}</a:tableStyleId>
              </a:tblPr>
              <a:tblGrid>
                <a:gridCol w="409317">
                  <a:extLst>
                    <a:ext uri="{9D8B030D-6E8A-4147-A177-3AD203B41FA5}">
                      <a16:colId xmlns:a16="http://schemas.microsoft.com/office/drawing/2014/main" val="3280663438"/>
                    </a:ext>
                  </a:extLst>
                </a:gridCol>
                <a:gridCol w="409317">
                  <a:extLst>
                    <a:ext uri="{9D8B030D-6E8A-4147-A177-3AD203B41FA5}">
                      <a16:colId xmlns:a16="http://schemas.microsoft.com/office/drawing/2014/main" val="3116043871"/>
                    </a:ext>
                  </a:extLst>
                </a:gridCol>
                <a:gridCol w="409317">
                  <a:extLst>
                    <a:ext uri="{9D8B030D-6E8A-4147-A177-3AD203B41FA5}">
                      <a16:colId xmlns:a16="http://schemas.microsoft.com/office/drawing/2014/main" val="3931921456"/>
                    </a:ext>
                  </a:extLst>
                </a:gridCol>
                <a:gridCol w="409317">
                  <a:extLst>
                    <a:ext uri="{9D8B030D-6E8A-4147-A177-3AD203B41FA5}">
                      <a16:colId xmlns:a16="http://schemas.microsoft.com/office/drawing/2014/main" val="2814082006"/>
                    </a:ext>
                  </a:extLst>
                </a:gridCol>
                <a:gridCol w="409317">
                  <a:extLst>
                    <a:ext uri="{9D8B030D-6E8A-4147-A177-3AD203B41FA5}">
                      <a16:colId xmlns:a16="http://schemas.microsoft.com/office/drawing/2014/main" val="3066008753"/>
                    </a:ext>
                  </a:extLst>
                </a:gridCol>
              </a:tblGrid>
              <a:tr h="296658">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296658">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513709376"/>
              </p:ext>
            </p:extLst>
          </p:nvPr>
        </p:nvGraphicFramePr>
        <p:xfrm>
          <a:off x="3505295" y="4415476"/>
          <a:ext cx="2046585" cy="731520"/>
        </p:xfrm>
        <a:graphic>
          <a:graphicData uri="http://schemas.openxmlformats.org/drawingml/2006/table">
            <a:tbl>
              <a:tblPr firstRow="1" bandRow="1">
                <a:tableStyleId>{5C22544A-7EE6-4342-B048-85BDC9FD1C3A}</a:tableStyleId>
              </a:tblPr>
              <a:tblGrid>
                <a:gridCol w="409317">
                  <a:extLst>
                    <a:ext uri="{9D8B030D-6E8A-4147-A177-3AD203B41FA5}">
                      <a16:colId xmlns:a16="http://schemas.microsoft.com/office/drawing/2014/main" val="3280663438"/>
                    </a:ext>
                  </a:extLst>
                </a:gridCol>
                <a:gridCol w="409317">
                  <a:extLst>
                    <a:ext uri="{9D8B030D-6E8A-4147-A177-3AD203B41FA5}">
                      <a16:colId xmlns:a16="http://schemas.microsoft.com/office/drawing/2014/main" val="3116043871"/>
                    </a:ext>
                  </a:extLst>
                </a:gridCol>
                <a:gridCol w="409317">
                  <a:extLst>
                    <a:ext uri="{9D8B030D-6E8A-4147-A177-3AD203B41FA5}">
                      <a16:colId xmlns:a16="http://schemas.microsoft.com/office/drawing/2014/main" val="3931921456"/>
                    </a:ext>
                  </a:extLst>
                </a:gridCol>
                <a:gridCol w="409317">
                  <a:extLst>
                    <a:ext uri="{9D8B030D-6E8A-4147-A177-3AD203B41FA5}">
                      <a16:colId xmlns:a16="http://schemas.microsoft.com/office/drawing/2014/main" val="2814082006"/>
                    </a:ext>
                  </a:extLst>
                </a:gridCol>
                <a:gridCol w="409317">
                  <a:extLst>
                    <a:ext uri="{9D8B030D-6E8A-4147-A177-3AD203B41FA5}">
                      <a16:colId xmlns:a16="http://schemas.microsoft.com/office/drawing/2014/main" val="3066008753"/>
                    </a:ext>
                  </a:extLst>
                </a:gridCol>
              </a:tblGrid>
              <a:tr h="296658">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296658">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pic>
        <p:nvPicPr>
          <p:cNvPr id="57" name="Picture 56"/>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519242" y="4415476"/>
            <a:ext cx="396033" cy="374260"/>
          </a:xfrm>
          <a:prstGeom prst="rect">
            <a:avLst/>
          </a:prstGeom>
        </p:spPr>
      </p:pic>
      <p:pic>
        <p:nvPicPr>
          <p:cNvPr id="58" name="Picture 57"/>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509165" y="2717215"/>
            <a:ext cx="406110" cy="384362"/>
          </a:xfrm>
          <a:prstGeom prst="rect">
            <a:avLst/>
          </a:prstGeom>
        </p:spPr>
      </p:pic>
      <p:pic>
        <p:nvPicPr>
          <p:cNvPr id="59" name="Picture 58"/>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519401" y="3088026"/>
            <a:ext cx="406110" cy="384362"/>
          </a:xfrm>
          <a:prstGeom prst="rect">
            <a:avLst/>
          </a:prstGeom>
        </p:spPr>
      </p:pic>
      <p:pic>
        <p:nvPicPr>
          <p:cNvPr id="60" name="Picture 59"/>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919875" y="2717215"/>
            <a:ext cx="406110" cy="384362"/>
          </a:xfrm>
          <a:prstGeom prst="rect">
            <a:avLst/>
          </a:prstGeom>
        </p:spPr>
      </p:pic>
      <p:pic>
        <p:nvPicPr>
          <p:cNvPr id="61" name="Picture 60"/>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930111" y="3088026"/>
            <a:ext cx="406110" cy="384362"/>
          </a:xfrm>
          <a:prstGeom prst="rect">
            <a:avLst/>
          </a:prstGeom>
        </p:spPr>
      </p:pic>
      <p:pic>
        <p:nvPicPr>
          <p:cNvPr id="62" name="Picture 61"/>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324868" y="2718729"/>
            <a:ext cx="406110" cy="384362"/>
          </a:xfrm>
          <a:prstGeom prst="rect">
            <a:avLst/>
          </a:prstGeom>
        </p:spPr>
      </p:pic>
      <p:pic>
        <p:nvPicPr>
          <p:cNvPr id="63" name="Picture 62"/>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335104" y="3089540"/>
            <a:ext cx="406110" cy="384362"/>
          </a:xfrm>
          <a:prstGeom prst="rect">
            <a:avLst/>
          </a:prstGeom>
        </p:spPr>
      </p:pic>
      <p:pic>
        <p:nvPicPr>
          <p:cNvPr id="64" name="Picture 63"/>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735578" y="2718729"/>
            <a:ext cx="406110" cy="384362"/>
          </a:xfrm>
          <a:prstGeom prst="rect">
            <a:avLst/>
          </a:prstGeom>
        </p:spPr>
      </p:pic>
      <p:pic>
        <p:nvPicPr>
          <p:cNvPr id="65" name="Picture 64"/>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745814" y="3089540"/>
            <a:ext cx="406110" cy="384362"/>
          </a:xfrm>
          <a:prstGeom prst="rect">
            <a:avLst/>
          </a:prstGeom>
        </p:spPr>
      </p:pic>
      <p:pic>
        <p:nvPicPr>
          <p:cNvPr id="66" name="Picture 65"/>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139826" y="2718776"/>
            <a:ext cx="406110" cy="384362"/>
          </a:xfrm>
          <a:prstGeom prst="rect">
            <a:avLst/>
          </a:prstGeom>
        </p:spPr>
      </p:pic>
      <p:pic>
        <p:nvPicPr>
          <p:cNvPr id="67" name="Picture 66"/>
          <p:cNvPicPr>
            <a:picLocks noChangeAspect="1"/>
          </p:cNvPicPr>
          <p:nvPr/>
        </p:nvPicPr>
        <p:blipFill rotWithShape="1">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150062" y="3089587"/>
            <a:ext cx="406110" cy="384362"/>
          </a:xfrm>
          <a:prstGeom prst="rect">
            <a:avLst/>
          </a:prstGeom>
        </p:spPr>
      </p:pic>
      <p:pic>
        <p:nvPicPr>
          <p:cNvPr id="68" name="Picture 67"/>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523640" y="4778834"/>
            <a:ext cx="396033" cy="374260"/>
          </a:xfrm>
          <a:prstGeom prst="rect">
            <a:avLst/>
          </a:prstGeom>
        </p:spPr>
      </p:pic>
      <p:pic>
        <p:nvPicPr>
          <p:cNvPr id="69" name="Picture 68"/>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940506" y="4409378"/>
            <a:ext cx="396033" cy="374260"/>
          </a:xfrm>
          <a:prstGeom prst="rect">
            <a:avLst/>
          </a:prstGeom>
        </p:spPr>
      </p:pic>
      <p:pic>
        <p:nvPicPr>
          <p:cNvPr id="73" name="Picture 72"/>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3944904" y="4772736"/>
            <a:ext cx="396033" cy="374260"/>
          </a:xfrm>
          <a:prstGeom prst="rect">
            <a:avLst/>
          </a:prstGeom>
        </p:spPr>
      </p:pic>
      <p:pic>
        <p:nvPicPr>
          <p:cNvPr id="74" name="Picture 73"/>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350486" y="4416781"/>
            <a:ext cx="396033" cy="374260"/>
          </a:xfrm>
          <a:prstGeom prst="rect">
            <a:avLst/>
          </a:prstGeom>
        </p:spPr>
      </p:pic>
      <p:pic>
        <p:nvPicPr>
          <p:cNvPr id="75" name="Picture 74"/>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354884" y="4780139"/>
            <a:ext cx="396033" cy="374260"/>
          </a:xfrm>
          <a:prstGeom prst="rect">
            <a:avLst/>
          </a:prstGeom>
        </p:spPr>
      </p:pic>
      <p:pic>
        <p:nvPicPr>
          <p:cNvPr id="76" name="Picture 75"/>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771750" y="4410683"/>
            <a:ext cx="396033" cy="374260"/>
          </a:xfrm>
          <a:prstGeom prst="rect">
            <a:avLst/>
          </a:prstGeom>
        </p:spPr>
      </p:pic>
      <p:pic>
        <p:nvPicPr>
          <p:cNvPr id="77" name="Picture 76"/>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776148" y="4774041"/>
            <a:ext cx="396033" cy="374260"/>
          </a:xfrm>
          <a:prstGeom prst="rect">
            <a:avLst/>
          </a:prstGeom>
        </p:spPr>
      </p:pic>
      <p:pic>
        <p:nvPicPr>
          <p:cNvPr id="78" name="Picture 77"/>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168197" y="4415778"/>
            <a:ext cx="396033" cy="374260"/>
          </a:xfrm>
          <a:prstGeom prst="rect">
            <a:avLst/>
          </a:prstGeom>
        </p:spPr>
      </p:pic>
      <p:pic>
        <p:nvPicPr>
          <p:cNvPr id="79" name="Picture 78"/>
          <p:cNvPicPr>
            <a:picLocks noChangeAspect="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172595" y="4779136"/>
            <a:ext cx="396033" cy="374260"/>
          </a:xfrm>
          <a:prstGeom prst="rect">
            <a:avLst/>
          </a:prstGeom>
        </p:spPr>
      </p:pic>
      <p:graphicFrame>
        <p:nvGraphicFramePr>
          <p:cNvPr id="80" name="Table 79"/>
          <p:cNvGraphicFramePr>
            <a:graphicFrameLocks noGrp="1"/>
          </p:cNvGraphicFramePr>
          <p:nvPr>
            <p:extLst>
              <p:ext uri="{D42A27DB-BD31-4B8C-83A1-F6EECF244321}">
                <p14:modId xmlns:p14="http://schemas.microsoft.com/office/powerpoint/2010/main" val="1543161666"/>
              </p:ext>
            </p:extLst>
          </p:nvPr>
        </p:nvGraphicFramePr>
        <p:xfrm>
          <a:off x="6125572" y="2704425"/>
          <a:ext cx="2046585" cy="731520"/>
        </p:xfrm>
        <a:graphic>
          <a:graphicData uri="http://schemas.openxmlformats.org/drawingml/2006/table">
            <a:tbl>
              <a:tblPr firstRow="1" bandRow="1">
                <a:tableStyleId>{5C22544A-7EE6-4342-B048-85BDC9FD1C3A}</a:tableStyleId>
              </a:tblPr>
              <a:tblGrid>
                <a:gridCol w="409317">
                  <a:extLst>
                    <a:ext uri="{9D8B030D-6E8A-4147-A177-3AD203B41FA5}">
                      <a16:colId xmlns:a16="http://schemas.microsoft.com/office/drawing/2014/main" val="3280663438"/>
                    </a:ext>
                  </a:extLst>
                </a:gridCol>
                <a:gridCol w="409317">
                  <a:extLst>
                    <a:ext uri="{9D8B030D-6E8A-4147-A177-3AD203B41FA5}">
                      <a16:colId xmlns:a16="http://schemas.microsoft.com/office/drawing/2014/main" val="3116043871"/>
                    </a:ext>
                  </a:extLst>
                </a:gridCol>
                <a:gridCol w="409317">
                  <a:extLst>
                    <a:ext uri="{9D8B030D-6E8A-4147-A177-3AD203B41FA5}">
                      <a16:colId xmlns:a16="http://schemas.microsoft.com/office/drawing/2014/main" val="3931921456"/>
                    </a:ext>
                  </a:extLst>
                </a:gridCol>
                <a:gridCol w="409317">
                  <a:extLst>
                    <a:ext uri="{9D8B030D-6E8A-4147-A177-3AD203B41FA5}">
                      <a16:colId xmlns:a16="http://schemas.microsoft.com/office/drawing/2014/main" val="2814082006"/>
                    </a:ext>
                  </a:extLst>
                </a:gridCol>
                <a:gridCol w="409317">
                  <a:extLst>
                    <a:ext uri="{9D8B030D-6E8A-4147-A177-3AD203B41FA5}">
                      <a16:colId xmlns:a16="http://schemas.microsoft.com/office/drawing/2014/main" val="3066008753"/>
                    </a:ext>
                  </a:extLst>
                </a:gridCol>
              </a:tblGrid>
              <a:tr h="296658">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296658">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724024658"/>
              </p:ext>
            </p:extLst>
          </p:nvPr>
        </p:nvGraphicFramePr>
        <p:xfrm>
          <a:off x="6113813" y="4382221"/>
          <a:ext cx="2046585" cy="731520"/>
        </p:xfrm>
        <a:graphic>
          <a:graphicData uri="http://schemas.openxmlformats.org/drawingml/2006/table">
            <a:tbl>
              <a:tblPr firstRow="1" bandRow="1">
                <a:tableStyleId>{5C22544A-7EE6-4342-B048-85BDC9FD1C3A}</a:tableStyleId>
              </a:tblPr>
              <a:tblGrid>
                <a:gridCol w="409317">
                  <a:extLst>
                    <a:ext uri="{9D8B030D-6E8A-4147-A177-3AD203B41FA5}">
                      <a16:colId xmlns:a16="http://schemas.microsoft.com/office/drawing/2014/main" val="3280663438"/>
                    </a:ext>
                  </a:extLst>
                </a:gridCol>
                <a:gridCol w="409317">
                  <a:extLst>
                    <a:ext uri="{9D8B030D-6E8A-4147-A177-3AD203B41FA5}">
                      <a16:colId xmlns:a16="http://schemas.microsoft.com/office/drawing/2014/main" val="3116043871"/>
                    </a:ext>
                  </a:extLst>
                </a:gridCol>
                <a:gridCol w="409317">
                  <a:extLst>
                    <a:ext uri="{9D8B030D-6E8A-4147-A177-3AD203B41FA5}">
                      <a16:colId xmlns:a16="http://schemas.microsoft.com/office/drawing/2014/main" val="3931921456"/>
                    </a:ext>
                  </a:extLst>
                </a:gridCol>
                <a:gridCol w="409317">
                  <a:extLst>
                    <a:ext uri="{9D8B030D-6E8A-4147-A177-3AD203B41FA5}">
                      <a16:colId xmlns:a16="http://schemas.microsoft.com/office/drawing/2014/main" val="2814082006"/>
                    </a:ext>
                  </a:extLst>
                </a:gridCol>
                <a:gridCol w="409317">
                  <a:extLst>
                    <a:ext uri="{9D8B030D-6E8A-4147-A177-3AD203B41FA5}">
                      <a16:colId xmlns:a16="http://schemas.microsoft.com/office/drawing/2014/main" val="3066008753"/>
                    </a:ext>
                  </a:extLst>
                </a:gridCol>
              </a:tblGrid>
              <a:tr h="296658">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37915"/>
                  </a:ext>
                </a:extLst>
              </a:tr>
              <a:tr h="296658">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253053"/>
                  </a:ext>
                </a:extLst>
              </a:tr>
            </a:tbl>
          </a:graphicData>
        </a:graphic>
      </p:graphicFrame>
      <p:pic>
        <p:nvPicPr>
          <p:cNvPr id="82" name="Picture 81"/>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090699" y="4373832"/>
            <a:ext cx="456318" cy="366768"/>
          </a:xfrm>
          <a:prstGeom prst="rect">
            <a:avLst/>
          </a:prstGeom>
        </p:spPr>
      </p:pic>
      <p:pic>
        <p:nvPicPr>
          <p:cNvPr id="83" name="Picture 82"/>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143516" y="2658445"/>
            <a:ext cx="378334" cy="442663"/>
          </a:xfrm>
          <a:prstGeom prst="rect">
            <a:avLst/>
          </a:prstGeom>
        </p:spPr>
      </p:pic>
      <p:pic>
        <p:nvPicPr>
          <p:cNvPr id="85" name="Picture 84"/>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152619" y="3029128"/>
            <a:ext cx="378334" cy="442663"/>
          </a:xfrm>
          <a:prstGeom prst="rect">
            <a:avLst/>
          </a:prstGeom>
        </p:spPr>
      </p:pic>
      <p:pic>
        <p:nvPicPr>
          <p:cNvPr id="86" name="Picture 85"/>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090699" y="4738198"/>
            <a:ext cx="456318" cy="366768"/>
          </a:xfrm>
          <a:prstGeom prst="rect">
            <a:avLst/>
          </a:prstGeom>
        </p:spPr>
      </p:pic>
      <p:pic>
        <p:nvPicPr>
          <p:cNvPr id="87" name="Picture 86"/>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46093" y="2658445"/>
            <a:ext cx="378334" cy="442663"/>
          </a:xfrm>
          <a:prstGeom prst="rect">
            <a:avLst/>
          </a:prstGeom>
        </p:spPr>
      </p:pic>
      <p:pic>
        <p:nvPicPr>
          <p:cNvPr id="88" name="Picture 87"/>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55196" y="3029128"/>
            <a:ext cx="378334" cy="442663"/>
          </a:xfrm>
          <a:prstGeom prst="rect">
            <a:avLst/>
          </a:prstGeom>
        </p:spPr>
      </p:pic>
      <p:pic>
        <p:nvPicPr>
          <p:cNvPr id="90" name="Picture 89"/>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954626" y="2661102"/>
            <a:ext cx="378334" cy="442663"/>
          </a:xfrm>
          <a:prstGeom prst="rect">
            <a:avLst/>
          </a:prstGeom>
        </p:spPr>
      </p:pic>
      <p:pic>
        <p:nvPicPr>
          <p:cNvPr id="91" name="Picture 90"/>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963729" y="3031785"/>
            <a:ext cx="378334" cy="442663"/>
          </a:xfrm>
          <a:prstGeom prst="rect">
            <a:avLst/>
          </a:prstGeom>
        </p:spPr>
      </p:pic>
      <p:pic>
        <p:nvPicPr>
          <p:cNvPr id="92" name="Picture 91"/>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357203" y="2661102"/>
            <a:ext cx="378334" cy="442663"/>
          </a:xfrm>
          <a:prstGeom prst="rect">
            <a:avLst/>
          </a:prstGeom>
        </p:spPr>
      </p:pic>
      <p:pic>
        <p:nvPicPr>
          <p:cNvPr id="93" name="Picture 92"/>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366306" y="3031785"/>
            <a:ext cx="378334" cy="442663"/>
          </a:xfrm>
          <a:prstGeom prst="rect">
            <a:avLst/>
          </a:prstGeom>
        </p:spPr>
      </p:pic>
      <p:pic>
        <p:nvPicPr>
          <p:cNvPr id="94" name="Picture 93"/>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777559" y="2662061"/>
            <a:ext cx="378334" cy="442663"/>
          </a:xfrm>
          <a:prstGeom prst="rect">
            <a:avLst/>
          </a:prstGeom>
        </p:spPr>
      </p:pic>
      <p:pic>
        <p:nvPicPr>
          <p:cNvPr id="95" name="Picture 94"/>
          <p:cNvPicPr>
            <a:picLocks noChangeAspect="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786662" y="3032744"/>
            <a:ext cx="378334" cy="442663"/>
          </a:xfrm>
          <a:prstGeom prst="rect">
            <a:avLst/>
          </a:prstGeom>
        </p:spPr>
      </p:pic>
      <p:pic>
        <p:nvPicPr>
          <p:cNvPr id="96" name="Picture 95"/>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03550" y="4373832"/>
            <a:ext cx="456318" cy="366768"/>
          </a:xfrm>
          <a:prstGeom prst="rect">
            <a:avLst/>
          </a:prstGeom>
        </p:spPr>
      </p:pic>
      <p:pic>
        <p:nvPicPr>
          <p:cNvPr id="98" name="Picture 97"/>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03550" y="4738198"/>
            <a:ext cx="456318" cy="366768"/>
          </a:xfrm>
          <a:prstGeom prst="rect">
            <a:avLst/>
          </a:prstGeom>
        </p:spPr>
      </p:pic>
      <p:pic>
        <p:nvPicPr>
          <p:cNvPr id="99" name="Picture 98"/>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908390" y="4374218"/>
            <a:ext cx="456318" cy="366768"/>
          </a:xfrm>
          <a:prstGeom prst="rect">
            <a:avLst/>
          </a:prstGeom>
        </p:spPr>
      </p:pic>
      <p:pic>
        <p:nvPicPr>
          <p:cNvPr id="100" name="Picture 99"/>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908390" y="4738584"/>
            <a:ext cx="456318" cy="366768"/>
          </a:xfrm>
          <a:prstGeom prst="rect">
            <a:avLst/>
          </a:prstGeom>
        </p:spPr>
      </p:pic>
      <p:pic>
        <p:nvPicPr>
          <p:cNvPr id="101" name="Picture 100"/>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321241" y="4374218"/>
            <a:ext cx="456318" cy="366768"/>
          </a:xfrm>
          <a:prstGeom prst="rect">
            <a:avLst/>
          </a:prstGeom>
        </p:spPr>
      </p:pic>
      <p:pic>
        <p:nvPicPr>
          <p:cNvPr id="102" name="Picture 101"/>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321241" y="4738584"/>
            <a:ext cx="456318" cy="366768"/>
          </a:xfrm>
          <a:prstGeom prst="rect">
            <a:avLst/>
          </a:prstGeom>
        </p:spPr>
      </p:pic>
      <p:pic>
        <p:nvPicPr>
          <p:cNvPr id="103" name="Picture 102"/>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726081" y="4377333"/>
            <a:ext cx="456318" cy="366768"/>
          </a:xfrm>
          <a:prstGeom prst="rect">
            <a:avLst/>
          </a:prstGeom>
        </p:spPr>
      </p:pic>
      <p:pic>
        <p:nvPicPr>
          <p:cNvPr id="104" name="Picture 103"/>
          <p:cNvPicPr>
            <a:picLocks noChangeAspect="1"/>
          </p:cNvPicPr>
          <p:nvPr/>
        </p:nvPicPr>
        <p:blipFill rotWithShape="1">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726081" y="4741699"/>
            <a:ext cx="456318" cy="366768"/>
          </a:xfrm>
          <a:prstGeom prst="rect">
            <a:avLst/>
          </a:prstGeom>
        </p:spPr>
      </p:pic>
    </p:spTree>
    <p:extLst>
      <p:ext uri="{BB962C8B-B14F-4D97-AF65-F5344CB8AC3E}">
        <p14:creationId xmlns:p14="http://schemas.microsoft.com/office/powerpoint/2010/main" val="264093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89"/>
                                        </p:tgtEl>
                                      </p:cBhvr>
                                    </p:animEffect>
                                    <p:set>
                                      <p:cBhvr>
                                        <p:cTn id="7" dur="1" fill="hold">
                                          <p:stCondLst>
                                            <p:cond delay="499"/>
                                          </p:stCondLst>
                                        </p:cTn>
                                        <p:tgtEl>
                                          <p:spTgt spid="8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xit" presetSubtype="0" fill="hold" nodeType="withEffect">
                                  <p:stCondLst>
                                    <p:cond delay="0"/>
                                  </p:stCondLst>
                                  <p:childTnLst>
                                    <p:animEffect transition="out" filter="fade">
                                      <p:cBhvr>
                                        <p:cTn id="15" dur="500"/>
                                        <p:tgtEl>
                                          <p:spTgt spid="83"/>
                                        </p:tgtEl>
                                      </p:cBhvr>
                                    </p:animEffect>
                                    <p:set>
                                      <p:cBhvr>
                                        <p:cTn id="16" dur="1" fill="hold">
                                          <p:stCondLst>
                                            <p:cond delay="499"/>
                                          </p:stCondLst>
                                        </p:cTn>
                                        <p:tgtEl>
                                          <p:spTgt spid="8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7"/>
                                        </p:tgtEl>
                                      </p:cBhvr>
                                    </p:animEffect>
                                    <p:set>
                                      <p:cBhvr>
                                        <p:cTn id="19" dur="1" fill="hold">
                                          <p:stCondLst>
                                            <p:cond delay="499"/>
                                          </p:stCondLst>
                                        </p:cTn>
                                        <p:tgtEl>
                                          <p:spTgt spid="8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90"/>
                                        </p:tgtEl>
                                      </p:cBhvr>
                                    </p:animEffect>
                                    <p:set>
                                      <p:cBhvr>
                                        <p:cTn id="22" dur="1" fill="hold">
                                          <p:stCondLst>
                                            <p:cond delay="499"/>
                                          </p:stCondLst>
                                        </p:cTn>
                                        <p:tgtEl>
                                          <p:spTgt spid="9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2"/>
                                        </p:tgtEl>
                                      </p:cBhvr>
                                    </p:animEffect>
                                    <p:set>
                                      <p:cBhvr>
                                        <p:cTn id="25" dur="1" fill="hold">
                                          <p:stCondLst>
                                            <p:cond delay="499"/>
                                          </p:stCondLst>
                                        </p:cTn>
                                        <p:tgtEl>
                                          <p:spTgt spid="8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6"/>
                                        </p:tgtEl>
                                      </p:cBhvr>
                                    </p:animEffect>
                                    <p:set>
                                      <p:cBhvr>
                                        <p:cTn id="28" dur="1" fill="hold">
                                          <p:stCondLst>
                                            <p:cond delay="499"/>
                                          </p:stCondLst>
                                        </p:cTn>
                                        <p:tgtEl>
                                          <p:spTgt spid="9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99"/>
                                        </p:tgtEl>
                                      </p:cBhvr>
                                    </p:animEffect>
                                    <p:set>
                                      <p:cBhvr>
                                        <p:cTn id="31" dur="1" fill="hold">
                                          <p:stCondLst>
                                            <p:cond delay="499"/>
                                          </p:stCondLst>
                                        </p:cTn>
                                        <p:tgtEl>
                                          <p:spTgt spid="9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1"/>
                                        </p:tgtEl>
                                      </p:cBhvr>
                                    </p:animEffect>
                                    <p:set>
                                      <p:cBhvr>
                                        <p:cTn id="34" dur="1" fill="hold">
                                          <p:stCondLst>
                                            <p:cond delay="499"/>
                                          </p:stCondLst>
                                        </p:cTn>
                                        <p:tgtEl>
                                          <p:spTgt spid="10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3"/>
                                        </p:tgtEl>
                                      </p:cBhvr>
                                    </p:animEffect>
                                    <p:set>
                                      <p:cBhvr>
                                        <p:cTn id="37" dur="1" fill="hold">
                                          <p:stCondLst>
                                            <p:cond delay="499"/>
                                          </p:stCondLst>
                                        </p:cTn>
                                        <p:tgtEl>
                                          <p:spTgt spid="10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6"/>
                                        </p:tgtEl>
                                      </p:cBhvr>
                                    </p:animEffect>
                                    <p:set>
                                      <p:cBhvr>
                                        <p:cTn id="40" dur="1" fill="hold">
                                          <p:stCondLst>
                                            <p:cond delay="499"/>
                                          </p:stCondLst>
                                        </p:cTn>
                                        <p:tgtEl>
                                          <p:spTgt spid="8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8"/>
                                        </p:tgtEl>
                                      </p:cBhvr>
                                    </p:animEffect>
                                    <p:set>
                                      <p:cBhvr>
                                        <p:cTn id="43"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44" restart="whenNotActive" fill="hold" evtFilter="cancelBubble" nodeType="interactiveSeq">
                <p:stCondLst>
                  <p:cond evt="onClick" delay="0">
                    <p:tgtEl>
                      <p:spTgt spid="7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afterEffect">
                                  <p:stCondLst>
                                    <p:cond delay="0"/>
                                  </p:stCondLst>
                                  <p:childTnLst>
                                    <p:animEffect transition="out" filter="fade">
                                      <p:cBhvr>
                                        <p:cTn id="48" dur="500"/>
                                        <p:tgtEl>
                                          <p:spTgt spid="72"/>
                                        </p:tgtEl>
                                      </p:cBhvr>
                                    </p:animEffect>
                                    <p:set>
                                      <p:cBhvr>
                                        <p:cTn id="49" dur="1" fill="hold">
                                          <p:stCondLst>
                                            <p:cond delay="499"/>
                                          </p:stCondLst>
                                        </p:cTn>
                                        <p:tgtEl>
                                          <p:spTgt spid="7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0"/>
                                        </p:tgtEl>
                                      </p:cBhvr>
                                    </p:animEffect>
                                    <p:set>
                                      <p:cBhvr>
                                        <p:cTn id="52" dur="1" fill="hold">
                                          <p:stCondLst>
                                            <p:cond delay="499"/>
                                          </p:stCondLst>
                                        </p:cTn>
                                        <p:tgtEl>
                                          <p:spTgt spid="5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2"/>
                                        </p:tgtEl>
                                      </p:cBhvr>
                                    </p:animEffect>
                                    <p:set>
                                      <p:cBhvr>
                                        <p:cTn id="58" dur="1" fill="hold">
                                          <p:stCondLst>
                                            <p:cond delay="499"/>
                                          </p:stCondLst>
                                        </p:cTn>
                                        <p:tgtEl>
                                          <p:spTgt spid="5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9"/>
                                        </p:tgtEl>
                                      </p:cBhvr>
                                    </p:animEffect>
                                    <p:set>
                                      <p:cBhvr>
                                        <p:cTn id="64" dur="1" fill="hold">
                                          <p:stCondLst>
                                            <p:cond delay="499"/>
                                          </p:stCondLst>
                                        </p:cTn>
                                        <p:tgtEl>
                                          <p:spTgt spid="3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0"/>
                                        </p:tgtEl>
                                      </p:cBhvr>
                                    </p:animEffect>
                                    <p:set>
                                      <p:cBhvr>
                                        <p:cTn id="67" dur="1" fill="hold">
                                          <p:stCondLst>
                                            <p:cond delay="499"/>
                                          </p:stCondLst>
                                        </p:cTn>
                                        <p:tgtEl>
                                          <p:spTgt spid="4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7"/>
                                        </p:tgtEl>
                                      </p:cBhvr>
                                    </p:animEffect>
                                    <p:set>
                                      <p:cBhvr>
                                        <p:cTn id="70" dur="1" fill="hold">
                                          <p:stCondLst>
                                            <p:cond delay="499"/>
                                          </p:stCondLst>
                                        </p:cTn>
                                        <p:tgtEl>
                                          <p:spTgt spid="4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nextCondLst>
                <p:cond evt="onClick" delay="0">
                  <p:tgtEl>
                    <p:spTgt spid="72"/>
                  </p:tgtEl>
                </p:cond>
              </p:nextCondLst>
            </p:seq>
            <p:seq concurrent="1" nextAc="seek">
              <p:cTn id="77" restart="whenNotActive" fill="hold" evtFilter="cancelBubble" nodeType="interactiveSeq">
                <p:stCondLst>
                  <p:cond evt="onClick" delay="0">
                    <p:tgtEl>
                      <p:spTgt spid="25"/>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grpId="0" nodeType="after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8"/>
                                        </p:tgtEl>
                                      </p:cBhvr>
                                    </p:animEffect>
                                    <p:set>
                                      <p:cBhvr>
                                        <p:cTn id="85" dur="1" fill="hold">
                                          <p:stCondLst>
                                            <p:cond delay="499"/>
                                          </p:stCondLst>
                                        </p:cTn>
                                        <p:tgtEl>
                                          <p:spTgt spid="5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0"/>
                                        </p:tgtEl>
                                      </p:cBhvr>
                                    </p:animEffect>
                                    <p:set>
                                      <p:cBhvr>
                                        <p:cTn id="88" dur="1" fill="hold">
                                          <p:stCondLst>
                                            <p:cond delay="499"/>
                                          </p:stCondLst>
                                        </p:cTn>
                                        <p:tgtEl>
                                          <p:spTgt spid="6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62"/>
                                        </p:tgtEl>
                                      </p:cBhvr>
                                    </p:animEffect>
                                    <p:set>
                                      <p:cBhvr>
                                        <p:cTn id="91" dur="1" fill="hold">
                                          <p:stCondLst>
                                            <p:cond delay="499"/>
                                          </p:stCondLst>
                                        </p:cTn>
                                        <p:tgtEl>
                                          <p:spTgt spid="6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4"/>
                                        </p:tgtEl>
                                      </p:cBhvr>
                                    </p:animEffect>
                                    <p:set>
                                      <p:cBhvr>
                                        <p:cTn id="94" dur="1" fill="hold">
                                          <p:stCondLst>
                                            <p:cond delay="499"/>
                                          </p:stCondLst>
                                        </p:cTn>
                                        <p:tgtEl>
                                          <p:spTgt spid="6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57"/>
                                        </p:tgtEl>
                                      </p:cBhvr>
                                    </p:animEffect>
                                    <p:set>
                                      <p:cBhvr>
                                        <p:cTn id="100" dur="1" fill="hold">
                                          <p:stCondLst>
                                            <p:cond delay="499"/>
                                          </p:stCondLst>
                                        </p:cTn>
                                        <p:tgtEl>
                                          <p:spTgt spid="57"/>
                                        </p:tgtEl>
                                        <p:attrNameLst>
                                          <p:attrName>style.visibility</p:attrName>
                                        </p:attrNameLst>
                                      </p:cBhvr>
                                      <p:to>
                                        <p:strVal val="hidden"/>
                                      </p:to>
                                    </p:set>
                                  </p:childTnLst>
                                </p:cTn>
                              </p:par>
                              <p:par>
                                <p:cTn id="101" presetID="10"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500"/>
                                        <p:tgtEl>
                                          <p:spTgt spid="23"/>
                                        </p:tgtEl>
                                      </p:cBhvr>
                                    </p:animEffect>
                                  </p:childTnLst>
                                </p:cTn>
                              </p:par>
                            </p:childTnLst>
                          </p:cTn>
                        </p:par>
                      </p:childTnLst>
                    </p:cTn>
                  </p:par>
                </p:childTnLst>
              </p:cTn>
              <p:nextCondLst>
                <p:cond evt="onClick" delay="0">
                  <p:tgtEl>
                    <p:spTgt spid="25"/>
                  </p:tgtEl>
                </p:cond>
              </p:nextCondLst>
            </p:seq>
          </p:childTnLst>
        </p:cTn>
      </p:par>
    </p:tnLst>
    <p:bldLst>
      <p:bldP spid="89" grpId="0" animBg="1"/>
      <p:bldP spid="72" grpId="0" animBg="1"/>
      <p:bldP spid="28" grpId="0"/>
      <p:bldP spid="21" grpId="0"/>
      <p:bldP spid="23" grpId="0"/>
      <p:bldP spid="25" grpId="0" animBg="1"/>
      <p:bldP spid="27" grpId="0"/>
      <p:bldP spid="38" grpId="0"/>
      <p:bldP spid="97"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arly level" id="{8E761C98-B053-4F4B-88B5-8286791FBCB1}" vid="{2075E087-EB7D-4D27-AEC0-23B38AC2EF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Maths Morning Starters Early Level</Template>
  <TotalTime>751</TotalTime>
  <Words>419</Words>
  <Application>Microsoft Office PowerPoint</Application>
  <PresentationFormat>On-screen Show (4:3)</PresentationFormat>
  <Paragraphs>143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Twinkl</vt:lpstr>
      <vt:lpstr>Sassoon Infant Rg</vt:lpstr>
      <vt:lpstr>Arial</vt:lpstr>
      <vt:lpstr>Twinkl SemiBold</vt:lpstr>
      <vt:lpstr>Office Theme</vt:lpstr>
      <vt:lpstr>PowerPoint Presentation</vt:lpstr>
      <vt:lpstr>Contents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Clough</dc:creator>
  <cp:lastModifiedBy>Karen Taylor</cp:lastModifiedBy>
  <cp:revision>54</cp:revision>
  <dcterms:created xsi:type="dcterms:W3CDTF">2019-10-15T09:56:56Z</dcterms:created>
  <dcterms:modified xsi:type="dcterms:W3CDTF">2021-02-08T14:24:23Z</dcterms:modified>
</cp:coreProperties>
</file>