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3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62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69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07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7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92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3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2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9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36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AAD27-9366-4687-AFF5-DE915EE8A61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0D4C2-8B07-4396-B35E-E4BBCFB88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7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50068" t="11189" r="11302" b="17759"/>
          <a:stretch/>
        </p:blipFill>
        <p:spPr bwMode="auto">
          <a:xfrm>
            <a:off x="2003460" y="0"/>
            <a:ext cx="834261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85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1273" t="9368" r="50528" b="16977"/>
          <a:stretch/>
        </p:blipFill>
        <p:spPr bwMode="auto">
          <a:xfrm>
            <a:off x="2751537" y="0"/>
            <a:ext cx="727604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0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282" y="672353"/>
            <a:ext cx="10775577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Comic Sans MS" panose="030F0702030302020204" pitchFamily="66" charset="0"/>
              </a:rPr>
              <a:t>What are fox cubs?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Comic Sans MS" panose="030F0702030302020204" pitchFamily="66" charset="0"/>
              </a:rPr>
              <a:t>What sort of noise is a ‘yap’?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Comic Sans MS" panose="030F0702030302020204" pitchFamily="66" charset="0"/>
              </a:rPr>
              <a:t>On page 8 &amp;9 who is duck talking too?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Comic Sans MS" panose="030F0702030302020204" pitchFamily="66" charset="0"/>
              </a:rPr>
              <a:t>What order do you put the sounds to make the word?</a:t>
            </a:r>
          </a:p>
          <a:p>
            <a:endParaRPr lang="en-GB" sz="3600" dirty="0" smtClean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 smtClean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1105" y="3711386"/>
            <a:ext cx="1030941" cy="10156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 smtClean="0">
                <a:latin typeface="Comic Sans MS" panose="030F0702030302020204" pitchFamily="66" charset="0"/>
              </a:rPr>
              <a:t>qu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294" y="3711386"/>
            <a:ext cx="1030941" cy="10156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199" y="3711385"/>
            <a:ext cx="1030941" cy="10156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 smtClean="0">
                <a:latin typeface="Comic Sans MS" panose="030F0702030302020204" pitchFamily="66" charset="0"/>
              </a:rPr>
              <a:t>ck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1317" y="-97088"/>
            <a:ext cx="5244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u="sng" dirty="0" smtClean="0">
                <a:latin typeface="Comic Sans MS" panose="030F0702030302020204" pitchFamily="66" charset="0"/>
              </a:rPr>
              <a:t>Questions</a:t>
            </a:r>
            <a:endParaRPr lang="en-GB" sz="4400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3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nceuponapicture.co.uk/wp-content/uploads/2017/04/Aaron-Becker-Forest-from-Jour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1" y="1172095"/>
            <a:ext cx="11637815" cy="52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5629" y="216131"/>
            <a:ext cx="6841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Prediction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Prediction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fontAlgn="base"/>
            <a:r>
              <a:rPr lang="en-GB" dirty="0"/>
              <a:t>What’s on the other side of the door?</a:t>
            </a:r>
          </a:p>
          <a:p>
            <a:pPr fontAlgn="base"/>
            <a:r>
              <a:rPr lang="en-GB" dirty="0"/>
              <a:t>What is the girl holding in her hand? Why?</a:t>
            </a:r>
          </a:p>
          <a:p>
            <a:pPr fontAlgn="base"/>
            <a:r>
              <a:rPr lang="en-GB" dirty="0"/>
              <a:t>How did she get to the forest?</a:t>
            </a:r>
          </a:p>
          <a:p>
            <a:pPr fontAlgn="base"/>
            <a:r>
              <a:rPr lang="en-GB" dirty="0"/>
              <a:t>Where is this?</a:t>
            </a:r>
          </a:p>
          <a:p>
            <a:pPr fontAlgn="base"/>
            <a:r>
              <a:rPr lang="en-GB" dirty="0"/>
              <a:t>Who hung the lanterns in the trees?</a:t>
            </a:r>
          </a:p>
          <a:p>
            <a:pPr fontAlgn="base"/>
            <a:r>
              <a:rPr lang="en-GB" dirty="0"/>
              <a:t>Where does the stream lead?</a:t>
            </a:r>
          </a:p>
          <a:p>
            <a:pPr fontAlgn="base"/>
            <a:r>
              <a:rPr lang="en-GB" dirty="0"/>
              <a:t>Will the girl go back through the door or stay in the forest? Predict what will happen next.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95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4310" t="20238" r="73767" b="69744"/>
          <a:stretch/>
        </p:blipFill>
        <p:spPr bwMode="auto">
          <a:xfrm>
            <a:off x="1266826" y="550862"/>
            <a:ext cx="5031231" cy="1699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/>
          <a:srcRect l="14041" t="33664" r="66703" b="51361"/>
          <a:stretch/>
        </p:blipFill>
        <p:spPr bwMode="auto">
          <a:xfrm>
            <a:off x="792065" y="2909139"/>
            <a:ext cx="6851908" cy="3101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14356" t="52873" r="78176" b="41447"/>
          <a:stretch/>
        </p:blipFill>
        <p:spPr bwMode="auto">
          <a:xfrm>
            <a:off x="8304984" y="3479236"/>
            <a:ext cx="3541120" cy="1483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6737" y="2414427"/>
            <a:ext cx="3441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2. Blend the word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3788" y="2905871"/>
            <a:ext cx="3441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3. Tricky word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6826" y="635289"/>
            <a:ext cx="34418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1</a:t>
            </a:r>
            <a:r>
              <a:rPr lang="en-GB" sz="2800" b="1" dirty="0" smtClean="0">
                <a:latin typeface="Comic Sans MS" panose="030F0702030302020204" pitchFamily="66" charset="0"/>
              </a:rPr>
              <a:t>. Say the sound 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0979" t="9107" r="10571" b="18283"/>
          <a:stretch/>
        </p:blipFill>
        <p:spPr bwMode="auto">
          <a:xfrm>
            <a:off x="-1" y="0"/>
            <a:ext cx="1237008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5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0980" t="9888" r="11302" b="174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84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566" t="9888" r="11156" b="190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17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565" t="10148" r="11010" b="180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4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273" t="10148" r="12181" b="1854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14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0977" t="9628" r="11010" b="175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98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1126" t="9889" r="11302" b="180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92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124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Prediction Questions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Taylor</dc:creator>
  <cp:lastModifiedBy>Karen Taylor</cp:lastModifiedBy>
  <cp:revision>8</cp:revision>
  <dcterms:created xsi:type="dcterms:W3CDTF">2021-02-02T20:21:02Z</dcterms:created>
  <dcterms:modified xsi:type="dcterms:W3CDTF">2021-02-03T17:28:16Z</dcterms:modified>
</cp:coreProperties>
</file>