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61" r:id="rId6"/>
    <p:sldId id="262" r:id="rId7"/>
    <p:sldId id="263" r:id="rId8"/>
    <p:sldId id="260" r:id="rId9"/>
    <p:sldId id="259" r:id="rId10"/>
    <p:sldId id="258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94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21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90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83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21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86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27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19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26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0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DB8B-C3E0-475B-B6E9-3ED21C05D1B9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25B03-BEB1-4C6C-8D9D-F983615CD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43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ol Slide Background - PowerPoint Backgrounds for Free PowerPoint Tem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>
                <a:latin typeface="Comic Sans MS" panose="030F0702030302020204" pitchFamily="66" charset="0"/>
              </a:rPr>
              <a:t>Character Description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8026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L.I. To describe what a character looks like.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062" y="3828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096" y="-211073"/>
            <a:ext cx="10515600" cy="1325563"/>
          </a:xfrm>
        </p:spPr>
        <p:txBody>
          <a:bodyPr/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Toby The Troll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94" y="914400"/>
            <a:ext cx="8163666" cy="620038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4000" b="1" dirty="0">
                <a:latin typeface="Comic Sans MS" panose="030F0702030302020204" pitchFamily="66" charset="0"/>
              </a:rPr>
              <a:t>Toby the troll has 2 brown eyes and a big </a:t>
            </a:r>
            <a:r>
              <a:rPr lang="en-GB" sz="4000" b="1" dirty="0" smtClean="0">
                <a:latin typeface="Comic Sans MS" panose="030F0702030302020204" pitchFamily="66" charset="0"/>
              </a:rPr>
              <a:t>head with orange hair.</a:t>
            </a:r>
            <a:endParaRPr lang="en-GB" sz="40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sz="4000" b="1" dirty="0">
                <a:latin typeface="Comic Sans MS" panose="030F0702030302020204" pitchFamily="66" charset="0"/>
              </a:rPr>
              <a:t>He is as </a:t>
            </a:r>
            <a:r>
              <a:rPr lang="en-GB" sz="4000" b="1" dirty="0" smtClean="0">
                <a:latin typeface="Comic Sans MS" panose="030F0702030302020204" pitchFamily="66" charset="0"/>
              </a:rPr>
              <a:t>small </a:t>
            </a:r>
            <a:r>
              <a:rPr lang="en-GB" sz="4000" b="1" dirty="0">
                <a:latin typeface="Comic Sans MS" panose="030F0702030302020204" pitchFamily="66" charset="0"/>
              </a:rPr>
              <a:t>as a </a:t>
            </a:r>
            <a:r>
              <a:rPr lang="en-GB" sz="4000" b="1" dirty="0" smtClean="0">
                <a:latin typeface="Comic Sans MS" panose="030F0702030302020204" pitchFamily="66" charset="0"/>
              </a:rPr>
              <a:t>sheep </a:t>
            </a:r>
            <a:r>
              <a:rPr lang="en-GB" sz="4000" b="1" dirty="0">
                <a:latin typeface="Comic Sans MS" panose="030F0702030302020204" pitchFamily="66" charset="0"/>
              </a:rPr>
              <a:t>and is lime green.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4000" b="1" dirty="0">
                <a:latin typeface="Comic Sans MS" panose="030F0702030302020204" pitchFamily="66" charset="0"/>
              </a:rPr>
              <a:t>Toby is round like a ball and is </a:t>
            </a:r>
            <a:r>
              <a:rPr lang="en-GB" sz="4000" b="1" dirty="0" smtClean="0">
                <a:latin typeface="Comic Sans MS" panose="030F0702030302020204" pitchFamily="66" charset="0"/>
              </a:rPr>
              <a:t>hairy all over.</a:t>
            </a:r>
            <a:endParaRPr lang="en-GB" sz="40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sz="4000" b="1" dirty="0">
                <a:latin typeface="Comic Sans MS" panose="030F0702030302020204" pitchFamily="66" charset="0"/>
              </a:rPr>
              <a:t>He likes to pick his nose and lives in an underground cave</a:t>
            </a:r>
            <a:r>
              <a:rPr lang="en-GB" sz="4000" b="1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4000" b="1" dirty="0" smtClean="0">
                <a:latin typeface="Comic Sans MS" panose="030F0702030302020204" pitchFamily="66" charset="0"/>
              </a:rPr>
              <a:t>Lastly, he is kind and likes warm hugs.</a:t>
            </a:r>
            <a:endParaRPr lang="en-GB" sz="40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ow To Deal With The Trolls - Troll Clip Art - Png Download (#830307) -  Pin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7" b="961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5" t="3702" r="10006" b="4376"/>
          <a:stretch/>
        </p:blipFill>
        <p:spPr bwMode="auto">
          <a:xfrm>
            <a:off x="7456979" y="1388225"/>
            <a:ext cx="4735021" cy="52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834" y="50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2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dirty="0" smtClean="0"/>
              <a:t>Great work everyone! </a:t>
            </a:r>
          </a:p>
          <a:p>
            <a:pPr marL="0" indent="0" algn="ctr">
              <a:buNone/>
            </a:pPr>
            <a:r>
              <a:rPr lang="en-GB" sz="6600" dirty="0" smtClean="0"/>
              <a:t>I can’t wait to read your story.</a:t>
            </a:r>
          </a:p>
          <a:p>
            <a:pPr marL="0" indent="0" algn="ctr">
              <a:buNone/>
            </a:pPr>
            <a:r>
              <a:rPr lang="en-GB" sz="6600" dirty="0" smtClean="0">
                <a:sym typeface="Wingdings" panose="05000000000000000000" pitchFamily="2" charset="2"/>
              </a:rPr>
              <a:t></a:t>
            </a:r>
            <a:endParaRPr lang="en-GB" sz="6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98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2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3597"/>
            <a:ext cx="10515600" cy="1325563"/>
          </a:xfrm>
        </p:spPr>
        <p:txBody>
          <a:bodyPr/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Success Criteria 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9244"/>
            <a:ext cx="11023948" cy="55866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4000" dirty="0" smtClean="0">
                <a:latin typeface="Comic Sans MS" panose="030F0702030302020204" pitchFamily="66" charset="0"/>
              </a:rPr>
              <a:t> To describe what the character looks like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4000" dirty="0" smtClean="0">
                <a:latin typeface="Comic Sans MS" panose="030F0702030302020204" pitchFamily="66" charset="0"/>
              </a:rPr>
              <a:t> To describe a character inner traits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4000" dirty="0">
                <a:latin typeface="Comic Sans MS" panose="030F0702030302020204" pitchFamily="66" charset="0"/>
              </a:rPr>
              <a:t> </a:t>
            </a:r>
            <a:r>
              <a:rPr lang="en-GB" sz="4000" dirty="0" smtClean="0">
                <a:latin typeface="Comic Sans MS" panose="030F0702030302020204" pitchFamily="66" charset="0"/>
              </a:rPr>
              <a:t>To</a:t>
            </a:r>
            <a:r>
              <a:rPr lang="en-GB" sz="4000" dirty="0" smtClean="0">
                <a:latin typeface="Comic Sans MS" panose="030F0702030302020204" pitchFamily="66" charset="0"/>
              </a:rPr>
              <a:t> </a:t>
            </a:r>
            <a:r>
              <a:rPr lang="en-GB" sz="4000" dirty="0" smtClean="0">
                <a:latin typeface="Comic Sans MS" panose="030F0702030302020204" pitchFamily="66" charset="0"/>
              </a:rPr>
              <a:t>use my sounds to help write new words.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4000" dirty="0" smtClean="0">
                <a:latin typeface="Comic Sans MS" panose="030F0702030302020204" pitchFamily="66" charset="0"/>
              </a:rPr>
              <a:t> To use capital letters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4000" dirty="0" smtClean="0">
                <a:latin typeface="Comic Sans MS" panose="030F0702030302020204" pitchFamily="66" charset="0"/>
              </a:rPr>
              <a:t> To use finger spaces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4000" dirty="0" smtClean="0">
                <a:latin typeface="Comic Sans MS" panose="030F0702030302020204" pitchFamily="66" charset="0"/>
              </a:rPr>
              <a:t> To use full stops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5124" name="Picture 4" descr="Checklist Clipart Png To Do List Clipart Clipart Bay - Bodyweight Exercise:  10 Principles That Will Get You PNG Image | Transparent PNG Free Download  on Seek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66" y1="9375" x2="30366" y2="35625"/>
                        <a14:foregroundMark x1="25122" y1="21458" x2="41098" y2="25833"/>
                        <a14:foregroundMark x1="33293" y1="14375" x2="25000" y2="24792"/>
                        <a14:foregroundMark x1="35732" y1="29583" x2="58293" y2="85625"/>
                        <a14:foregroundMark x1="41463" y1="32083" x2="61829" y2="82292"/>
                        <a14:foregroundMark x1="32195" y1="42292" x2="53537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41" y="3432130"/>
            <a:ext cx="6371921" cy="37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8533" y="4423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54824" y="2277035"/>
            <a:ext cx="3675121" cy="20951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204854" y="2659304"/>
            <a:ext cx="2964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accent1"/>
                </a:solidFill>
                <a:latin typeface="Eras Bold ITC" panose="020B0907030504020204" pitchFamily="34" charset="0"/>
              </a:rPr>
              <a:t>Writing Bubbles </a:t>
            </a:r>
            <a:endParaRPr lang="en-GB" sz="4000" dirty="0">
              <a:solidFill>
                <a:schemeClr val="accent1"/>
              </a:solidFill>
              <a:latin typeface="Eras Bold ITC" panose="020B0907030504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54101" y="-22378"/>
            <a:ext cx="2770298" cy="18968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Number</a:t>
            </a:r>
            <a:endParaRPr lang="en-GB" sz="36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29945" y="739674"/>
            <a:ext cx="2770298" cy="18968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Size</a:t>
            </a:r>
            <a:endParaRPr lang="en-GB" sz="4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133717" y="3110653"/>
            <a:ext cx="2770298" cy="18968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</a:t>
            </a:r>
            <a:endParaRPr lang="en-GB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06" y="4891238"/>
            <a:ext cx="2770298" cy="18968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Shape</a:t>
            </a:r>
          </a:p>
        </p:txBody>
      </p:sp>
      <p:sp>
        <p:nvSpPr>
          <p:cNvPr id="10" name="Oval 9"/>
          <p:cNvSpPr/>
          <p:nvPr/>
        </p:nvSpPr>
        <p:spPr>
          <a:xfrm>
            <a:off x="1455489" y="372996"/>
            <a:ext cx="2955145" cy="18968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AF3AE4"/>
                </a:solidFill>
                <a:latin typeface="Comic Sans MS" panose="030F0702030302020204" pitchFamily="66" charset="0"/>
              </a:rPr>
              <a:t>Position</a:t>
            </a:r>
            <a:endParaRPr lang="en-GB" sz="4000" b="1" dirty="0">
              <a:solidFill>
                <a:srgbClr val="AF3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9845" y="2715785"/>
            <a:ext cx="2770298" cy="18968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rgbClr val="CA54BF"/>
                </a:solidFill>
                <a:latin typeface="Comic Sans MS" panose="030F0702030302020204" pitchFamily="66" charset="0"/>
              </a:rPr>
              <a:t>Doing</a:t>
            </a:r>
            <a:endParaRPr lang="en-GB" sz="4800" b="1" dirty="0">
              <a:solidFill>
                <a:srgbClr val="CA54B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29802" y="4754478"/>
            <a:ext cx="2770298" cy="189684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161178" y="5348956"/>
            <a:ext cx="2707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Texture</a:t>
            </a:r>
            <a:endParaRPr lang="en-GB" sz="4000" b="1" dirty="0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4" name="Straight Connector 13"/>
          <p:cNvCxnSpPr>
            <a:endCxn id="4" idx="1"/>
          </p:cNvCxnSpPr>
          <p:nvPr/>
        </p:nvCxnSpPr>
        <p:spPr>
          <a:xfrm>
            <a:off x="3854824" y="1945671"/>
            <a:ext cx="538209" cy="638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84734" y="3982743"/>
            <a:ext cx="1220120" cy="260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97496" y="4243567"/>
            <a:ext cx="1445956" cy="538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252828" y="4417101"/>
            <a:ext cx="339165" cy="504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485020" y="3332901"/>
            <a:ext cx="819395" cy="183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3"/>
          </p:cNvCxnSpPr>
          <p:nvPr/>
        </p:nvCxnSpPr>
        <p:spPr>
          <a:xfrm flipH="1" flipV="1">
            <a:off x="6227922" y="2290533"/>
            <a:ext cx="1707724" cy="68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5"/>
          </p:cNvCxnSpPr>
          <p:nvPr/>
        </p:nvCxnSpPr>
        <p:spPr>
          <a:xfrm flipH="1">
            <a:off x="5329207" y="1596678"/>
            <a:ext cx="1689491" cy="676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0640" y="3808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5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/>
          <a:srcRect l="53634" t="26536" r="24322" b="19329"/>
          <a:stretch/>
        </p:blipFill>
        <p:spPr bwMode="auto">
          <a:xfrm>
            <a:off x="3194137" y="0"/>
            <a:ext cx="6400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4386" y="3828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6171" t="27993" r="16919" b="24066"/>
          <a:stretch/>
        </p:blipFill>
        <p:spPr>
          <a:xfrm>
            <a:off x="838200" y="365125"/>
            <a:ext cx="10347542" cy="603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645041" y="1089764"/>
            <a:ext cx="1164921" cy="338203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77843" y="1580366"/>
            <a:ext cx="1164921" cy="338203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106431" y="3158642"/>
            <a:ext cx="1164921" cy="338203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732731" y="4761970"/>
            <a:ext cx="1164921" cy="338203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9709759" y="5250484"/>
            <a:ext cx="1164921" cy="338203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2080" y="365125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6537" y="31295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7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219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/>
          <a:srcRect l="46179" t="31883" r="16990" b="20172"/>
          <a:stretch/>
        </p:blipFill>
        <p:spPr bwMode="auto">
          <a:xfrm>
            <a:off x="713983" y="338203"/>
            <a:ext cx="10446707" cy="599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45041" y="526094"/>
            <a:ext cx="1164921" cy="338203"/>
          </a:xfrm>
          <a:prstGeom prst="rect">
            <a:avLst/>
          </a:prstGeom>
          <a:solidFill>
            <a:srgbClr val="FF00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440473" y="515656"/>
            <a:ext cx="1164921" cy="338203"/>
          </a:xfrm>
          <a:prstGeom prst="rect">
            <a:avLst/>
          </a:prstGeom>
          <a:solidFill>
            <a:srgbClr val="FF00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004135" y="1052186"/>
            <a:ext cx="1164921" cy="338203"/>
          </a:xfrm>
          <a:prstGeom prst="rect">
            <a:avLst/>
          </a:prstGeom>
          <a:solidFill>
            <a:srgbClr val="FF00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066765" y="2104370"/>
            <a:ext cx="1164921" cy="338203"/>
          </a:xfrm>
          <a:prstGeom prst="rect">
            <a:avLst/>
          </a:prstGeom>
          <a:solidFill>
            <a:srgbClr val="FF00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655487" y="2605410"/>
            <a:ext cx="1164921" cy="338203"/>
          </a:xfrm>
          <a:prstGeom prst="rect">
            <a:avLst/>
          </a:prstGeom>
          <a:solidFill>
            <a:srgbClr val="FF00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452991" y="3645068"/>
            <a:ext cx="1164921" cy="338203"/>
          </a:xfrm>
          <a:prstGeom prst="rect">
            <a:avLst/>
          </a:prstGeom>
          <a:solidFill>
            <a:srgbClr val="FF00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475963" y="4171160"/>
            <a:ext cx="1164921" cy="338203"/>
          </a:xfrm>
          <a:prstGeom prst="rect">
            <a:avLst/>
          </a:prstGeom>
          <a:solidFill>
            <a:srgbClr val="FF00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3520" y="2887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9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/>
          <a:srcRect l="46043" t="31418" r="17106" b="20257"/>
          <a:stretch/>
        </p:blipFill>
        <p:spPr bwMode="auto">
          <a:xfrm>
            <a:off x="864296" y="313150"/>
            <a:ext cx="10359025" cy="607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8087" y="1578278"/>
            <a:ext cx="1164921" cy="338203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747337" y="2118984"/>
            <a:ext cx="1164921" cy="338203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592865" y="2657602"/>
            <a:ext cx="1164921" cy="338203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427947" y="3697260"/>
            <a:ext cx="1164921" cy="338203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885123" y="4761970"/>
            <a:ext cx="1164921" cy="338203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144009" y="5275536"/>
            <a:ext cx="1164921" cy="338203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7142" y="2415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/>
          <a:srcRect l="36086" t="17891" r="35940" b="12280"/>
          <a:stretch/>
        </p:blipFill>
        <p:spPr bwMode="auto">
          <a:xfrm>
            <a:off x="2019993" y="-76835"/>
            <a:ext cx="7498080" cy="701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Free Forest Clipart in AI, SVG, EPS or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45" y="238557"/>
            <a:ext cx="7051559" cy="22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To Deal With The Trolls - Troll Clip Art - Png Download (#830307) -  Pin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7" b="961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5" t="3702" r="10006" b="4376"/>
          <a:stretch/>
        </p:blipFill>
        <p:spPr bwMode="auto">
          <a:xfrm>
            <a:off x="4655127" y="502137"/>
            <a:ext cx="1576648" cy="17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5708" y="2626652"/>
            <a:ext cx="626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Toby the troll </a:t>
            </a:r>
            <a:r>
              <a:rPr lang="en-GB" sz="1600" dirty="0" smtClean="0">
                <a:latin typeface="Comic Sans MS" panose="030F0702030302020204" pitchFamily="66" charset="0"/>
              </a:rPr>
              <a:t>has </a:t>
            </a:r>
            <a:r>
              <a:rPr lang="en-GB" sz="1600" dirty="0">
                <a:latin typeface="Comic Sans MS" panose="030F0702030302020204" pitchFamily="66" charset="0"/>
              </a:rPr>
              <a:t>a big head with orange hair.</a:t>
            </a:r>
          </a:p>
          <a:p>
            <a:r>
              <a:rPr lang="en-GB" sz="1600" dirty="0" smtClean="0">
                <a:latin typeface="Comic Sans MS" panose="030F0702030302020204" pitchFamily="66" charset="0"/>
              </a:rPr>
              <a:t>.</a:t>
            </a:r>
            <a:endParaRPr lang="en-GB" sz="1600" dirty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9702" y="3182514"/>
            <a:ext cx="6450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He is as small as a sheep.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7396" y="4243015"/>
            <a:ext cx="6234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Toby is round like a ball.</a:t>
            </a:r>
          </a:p>
          <a:p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3721" y="5320768"/>
            <a:ext cx="627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He likes to pick his nose.</a:t>
            </a:r>
          </a:p>
          <a:p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2044" y="6389759"/>
            <a:ext cx="5328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Lastly, he is kind and likes warm hugs.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0428" y="3728319"/>
            <a:ext cx="4039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is lime green.</a:t>
            </a:r>
          </a:p>
          <a:p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0428" y="4784348"/>
            <a:ext cx="1701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is hairy all over.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18798" y="5883883"/>
            <a:ext cx="2964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 lives in an underground cave.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0737" y="3828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7" y="-174557"/>
            <a:ext cx="10515600" cy="1325563"/>
          </a:xfrm>
        </p:spPr>
        <p:txBody>
          <a:bodyPr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Toby </a:t>
            </a:r>
            <a:r>
              <a:rPr lang="en-GB" dirty="0">
                <a:latin typeface="Comic Sans MS" panose="030F0702030302020204" pitchFamily="66" charset="0"/>
              </a:rPr>
              <a:t>T</a:t>
            </a:r>
            <a:r>
              <a:rPr lang="en-GB" dirty="0" smtClean="0">
                <a:latin typeface="Comic Sans MS" panose="030F0702030302020204" pitchFamily="66" charset="0"/>
              </a:rPr>
              <a:t>he Troll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199" y="1151006"/>
            <a:ext cx="10710797" cy="570699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Toby</a:t>
            </a:r>
            <a:r>
              <a:rPr lang="en-GB" sz="4000" dirty="0">
                <a:latin typeface="Comic Sans MS" panose="030F0702030302020204" pitchFamily="66" charset="0"/>
              </a:rPr>
              <a:t> the troll </a:t>
            </a:r>
            <a:r>
              <a:rPr lang="en-GB" sz="4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 </a:t>
            </a:r>
            <a:r>
              <a:rPr lang="en-GB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big </a:t>
            </a:r>
            <a:r>
              <a:rPr lang="en-GB" sz="4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head</a:t>
            </a:r>
            <a:r>
              <a:rPr lang="en-GB" sz="4000" dirty="0" smtClean="0">
                <a:latin typeface="Comic Sans MS" panose="030F0702030302020204" pitchFamily="66" charset="0"/>
              </a:rPr>
              <a:t> with orange hair.</a:t>
            </a:r>
            <a:endParaRPr lang="en-GB" sz="40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4000" dirty="0">
                <a:solidFill>
                  <a:srgbClr val="FFC000"/>
                </a:solidFill>
                <a:latin typeface="Comic Sans MS" panose="030F0702030302020204" pitchFamily="66" charset="0"/>
              </a:rPr>
              <a:t>He is as </a:t>
            </a:r>
            <a:r>
              <a:rPr lang="en-GB" sz="4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small </a:t>
            </a:r>
            <a:r>
              <a:rPr lang="en-GB" sz="4000" dirty="0">
                <a:solidFill>
                  <a:srgbClr val="FFC000"/>
                </a:solidFill>
                <a:latin typeface="Comic Sans MS" panose="030F0702030302020204" pitchFamily="66" charset="0"/>
              </a:rPr>
              <a:t>as a </a:t>
            </a:r>
            <a:r>
              <a:rPr lang="en-GB" sz="4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Sheep </a:t>
            </a:r>
            <a:r>
              <a:rPr lang="en-GB" sz="4000" dirty="0">
                <a:latin typeface="Comic Sans MS" panose="030F0702030302020204" pitchFamily="66" charset="0"/>
              </a:rPr>
              <a:t>and </a:t>
            </a: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 lime green</a:t>
            </a:r>
            <a:r>
              <a:rPr lang="en-GB" sz="4000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4000" dirty="0">
                <a:solidFill>
                  <a:srgbClr val="92D050"/>
                </a:solidFill>
                <a:latin typeface="Comic Sans MS" panose="030F0702030302020204" pitchFamily="66" charset="0"/>
              </a:rPr>
              <a:t>Toby is round like a ball </a:t>
            </a:r>
            <a:r>
              <a:rPr lang="en-GB" sz="4000" dirty="0">
                <a:latin typeface="Comic Sans MS" panose="030F0702030302020204" pitchFamily="66" charset="0"/>
              </a:rPr>
              <a:t>and is </a:t>
            </a:r>
            <a:r>
              <a:rPr lang="en-GB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hairy all over</a:t>
            </a:r>
            <a:r>
              <a:rPr lang="en-GB" sz="4000" dirty="0" smtClean="0">
                <a:latin typeface="Comic Sans MS" panose="030F0702030302020204" pitchFamily="66" charset="0"/>
              </a:rPr>
              <a:t>.</a:t>
            </a:r>
            <a:endParaRPr lang="en-GB" sz="40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4000" dirty="0">
                <a:solidFill>
                  <a:srgbClr val="CC3399"/>
                </a:solidFill>
                <a:latin typeface="Comic Sans MS" panose="030F0702030302020204" pitchFamily="66" charset="0"/>
              </a:rPr>
              <a:t>He likes to pick his nose </a:t>
            </a:r>
            <a:r>
              <a:rPr lang="en-GB" sz="4000" dirty="0">
                <a:latin typeface="Comic Sans MS" panose="030F0702030302020204" pitchFamily="66" charset="0"/>
              </a:rPr>
              <a:t>and </a:t>
            </a:r>
            <a:r>
              <a:rPr lang="en-GB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lives in an underground cave</a:t>
            </a:r>
            <a:r>
              <a:rPr lang="en-GB" sz="4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40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Lastly, he is kind and likes warm hugs.</a:t>
            </a:r>
            <a:endParaRPr lang="en-GB" sz="4000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0647" y="1052187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Number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0135" y="2031303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Size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0349" y="2041741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Colour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0157" y="2968665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Shape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3083" y="2993717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T</a:t>
            </a:r>
            <a:r>
              <a:rPr lang="en-GB" sz="2400" b="1" dirty="0" smtClean="0">
                <a:latin typeface="Comic Sans MS" panose="030F0702030302020204" pitchFamily="66" charset="0"/>
              </a:rPr>
              <a:t>exture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8151" y="3945693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Doing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6679" y="3958219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Position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8953" y="5761963"/>
            <a:ext cx="261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Personality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1397" y="3071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5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94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270</Words>
  <Application>Microsoft Office PowerPoint</Application>
  <PresentationFormat>Widescreen</PresentationFormat>
  <Paragraphs>49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Eras Bold ITC</vt:lpstr>
      <vt:lpstr>Wingdings</vt:lpstr>
      <vt:lpstr>Office Theme</vt:lpstr>
      <vt:lpstr>Character Description</vt:lpstr>
      <vt:lpstr>Success Criteria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Toby The Troll</vt:lpstr>
      <vt:lpstr>Toby The Troll</vt:lpstr>
      <vt:lpstr>PowerPoint Presentation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 Description</dc:title>
  <dc:creator>Karen Taylor</dc:creator>
  <cp:lastModifiedBy>Karen Taylor</cp:lastModifiedBy>
  <cp:revision>19</cp:revision>
  <dcterms:created xsi:type="dcterms:W3CDTF">2021-02-02T17:52:28Z</dcterms:created>
  <dcterms:modified xsi:type="dcterms:W3CDTF">2021-02-04T17:08:03Z</dcterms:modified>
</cp:coreProperties>
</file>