
<file path=[Content_Types].xml><?xml version="1.0" encoding="utf-8"?>
<Types xmlns="http://schemas.openxmlformats.org/package/2006/content-types">
  <Default Extension="jfif" ContentType="image/j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58" r:id="rId7"/>
    <p:sldId id="259" r:id="rId8"/>
    <p:sldId id="260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52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A424A-D4FF-4175-BE7D-D2AAFD032788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E5EA9-1B55-4166-9440-6571BEFC03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514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A424A-D4FF-4175-BE7D-D2AAFD032788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E5EA9-1B55-4166-9440-6571BEFC03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8946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A424A-D4FF-4175-BE7D-D2AAFD032788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E5EA9-1B55-4166-9440-6571BEFC03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383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A424A-D4FF-4175-BE7D-D2AAFD032788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E5EA9-1B55-4166-9440-6571BEFC03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867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A424A-D4FF-4175-BE7D-D2AAFD032788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E5EA9-1B55-4166-9440-6571BEFC03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309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A424A-D4FF-4175-BE7D-D2AAFD032788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E5EA9-1B55-4166-9440-6571BEFC03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351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A424A-D4FF-4175-BE7D-D2AAFD032788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E5EA9-1B55-4166-9440-6571BEFC03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358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A424A-D4FF-4175-BE7D-D2AAFD032788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E5EA9-1B55-4166-9440-6571BEFC03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554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A424A-D4FF-4175-BE7D-D2AAFD032788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E5EA9-1B55-4166-9440-6571BEFC03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8119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A424A-D4FF-4175-BE7D-D2AAFD032788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E5EA9-1B55-4166-9440-6571BEFC03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210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A424A-D4FF-4175-BE7D-D2AAFD032788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E5EA9-1B55-4166-9440-6571BEFC03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5605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f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A424A-D4FF-4175-BE7D-D2AAFD032788}" type="datetimeFigureOut">
              <a:rPr lang="en-GB" smtClean="0"/>
              <a:t>29/01/2021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E5EA9-1B55-4166-9440-6571BEFC03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911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f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4a"/><Relationship Id="rId13" Type="http://schemas.openxmlformats.org/officeDocument/2006/relationships/slideLayout" Target="../slideLayouts/slideLayout2.xml"/><Relationship Id="rId3" Type="http://schemas.microsoft.com/office/2007/relationships/media" Target="../media/media6.m4a"/><Relationship Id="rId7" Type="http://schemas.microsoft.com/office/2007/relationships/media" Target="../media/media8.m4a"/><Relationship Id="rId12" Type="http://schemas.openxmlformats.org/officeDocument/2006/relationships/audio" Target="../media/media10.m4a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media7.m4a"/><Relationship Id="rId11" Type="http://schemas.microsoft.com/office/2007/relationships/media" Target="../media/media10.m4a"/><Relationship Id="rId5" Type="http://schemas.microsoft.com/office/2007/relationships/media" Target="../media/media7.m4a"/><Relationship Id="rId15" Type="http://schemas.openxmlformats.org/officeDocument/2006/relationships/image" Target="../media/image3.png"/><Relationship Id="rId10" Type="http://schemas.openxmlformats.org/officeDocument/2006/relationships/audio" Target="../media/media9.m4a"/><Relationship Id="rId4" Type="http://schemas.openxmlformats.org/officeDocument/2006/relationships/audio" Target="../media/media6.m4a"/><Relationship Id="rId9" Type="http://schemas.microsoft.com/office/2007/relationships/media" Target="../media/media9.m4a"/><Relationship Id="rId1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7200" dirty="0" smtClean="0">
                <a:latin typeface="Comic Sans MS" panose="030F0702030302020204" pitchFamily="66" charset="0"/>
              </a:rPr>
              <a:t>P1 Writing a Letter </a:t>
            </a:r>
            <a:endParaRPr lang="en-GB" sz="7200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Thursday 4</a:t>
            </a:r>
            <a:r>
              <a:rPr lang="en-GB" baseline="30000" dirty="0" smtClean="0">
                <a:latin typeface="Comic Sans MS" panose="030F0702030302020204" pitchFamily="66" charset="0"/>
              </a:rPr>
              <a:t>th</a:t>
            </a:r>
            <a:r>
              <a:rPr lang="en-GB" dirty="0" smtClean="0">
                <a:latin typeface="Comic Sans MS" panose="030F0702030302020204" pitchFamily="66" charset="0"/>
              </a:rPr>
              <a:t> February 2021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1258" y="6322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6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>
                <a:latin typeface="Comic Sans MS" panose="030F0702030302020204" pitchFamily="66" charset="0"/>
              </a:rPr>
              <a:t>Send it in</a:t>
            </a:r>
            <a:endParaRPr lang="en-GB" sz="5400" b="1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807036" cy="4351338"/>
          </a:xfrm>
        </p:spPr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If you have an envelope at home, you can put your letter in to an envelope and write the address on the front. </a:t>
            </a:r>
          </a:p>
          <a:p>
            <a:r>
              <a:rPr lang="en-GB" dirty="0" smtClean="0">
                <a:latin typeface="Comic Sans MS" panose="030F0702030302020204" pitchFamily="66" charset="0"/>
              </a:rPr>
              <a:t>Design your own stamp to put on the envelope! 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Letter Envelope Clip Art At Clker – Clip Art Library In Letter And inside  Letter And Envelope Clipart - Windsor Heights Lutheran Chur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550" y="4354512"/>
            <a:ext cx="3219450" cy="250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64800" y="473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8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dirty="0" smtClean="0">
                <a:latin typeface="Comic Sans MS" panose="030F0702030302020204" pitchFamily="66" charset="0"/>
              </a:rPr>
              <a:t>Thursday 4</a:t>
            </a:r>
            <a:r>
              <a:rPr lang="en-GB" sz="5400" baseline="30000" dirty="0" smtClean="0">
                <a:latin typeface="Comic Sans MS" panose="030F0702030302020204" pitchFamily="66" charset="0"/>
              </a:rPr>
              <a:t>th</a:t>
            </a:r>
            <a:r>
              <a:rPr lang="en-GB" sz="5400" dirty="0" smtClean="0">
                <a:latin typeface="Comic Sans MS" panose="030F0702030302020204" pitchFamily="66" charset="0"/>
              </a:rPr>
              <a:t> February 2021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r>
              <a:rPr lang="en-GB" dirty="0" smtClean="0"/>
              <a:t>LI: </a:t>
            </a:r>
            <a:r>
              <a:rPr lang="en-GB" dirty="0" smtClean="0"/>
              <a:t>To</a:t>
            </a:r>
            <a:r>
              <a:rPr lang="en-GB" dirty="0" smtClean="0"/>
              <a:t> </a:t>
            </a:r>
            <a:r>
              <a:rPr lang="en-GB" dirty="0" smtClean="0"/>
              <a:t>write a letter to a friend and include a question. </a:t>
            </a:r>
          </a:p>
          <a:p>
            <a:pPr lvl="1"/>
            <a:r>
              <a:rPr lang="en-GB" dirty="0" smtClean="0"/>
              <a:t>Identify some key features of a letter.</a:t>
            </a:r>
          </a:p>
          <a:p>
            <a:pPr lvl="1"/>
            <a:r>
              <a:rPr lang="en-GB" dirty="0" smtClean="0"/>
              <a:t>Use an appropriate opener and sign off. </a:t>
            </a:r>
          </a:p>
          <a:p>
            <a:pPr lvl="1"/>
            <a:r>
              <a:rPr lang="en-GB" dirty="0" smtClean="0"/>
              <a:t>Ask a question</a:t>
            </a:r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pPr lvl="1" algn="ctr"/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Today we are going to write a letter to a friend. We need to include some special features. Look at the letter on the next slide and listen to the key point. </a:t>
            </a:r>
            <a:endParaRPr lang="en-GB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0600" y="3651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2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4354" y="0"/>
            <a:ext cx="6227618" cy="1325563"/>
          </a:xfrm>
        </p:spPr>
        <p:txBody>
          <a:bodyPr>
            <a:normAutofit/>
          </a:bodyPr>
          <a:lstStyle/>
          <a:p>
            <a:r>
              <a:rPr lang="en-GB" sz="5400" dirty="0" smtClean="0">
                <a:latin typeface="Comic Sans MS" panose="030F0702030302020204" pitchFamily="66" charset="0"/>
              </a:rPr>
              <a:t>What is a letter?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2879" r="12121"/>
          <a:stretch/>
        </p:blipFill>
        <p:spPr>
          <a:xfrm>
            <a:off x="2295236" y="1032235"/>
            <a:ext cx="7790873" cy="584315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30066" y="459580"/>
            <a:ext cx="406400" cy="406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87579" y="43646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1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80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6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4"/>
          <a:srcRect l="26061" t="13993" r="23031" b="10585"/>
          <a:stretch/>
        </p:blipFill>
        <p:spPr>
          <a:xfrm>
            <a:off x="110837" y="-124691"/>
            <a:ext cx="11970326" cy="7107382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096000" y="100215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08190" y="2045393"/>
            <a:ext cx="406400" cy="4064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252364" y="3732877"/>
            <a:ext cx="406400" cy="4064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89280" y="2045393"/>
            <a:ext cx="406400" cy="406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0698" y="6488668"/>
            <a:ext cx="225275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Comic Sans MS" panose="030F0702030302020204" pitchFamily="66" charset="0"/>
              </a:rPr>
              <a:t>Miss Taylor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778702" y="4896658"/>
            <a:ext cx="406400" cy="4064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23309" y="6313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77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504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9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9019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7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2774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1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7876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30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898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03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Your Turn </a:t>
            </a:r>
            <a:endParaRPr lang="en-GB" sz="54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35225"/>
            <a:ext cx="4232564" cy="2663248"/>
          </a:xfrm>
        </p:spPr>
        <p:txBody>
          <a:bodyPr>
            <a:normAutofit/>
          </a:bodyPr>
          <a:lstStyle/>
          <a:p>
            <a:pPr algn="ctr"/>
            <a:r>
              <a:rPr lang="en-GB" dirty="0" smtClean="0">
                <a:latin typeface="Comic Sans MS" panose="030F0702030302020204" pitchFamily="66" charset="0"/>
              </a:rPr>
              <a:t>Follow the steps over the next few slides to help construct your letter to a friend.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2575" t="10742" r="32576" b="8181"/>
          <a:stretch/>
        </p:blipFill>
        <p:spPr>
          <a:xfrm>
            <a:off x="6289964" y="0"/>
            <a:ext cx="5015345" cy="6563561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73964" y="8247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03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4275" t="15321" r="16159" b="17795"/>
          <a:stretch/>
        </p:blipFill>
        <p:spPr>
          <a:xfrm>
            <a:off x="1563756" y="0"/>
            <a:ext cx="9064487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0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3333" t="16937" r="15758" b="15723"/>
          <a:stretch/>
        </p:blipFill>
        <p:spPr>
          <a:xfrm>
            <a:off x="1330036" y="0"/>
            <a:ext cx="9310255" cy="692727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4263" y="38668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5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3030" t="18014" r="16667" b="16263"/>
          <a:stretch/>
        </p:blipFill>
        <p:spPr>
          <a:xfrm>
            <a:off x="1697181" y="0"/>
            <a:ext cx="9199418" cy="676102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83000" y="43497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3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909" y="218497"/>
            <a:ext cx="5424056" cy="16934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dirty="0" smtClean="0">
                <a:latin typeface="Comic Sans MS" panose="030F0702030302020204" pitchFamily="66" charset="0"/>
              </a:rPr>
              <a:t>Some sentences have been started for you and you need to finish them. 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2575" t="10742" r="32576" b="8181"/>
          <a:stretch/>
        </p:blipFill>
        <p:spPr>
          <a:xfrm>
            <a:off x="6289964" y="0"/>
            <a:ext cx="5015345" cy="65635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93616" y="3611045"/>
            <a:ext cx="539634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accent6"/>
                </a:solidFill>
                <a:latin typeface="Comic Sans MS" panose="030F0702030302020204" pitchFamily="66" charset="0"/>
              </a:rPr>
              <a:t>Playing   doing  my  work   baking   </a:t>
            </a:r>
          </a:p>
          <a:p>
            <a:endParaRPr lang="en-GB" sz="2800" dirty="0" smtClean="0">
              <a:solidFill>
                <a:schemeClr val="accent6"/>
              </a:solidFill>
              <a:latin typeface="Comic Sans MS" panose="030F0702030302020204" pitchFamily="66" charset="0"/>
            </a:endParaRPr>
          </a:p>
          <a:p>
            <a:r>
              <a:rPr lang="en-GB" sz="2800" dirty="0" smtClean="0">
                <a:solidFill>
                  <a:srgbClr val="FF00FF"/>
                </a:solidFill>
                <a:latin typeface="Comic Sans MS" panose="030F0702030302020204" pitchFamily="66" charset="0"/>
              </a:rPr>
              <a:t>Friends   school    class  </a:t>
            </a:r>
          </a:p>
          <a:p>
            <a:endParaRPr lang="en-GB" sz="2800" dirty="0">
              <a:solidFill>
                <a:srgbClr val="FF00FF"/>
              </a:solidFill>
              <a:latin typeface="Comic Sans MS" panose="030F0702030302020204" pitchFamily="66" charset="0"/>
            </a:endParaRPr>
          </a:p>
          <a:p>
            <a:r>
              <a:rPr lang="en-GB" sz="2800" dirty="0" smtClean="0">
                <a:solidFill>
                  <a:srgbClr val="CC66FF"/>
                </a:solidFill>
                <a:latin typeface="Comic Sans MS" panose="030F0702030302020204" pitchFamily="66" charset="0"/>
              </a:rPr>
              <a:t>What?    When?   How?   Why</a:t>
            </a:r>
            <a:r>
              <a:rPr lang="en-GB" sz="2000" dirty="0" smtClean="0">
                <a:solidFill>
                  <a:srgbClr val="CC66FF"/>
                </a:solidFill>
                <a:latin typeface="Comic Sans MS" panose="030F0702030302020204" pitchFamily="66" charset="0"/>
              </a:rPr>
              <a:t>?  </a:t>
            </a:r>
            <a:endParaRPr lang="en-GB" sz="2000" dirty="0">
              <a:solidFill>
                <a:srgbClr val="CC66FF"/>
              </a:solidFill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20057" y="7885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8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174</Words>
  <Application>Microsoft Office PowerPoint</Application>
  <PresentationFormat>Widescreen</PresentationFormat>
  <Paragraphs>23</Paragraphs>
  <Slides>10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Comic Sans MS</vt:lpstr>
      <vt:lpstr>Office Theme</vt:lpstr>
      <vt:lpstr>P1 Writing a Letter </vt:lpstr>
      <vt:lpstr>Thursday 4th February 2021</vt:lpstr>
      <vt:lpstr>What is a letter?</vt:lpstr>
      <vt:lpstr>PowerPoint Presentation</vt:lpstr>
      <vt:lpstr>Your Turn </vt:lpstr>
      <vt:lpstr>PowerPoint Presentation</vt:lpstr>
      <vt:lpstr>PowerPoint Presentation</vt:lpstr>
      <vt:lpstr>PowerPoint Presentation</vt:lpstr>
      <vt:lpstr>PowerPoint Presentation</vt:lpstr>
      <vt:lpstr>Send it in</vt:lpstr>
    </vt:vector>
  </TitlesOfParts>
  <Company>NAC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P1 Writing a Letter</dc:title>
  <dc:creator>Hannah McCabe</dc:creator>
  <cp:lastModifiedBy>Karen Taylor</cp:lastModifiedBy>
  <cp:revision>16</cp:revision>
  <dcterms:created xsi:type="dcterms:W3CDTF">2021-01-28T15:09:43Z</dcterms:created>
  <dcterms:modified xsi:type="dcterms:W3CDTF">2021-01-29T15:50:55Z</dcterms:modified>
</cp:coreProperties>
</file>