
<file path=[Content_Types].xml><?xml version="1.0" encoding="utf-8"?>
<Types xmlns="http://schemas.openxmlformats.org/package/2006/content-types">
  <Default Extension="jfif" ContentType="image/jpeg"/>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DA683F-0A0F-4414-82BC-3DCC3B9FC0FC}"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414461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A683F-0A0F-4414-82BC-3DCC3B9FC0FC}"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287576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A683F-0A0F-4414-82BC-3DCC3B9FC0FC}"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210272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A683F-0A0F-4414-82BC-3DCC3B9FC0FC}"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223108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DA683F-0A0F-4414-82BC-3DCC3B9FC0FC}"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242501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DA683F-0A0F-4414-82BC-3DCC3B9FC0FC}"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8216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DA683F-0A0F-4414-82BC-3DCC3B9FC0FC}"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78634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DA683F-0A0F-4414-82BC-3DCC3B9FC0FC}"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395018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683F-0A0F-4414-82BC-3DCC3B9FC0FC}"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420120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DA683F-0A0F-4414-82BC-3DCC3B9FC0FC}"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30273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DA683F-0A0F-4414-82BC-3DCC3B9FC0FC}"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50CAB-CA2E-47EB-9F4A-C431021E352C}" type="slidenum">
              <a:rPr lang="en-GB" smtClean="0"/>
              <a:t>‹#›</a:t>
            </a:fld>
            <a:endParaRPr lang="en-GB"/>
          </a:p>
        </p:txBody>
      </p:sp>
    </p:spTree>
    <p:extLst>
      <p:ext uri="{BB962C8B-B14F-4D97-AF65-F5344CB8AC3E}">
        <p14:creationId xmlns:p14="http://schemas.microsoft.com/office/powerpoint/2010/main" val="18167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A683F-0A0F-4414-82BC-3DCC3B9FC0FC}"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50CAB-CA2E-47EB-9F4A-C431021E352C}" type="slidenum">
              <a:rPr lang="en-GB" smtClean="0"/>
              <a:t>‹#›</a:t>
            </a:fld>
            <a:endParaRPr lang="en-GB"/>
          </a:p>
        </p:txBody>
      </p:sp>
    </p:spTree>
    <p:extLst>
      <p:ext uri="{BB962C8B-B14F-4D97-AF65-F5344CB8AC3E}">
        <p14:creationId xmlns:p14="http://schemas.microsoft.com/office/powerpoint/2010/main" val="162752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5744" y="252663"/>
            <a:ext cx="9144000" cy="805575"/>
          </a:xfrm>
        </p:spPr>
        <p:txBody>
          <a:bodyPr>
            <a:normAutofit fontScale="92500"/>
          </a:bodyPr>
          <a:lstStyle/>
          <a:p>
            <a:r>
              <a:rPr lang="en-GB" sz="4800" b="1" u="sng" dirty="0" smtClean="0">
                <a:latin typeface="Twinkl Precursive" panose="02000000000000000000" pitchFamily="2" charset="0"/>
              </a:rPr>
              <a:t> Daily Phonics Check in </a:t>
            </a:r>
            <a:endParaRPr lang="en-GB" sz="4800" b="1" u="sng" dirty="0">
              <a:latin typeface="Twinkl Precursive" panose="02000000000000000000" pitchFamily="2" charset="0"/>
            </a:endParaRPr>
          </a:p>
        </p:txBody>
      </p:sp>
      <p:sp>
        <p:nvSpPr>
          <p:cNvPr id="4" name="Subtitle 2"/>
          <p:cNvSpPr txBox="1">
            <a:spLocks/>
          </p:cNvSpPr>
          <p:nvPr/>
        </p:nvSpPr>
        <p:spPr>
          <a:xfrm>
            <a:off x="731174" y="1401657"/>
            <a:ext cx="10806705" cy="43724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smtClean="0">
                <a:latin typeface="Twinkl Precursive" panose="02000000000000000000" pitchFamily="2" charset="0"/>
              </a:rPr>
              <a:t>I  have  split  our tricky words in to columns. There is a column for each day of the week. You can print these out and use these repeatedly. </a:t>
            </a:r>
          </a:p>
          <a:p>
            <a:pPr algn="l"/>
            <a:endParaRPr lang="en-GB" sz="2800" dirty="0">
              <a:latin typeface="Twinkl Precursive" panose="02000000000000000000" pitchFamily="2" charset="0"/>
            </a:endParaRPr>
          </a:p>
          <a:p>
            <a:pPr algn="l"/>
            <a:r>
              <a:rPr lang="en-GB" sz="2800" dirty="0" smtClean="0">
                <a:latin typeface="Twinkl Precursive" panose="02000000000000000000" pitchFamily="2" charset="0"/>
              </a:rPr>
              <a:t>The task is to time how long it takes to get through each column. This is a job that should be done independently. If an adult could help time each column but encourage the children to say the words by themselves. The aim is to get quicker each week. </a:t>
            </a:r>
            <a:endParaRPr lang="en-GB" sz="2800" dirty="0">
              <a:latin typeface="Twinkl Precursive" panose="02000000000000000000" pitchFamily="2"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62327" y="515851"/>
            <a:ext cx="406400" cy="406400"/>
          </a:xfrm>
          <a:prstGeom prst="rect">
            <a:avLst/>
          </a:prstGeom>
        </p:spPr>
      </p:pic>
    </p:spTree>
    <p:extLst>
      <p:ext uri="{BB962C8B-B14F-4D97-AF65-F5344CB8AC3E}">
        <p14:creationId xmlns:p14="http://schemas.microsoft.com/office/powerpoint/2010/main" val="4586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5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8614133"/>
              </p:ext>
            </p:extLst>
          </p:nvPr>
        </p:nvGraphicFramePr>
        <p:xfrm>
          <a:off x="-2" y="0"/>
          <a:ext cx="12192005" cy="6858000"/>
        </p:xfrm>
        <a:graphic>
          <a:graphicData uri="http://schemas.openxmlformats.org/drawingml/2006/table">
            <a:tbl>
              <a:tblPr firstRow="1" bandRow="1">
                <a:tableStyleId>{5C22544A-7EE6-4342-B048-85BDC9FD1C3A}</a:tableStyleId>
              </a:tblPr>
              <a:tblGrid>
                <a:gridCol w="2438401">
                  <a:extLst>
                    <a:ext uri="{9D8B030D-6E8A-4147-A177-3AD203B41FA5}">
                      <a16:colId xmlns:a16="http://schemas.microsoft.com/office/drawing/2014/main" val="3986667086"/>
                    </a:ext>
                  </a:extLst>
                </a:gridCol>
                <a:gridCol w="2438401">
                  <a:extLst>
                    <a:ext uri="{9D8B030D-6E8A-4147-A177-3AD203B41FA5}">
                      <a16:colId xmlns:a16="http://schemas.microsoft.com/office/drawing/2014/main" val="734371261"/>
                    </a:ext>
                  </a:extLst>
                </a:gridCol>
                <a:gridCol w="2438401">
                  <a:extLst>
                    <a:ext uri="{9D8B030D-6E8A-4147-A177-3AD203B41FA5}">
                      <a16:colId xmlns:a16="http://schemas.microsoft.com/office/drawing/2014/main" val="3214420394"/>
                    </a:ext>
                  </a:extLst>
                </a:gridCol>
                <a:gridCol w="2438401">
                  <a:extLst>
                    <a:ext uri="{9D8B030D-6E8A-4147-A177-3AD203B41FA5}">
                      <a16:colId xmlns:a16="http://schemas.microsoft.com/office/drawing/2014/main" val="596939041"/>
                    </a:ext>
                  </a:extLst>
                </a:gridCol>
                <a:gridCol w="2438401">
                  <a:extLst>
                    <a:ext uri="{9D8B030D-6E8A-4147-A177-3AD203B41FA5}">
                      <a16:colId xmlns:a16="http://schemas.microsoft.com/office/drawing/2014/main" val="3860802029"/>
                    </a:ext>
                  </a:extLst>
                </a:gridCol>
              </a:tblGrid>
              <a:tr h="525759">
                <a:tc>
                  <a:txBody>
                    <a:bodyPr/>
                    <a:lstStyle/>
                    <a:p>
                      <a:pPr algn="ctr"/>
                      <a:r>
                        <a:rPr lang="en-GB" sz="2400" dirty="0" smtClean="0">
                          <a:solidFill>
                            <a:srgbClr val="FF0000"/>
                          </a:solidFill>
                          <a:latin typeface="Comic Sans MS" panose="030F0702030302020204" pitchFamily="66" charset="0"/>
                        </a:rPr>
                        <a:t>MONDAY</a:t>
                      </a:r>
                      <a:endParaRPr lang="en-GB" sz="2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solidFill>
                            <a:srgbClr val="FF0000"/>
                          </a:solidFill>
                          <a:latin typeface="Comic Sans MS" panose="030F0702030302020204" pitchFamily="66" charset="0"/>
                        </a:rPr>
                        <a:t>TUESDAY</a:t>
                      </a:r>
                      <a:endParaRPr lang="en-GB" sz="2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smtClean="0">
                          <a:solidFill>
                            <a:srgbClr val="FF0000"/>
                          </a:solidFill>
                          <a:latin typeface="Comic Sans MS" panose="030F0702030302020204" pitchFamily="66" charset="0"/>
                        </a:rPr>
                        <a:t>WEDNESDAY</a:t>
                      </a:r>
                      <a:endParaRPr lang="en-GB" sz="2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smtClean="0">
                          <a:solidFill>
                            <a:srgbClr val="FF0000"/>
                          </a:solidFill>
                          <a:latin typeface="Comic Sans MS" panose="030F0702030302020204" pitchFamily="66" charset="0"/>
                        </a:rPr>
                        <a:t>THURSDAY</a:t>
                      </a:r>
                      <a:endParaRPr lang="en-GB" sz="2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smtClean="0">
                          <a:solidFill>
                            <a:srgbClr val="FF0000"/>
                          </a:solidFill>
                          <a:latin typeface="Comic Sans MS" panose="030F0702030302020204" pitchFamily="66" charset="0"/>
                        </a:rPr>
                        <a:t>FRIDAY</a:t>
                      </a:r>
                      <a:endParaRPr lang="en-GB" sz="2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7429880"/>
                  </a:ext>
                </a:extLst>
              </a:tr>
              <a:tr h="6332241">
                <a:tc>
                  <a:txBody>
                    <a:bodyPr/>
                    <a:lstStyle/>
                    <a:p>
                      <a:pPr algn="ctr"/>
                      <a:endParaRPr lang="en-GB" sz="3600" dirty="0" smtClean="0">
                        <a:latin typeface="Comic Sans MS" panose="030F0702030302020204" pitchFamily="66" charset="0"/>
                      </a:endParaRPr>
                    </a:p>
                    <a:p>
                      <a:pPr algn="ctr"/>
                      <a:r>
                        <a:rPr lang="en-GB" sz="3600" dirty="0" smtClean="0">
                          <a:latin typeface="Comic Sans MS" panose="030F0702030302020204" pitchFamily="66" charset="0"/>
                        </a:rPr>
                        <a:t>a</a:t>
                      </a:r>
                      <a:r>
                        <a:rPr lang="en-GB" sz="3600" baseline="0" dirty="0" smtClean="0">
                          <a:latin typeface="Comic Sans MS" panose="030F0702030302020204" pitchFamily="66" charset="0"/>
                        </a:rPr>
                        <a:t> </a:t>
                      </a:r>
                    </a:p>
                    <a:p>
                      <a:pPr algn="ctr"/>
                      <a:r>
                        <a:rPr lang="en-GB" sz="3600" baseline="0" dirty="0" smtClean="0">
                          <a:latin typeface="Comic Sans MS" panose="030F0702030302020204" pitchFamily="66" charset="0"/>
                        </a:rPr>
                        <a:t>dad</a:t>
                      </a:r>
                    </a:p>
                    <a:p>
                      <a:pPr algn="ctr"/>
                      <a:r>
                        <a:rPr lang="en-GB" sz="3600" baseline="0" dirty="0" smtClean="0">
                          <a:latin typeface="Comic Sans MS" panose="030F0702030302020204" pitchFamily="66" charset="0"/>
                        </a:rPr>
                        <a:t>I</a:t>
                      </a:r>
                    </a:p>
                    <a:p>
                      <a:pPr algn="ctr"/>
                      <a:r>
                        <a:rPr lang="en-GB" sz="3600" baseline="0" dirty="0" smtClean="0">
                          <a:latin typeface="Comic Sans MS" panose="030F0702030302020204" pitchFamily="66" charset="0"/>
                        </a:rPr>
                        <a:t>mum</a:t>
                      </a:r>
                    </a:p>
                    <a:p>
                      <a:pPr algn="ctr"/>
                      <a:r>
                        <a:rPr lang="en-GB" sz="3600" baseline="0" dirty="0" smtClean="0">
                          <a:latin typeface="Comic Sans MS" panose="030F0702030302020204" pitchFamily="66" charset="0"/>
                        </a:rPr>
                        <a:t>big</a:t>
                      </a:r>
                    </a:p>
                    <a:p>
                      <a:pPr algn="ctr"/>
                      <a:r>
                        <a:rPr lang="en-GB" sz="3600" baseline="0" dirty="0" smtClean="0">
                          <a:latin typeface="Comic Sans MS" panose="030F0702030302020204" pitchFamily="66" charset="0"/>
                        </a:rPr>
                        <a:t>it</a:t>
                      </a:r>
                    </a:p>
                    <a:p>
                      <a:pPr algn="ctr"/>
                      <a:r>
                        <a:rPr lang="en-GB" sz="3600" baseline="0" dirty="0" smtClean="0">
                          <a:latin typeface="Comic Sans MS" panose="030F0702030302020204" pitchFamily="66" charset="0"/>
                        </a:rPr>
                        <a:t>at</a:t>
                      </a:r>
                    </a:p>
                    <a:p>
                      <a:pPr algn="ctr"/>
                      <a:r>
                        <a:rPr lang="en-GB" sz="3600" baseline="0" dirty="0" smtClean="0">
                          <a:latin typeface="Comic Sans MS" panose="030F0702030302020204" pitchFamily="66" charset="0"/>
                        </a:rPr>
                        <a:t>is</a:t>
                      </a:r>
                      <a:endParaRPr lang="en-GB" sz="360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dirty="0" smtClean="0">
                        <a:latin typeface="Comic Sans MS" panose="030F0702030302020204" pitchFamily="66" charset="0"/>
                      </a:endParaRPr>
                    </a:p>
                    <a:p>
                      <a:pPr algn="ctr"/>
                      <a:r>
                        <a:rPr lang="en-GB" sz="3600" dirty="0" smtClean="0">
                          <a:latin typeface="Comic Sans MS" panose="030F0702030302020204" pitchFamily="66" charset="0"/>
                        </a:rPr>
                        <a:t>on</a:t>
                      </a:r>
                    </a:p>
                    <a:p>
                      <a:pPr algn="ctr"/>
                      <a:r>
                        <a:rPr lang="en-GB" sz="3600" dirty="0" smtClean="0">
                          <a:latin typeface="Comic Sans MS" panose="030F0702030302020204" pitchFamily="66" charset="0"/>
                        </a:rPr>
                        <a:t>up</a:t>
                      </a:r>
                    </a:p>
                    <a:p>
                      <a:pPr algn="ctr"/>
                      <a:r>
                        <a:rPr lang="en-GB" sz="3600" dirty="0" smtClean="0">
                          <a:latin typeface="Comic Sans MS" panose="030F0702030302020204" pitchFamily="66" charset="0"/>
                        </a:rPr>
                        <a:t>back</a:t>
                      </a:r>
                    </a:p>
                    <a:p>
                      <a:pPr algn="ctr"/>
                      <a:r>
                        <a:rPr lang="en-GB" sz="3600" dirty="0" smtClean="0">
                          <a:latin typeface="Comic Sans MS" panose="030F0702030302020204" pitchFamily="66" charset="0"/>
                        </a:rPr>
                        <a:t>if</a:t>
                      </a:r>
                    </a:p>
                    <a:p>
                      <a:pPr algn="ctr"/>
                      <a:r>
                        <a:rPr lang="en-GB" sz="3600" dirty="0" smtClean="0">
                          <a:latin typeface="Comic Sans MS" panose="030F0702030302020204" pitchFamily="66" charset="0"/>
                        </a:rPr>
                        <a:t>but</a:t>
                      </a:r>
                    </a:p>
                    <a:p>
                      <a:pPr algn="ctr"/>
                      <a:r>
                        <a:rPr lang="en-GB" sz="3600" dirty="0" smtClean="0">
                          <a:latin typeface="Comic Sans MS" panose="030F0702030302020204" pitchFamily="66" charset="0"/>
                        </a:rPr>
                        <a:t>of</a:t>
                      </a:r>
                    </a:p>
                    <a:p>
                      <a:pPr algn="ctr"/>
                      <a:r>
                        <a:rPr lang="en-GB" sz="3600" dirty="0" smtClean="0">
                          <a:latin typeface="Comic Sans MS" panose="030F0702030302020204" pitchFamily="66" charset="0"/>
                        </a:rPr>
                        <a:t>into</a:t>
                      </a:r>
                      <a:endParaRPr lang="en-GB" sz="3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dirty="0" smtClean="0">
                        <a:latin typeface="Comic Sans MS" panose="030F0702030302020204" pitchFamily="66" charset="0"/>
                      </a:endParaRPr>
                    </a:p>
                    <a:p>
                      <a:pPr algn="ctr"/>
                      <a:r>
                        <a:rPr lang="en-GB" sz="3600" dirty="0" smtClean="0">
                          <a:latin typeface="Comic Sans MS" panose="030F0702030302020204" pitchFamily="66" charset="0"/>
                        </a:rPr>
                        <a:t>his</a:t>
                      </a:r>
                    </a:p>
                    <a:p>
                      <a:pPr algn="ctr"/>
                      <a:r>
                        <a:rPr lang="en-GB" sz="3600" dirty="0" smtClean="0">
                          <a:latin typeface="Comic Sans MS" panose="030F0702030302020204" pitchFamily="66" charset="0"/>
                        </a:rPr>
                        <a:t>to</a:t>
                      </a:r>
                    </a:p>
                    <a:p>
                      <a:pPr algn="ctr"/>
                      <a:r>
                        <a:rPr lang="en-GB" sz="3600" dirty="0" smtClean="0">
                          <a:latin typeface="Comic Sans MS" panose="030F0702030302020204" pitchFamily="66" charset="0"/>
                        </a:rPr>
                        <a:t>him</a:t>
                      </a:r>
                    </a:p>
                    <a:p>
                      <a:pPr algn="ctr"/>
                      <a:r>
                        <a:rPr lang="en-GB" sz="3600" dirty="0" smtClean="0">
                          <a:latin typeface="Comic Sans MS" panose="030F0702030302020204" pitchFamily="66" charset="0"/>
                        </a:rPr>
                        <a:t>had</a:t>
                      </a:r>
                    </a:p>
                    <a:p>
                      <a:pPr algn="ctr"/>
                      <a:r>
                        <a:rPr lang="en-GB" sz="3600" dirty="0" smtClean="0">
                          <a:latin typeface="Comic Sans MS" panose="030F0702030302020204" pitchFamily="66" charset="0"/>
                        </a:rPr>
                        <a:t>in</a:t>
                      </a:r>
                    </a:p>
                    <a:p>
                      <a:pPr algn="ctr"/>
                      <a:r>
                        <a:rPr lang="en-GB" sz="3600" dirty="0" smtClean="0">
                          <a:latin typeface="Comic Sans MS" panose="030F0702030302020204" pitchFamily="66" charset="0"/>
                        </a:rPr>
                        <a:t>no</a:t>
                      </a:r>
                    </a:p>
                    <a:p>
                      <a:pPr algn="ctr"/>
                      <a:r>
                        <a:rPr lang="en-GB" sz="3600" dirty="0" smtClean="0">
                          <a:latin typeface="Comic Sans MS" panose="030F0702030302020204" pitchFamily="66" charset="0"/>
                        </a:rPr>
                        <a:t>got</a:t>
                      </a:r>
                    </a:p>
                    <a:p>
                      <a:pPr algn="ctr"/>
                      <a:r>
                        <a:rPr lang="en-GB" sz="3600" dirty="0" smtClean="0">
                          <a:latin typeface="Comic Sans MS" panose="030F0702030302020204" pitchFamily="66" charset="0"/>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dirty="0" smtClean="0">
                        <a:latin typeface="Comic Sans MS" panose="030F0702030302020204" pitchFamily="66" charset="0"/>
                      </a:endParaRPr>
                    </a:p>
                    <a:p>
                      <a:pPr algn="ctr"/>
                      <a:r>
                        <a:rPr lang="en-GB" sz="3600" dirty="0" smtClean="0">
                          <a:latin typeface="Comic Sans MS" panose="030F0702030302020204" pitchFamily="66" charset="0"/>
                        </a:rPr>
                        <a:t>go</a:t>
                      </a:r>
                    </a:p>
                    <a:p>
                      <a:pPr algn="ctr"/>
                      <a:r>
                        <a:rPr lang="en-GB" sz="3600" dirty="0" smtClean="0">
                          <a:latin typeface="Comic Sans MS" panose="030F0702030302020204" pitchFamily="66" charset="0"/>
                        </a:rPr>
                        <a:t>an</a:t>
                      </a:r>
                    </a:p>
                    <a:p>
                      <a:pPr algn="ctr"/>
                      <a:r>
                        <a:rPr lang="en-GB" sz="3600" dirty="0" smtClean="0">
                          <a:latin typeface="Comic Sans MS" panose="030F0702030302020204" pitchFamily="66" charset="0"/>
                        </a:rPr>
                        <a:t>as</a:t>
                      </a:r>
                    </a:p>
                    <a:p>
                      <a:pPr algn="ctr"/>
                      <a:r>
                        <a:rPr lang="en-GB" sz="3600" dirty="0" smtClean="0">
                          <a:latin typeface="Comic Sans MS" panose="030F0702030302020204" pitchFamily="66" charset="0"/>
                        </a:rPr>
                        <a:t>can</a:t>
                      </a:r>
                    </a:p>
                    <a:p>
                      <a:pPr algn="ctr"/>
                      <a:r>
                        <a:rPr lang="en-GB" sz="3600" dirty="0" smtClean="0">
                          <a:latin typeface="Comic Sans MS" panose="030F0702030302020204" pitchFamily="66" charset="0"/>
                        </a:rPr>
                        <a:t>off</a:t>
                      </a:r>
                    </a:p>
                    <a:p>
                      <a:pPr algn="ctr"/>
                      <a:r>
                        <a:rPr lang="en-GB" sz="3600" dirty="0" smtClean="0">
                          <a:latin typeface="Comic Sans MS" panose="030F0702030302020204" pitchFamily="66" charset="0"/>
                        </a:rPr>
                        <a:t>not</a:t>
                      </a:r>
                    </a:p>
                    <a:p>
                      <a:pPr algn="ctr"/>
                      <a:r>
                        <a:rPr lang="en-GB" sz="3600" dirty="0" smtClean="0">
                          <a:latin typeface="Comic Sans MS" panose="030F0702030302020204" pitchFamily="66" charset="0"/>
                        </a:rPr>
                        <a:t>get</a:t>
                      </a:r>
                    </a:p>
                    <a:p>
                      <a:pPr algn="ctr"/>
                      <a:r>
                        <a:rPr lang="en-GB" sz="3600" dirty="0" smtClean="0">
                          <a:latin typeface="Comic Sans MS" panose="030F0702030302020204" pitchFamily="66" charset="0"/>
                        </a:rPr>
                        <a: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dirty="0" smtClean="0">
                        <a:latin typeface="Comic Sans MS" panose="030F0702030302020204" pitchFamily="66" charset="0"/>
                      </a:endParaRPr>
                    </a:p>
                    <a:p>
                      <a:pPr algn="ctr"/>
                      <a:r>
                        <a:rPr lang="en-GB" sz="3600" dirty="0" smtClean="0">
                          <a:latin typeface="Comic Sans MS" panose="030F0702030302020204" pitchFamily="66" charset="0"/>
                        </a:rPr>
                        <a:t>he</a:t>
                      </a:r>
                    </a:p>
                    <a:p>
                      <a:pPr algn="ctr"/>
                      <a:r>
                        <a:rPr lang="en-GB" sz="3600" dirty="0" smtClean="0">
                          <a:latin typeface="Comic Sans MS" panose="030F0702030302020204" pitchFamily="66" charset="0"/>
                        </a:rPr>
                        <a:t>she</a:t>
                      </a:r>
                    </a:p>
                    <a:p>
                      <a:pPr algn="ctr"/>
                      <a:r>
                        <a:rPr lang="en-GB" sz="3600" dirty="0" smtClean="0">
                          <a:latin typeface="Comic Sans MS" panose="030F0702030302020204" pitchFamily="66" charset="0"/>
                        </a:rPr>
                        <a:t>we</a:t>
                      </a:r>
                    </a:p>
                    <a:p>
                      <a:pPr algn="ctr"/>
                      <a:r>
                        <a:rPr lang="en-GB" sz="3600" dirty="0" smtClean="0">
                          <a:latin typeface="Comic Sans MS" panose="030F0702030302020204" pitchFamily="66" charset="0"/>
                        </a:rPr>
                        <a:t>be</a:t>
                      </a:r>
                    </a:p>
                    <a:p>
                      <a:pPr algn="ctr"/>
                      <a:r>
                        <a:rPr lang="en-GB" sz="3600" dirty="0" smtClean="0">
                          <a:latin typeface="Comic Sans MS" panose="030F0702030302020204" pitchFamily="66" charset="0"/>
                        </a:rPr>
                        <a:t>me</a:t>
                      </a:r>
                    </a:p>
                    <a:p>
                      <a:pPr algn="ctr"/>
                      <a:r>
                        <a:rPr lang="en-GB" sz="3600" dirty="0" smtClean="0">
                          <a:latin typeface="Comic Sans MS" panose="030F0702030302020204" pitchFamily="66" charset="0"/>
                        </a:rPr>
                        <a:t>are</a:t>
                      </a:r>
                    </a:p>
                    <a:p>
                      <a:pPr algn="ctr"/>
                      <a:r>
                        <a:rPr lang="en-GB" sz="3600" dirty="0" smtClean="0">
                          <a:latin typeface="Comic Sans MS" panose="030F0702030302020204" pitchFamily="66" charset="0"/>
                        </a:rPr>
                        <a:t>see</a:t>
                      </a:r>
                    </a:p>
                    <a:p>
                      <a:pPr algn="ctr"/>
                      <a:endParaRPr lang="en-GB" sz="3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428673"/>
                  </a:ext>
                </a:extLst>
              </a:tr>
            </a:tbl>
          </a:graphicData>
        </a:graphic>
      </p:graphicFrame>
    </p:spTree>
    <p:extLst>
      <p:ext uri="{BB962C8B-B14F-4D97-AF65-F5344CB8AC3E}">
        <p14:creationId xmlns:p14="http://schemas.microsoft.com/office/powerpoint/2010/main" val="2688601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132</Words>
  <Application>Microsoft Office PowerPoint</Application>
  <PresentationFormat>Widescreen</PresentationFormat>
  <Paragraphs>52</Paragraphs>
  <Slides>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Comic Sans MS</vt:lpstr>
      <vt:lpstr>Twinkl Precursive</vt:lpstr>
      <vt:lpstr>Office Theme</vt:lpstr>
      <vt:lpstr>PowerPoint Presentation</vt:lpstr>
      <vt:lpstr>PowerPoint Presentation</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McCabe</dc:creator>
  <cp:lastModifiedBy>Karen Taylor</cp:lastModifiedBy>
  <cp:revision>5</cp:revision>
  <dcterms:created xsi:type="dcterms:W3CDTF">2021-01-27T16:27:49Z</dcterms:created>
  <dcterms:modified xsi:type="dcterms:W3CDTF">2021-01-29T14:51:54Z</dcterms:modified>
</cp:coreProperties>
</file>