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63" r:id="rId5"/>
    <p:sldId id="270" r:id="rId6"/>
    <p:sldId id="274" r:id="rId7"/>
    <p:sldId id="269" r:id="rId8"/>
    <p:sldId id="260" r:id="rId9"/>
    <p:sldId id="261" r:id="rId10"/>
    <p:sldId id="259" r:id="rId11"/>
    <p:sldId id="264" r:id="rId12"/>
    <p:sldId id="266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94660"/>
  </p:normalViewPr>
  <p:slideViewPr>
    <p:cSldViewPr snapToGrid="0">
      <p:cViewPr>
        <p:scale>
          <a:sx n="50" d="100"/>
          <a:sy n="50" d="100"/>
        </p:scale>
        <p:origin x="1296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4A53B-0A37-428D-8C1E-3C1DE430460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8957A-EED5-40A7-ADEF-DC376E777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4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and under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957A-EED5-40A7-ADEF-DC376E777F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1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5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6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5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F503-A052-49DC-9A1F-DF77D6BE8D51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Primary 1 </a:t>
            </a:r>
            <a:endParaRPr lang="en-GB" sz="13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i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Guided Reading</a:t>
            </a:r>
          </a:p>
          <a:p>
            <a:r>
              <a:rPr lang="en-GB" sz="3200" b="1" i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Week </a:t>
            </a:r>
            <a:r>
              <a:rPr lang="en-GB" sz="3200" b="1" i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Beg 01.02.21</a:t>
            </a:r>
            <a:endParaRPr lang="en-GB" sz="3200" b="1" i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9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92" t="28642" r="46389" b="30000"/>
          <a:stretch/>
        </p:blipFill>
        <p:spPr>
          <a:xfrm>
            <a:off x="1231900" y="-94476"/>
            <a:ext cx="9359900" cy="69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320" y="1"/>
            <a:ext cx="4942840" cy="1046480"/>
          </a:xfrm>
        </p:spPr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Questions</a:t>
            </a:r>
            <a:endParaRPr lang="en-GB" sz="6000" b="1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60" y="1026162"/>
            <a:ext cx="8900160" cy="57200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Where </a:t>
            </a:r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are the children in this book?</a:t>
            </a:r>
          </a:p>
          <a:p>
            <a:endParaRPr lang="en-GB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you think they have had a good time?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What did they have to eat at the fun fair?</a:t>
            </a:r>
          </a:p>
          <a:p>
            <a:endParaRPr lang="en-GB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What ride would you like to go on ?</a:t>
            </a:r>
            <a:endParaRPr lang="en-GB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0" y="0"/>
            <a:ext cx="8569960" cy="1325563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Task</a:t>
            </a:r>
            <a:endParaRPr lang="en-GB" sz="5400" b="1" u="sng" dirty="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3300" y="2105025"/>
            <a:ext cx="3873500" cy="321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Design your own fun fair ride. Draw a picture of it and then use the words to finish the sentence.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4166" t="18889" r="36250" b="20617"/>
          <a:stretch/>
        </p:blipFill>
        <p:spPr>
          <a:xfrm>
            <a:off x="6146800" y="0"/>
            <a:ext cx="6045200" cy="69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Inferencing Practise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136" y="1825625"/>
            <a:ext cx="9323664" cy="2435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Twinkl Precursive" panose="02000000000000000000" pitchFamily="2" charset="0"/>
              </a:rPr>
              <a:t>Looking at the picture on the next slide, answer the questions that aren’t in the picture.</a:t>
            </a:r>
            <a:endParaRPr lang="en-GB" sz="4000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7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75" t="14691" r="7708" b="23334"/>
          <a:stretch/>
        </p:blipFill>
        <p:spPr>
          <a:xfrm>
            <a:off x="0" y="279400"/>
            <a:ext cx="1196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13"/>
            <a:ext cx="10515600" cy="834554"/>
          </a:xfrm>
        </p:spPr>
        <p:txBody>
          <a:bodyPr/>
          <a:lstStyle/>
          <a:p>
            <a:pPr algn="ctr"/>
            <a:r>
              <a:rPr lang="en-GB" dirty="0" smtClean="0">
                <a:latin typeface="Twinkl Precursive" panose="02000000000000000000" pitchFamily="2" charset="0"/>
              </a:rPr>
              <a:t>Questions 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698" y="864067"/>
            <a:ext cx="9457189" cy="575080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GB" dirty="0" smtClean="0">
                <a:latin typeface="Twinkl Precursive" panose="02000000000000000000" pitchFamily="2" charset="0"/>
              </a:rPr>
              <a:t>What is happening in this picture?</a:t>
            </a:r>
          </a:p>
          <a:p>
            <a:pPr>
              <a:lnSpc>
                <a:spcPct val="170000"/>
              </a:lnSpc>
            </a:pPr>
            <a:r>
              <a:rPr lang="en-GB" dirty="0" smtClean="0">
                <a:latin typeface="Twinkl Precursive" panose="02000000000000000000" pitchFamily="2" charset="0"/>
              </a:rPr>
              <a:t>Wha</a:t>
            </a:r>
            <a:r>
              <a:rPr lang="en-GB" dirty="0" smtClean="0">
                <a:latin typeface="Twinkl Precursive" panose="02000000000000000000" pitchFamily="2" charset="0"/>
              </a:rPr>
              <a:t>t time of year do you think it is?</a:t>
            </a:r>
          </a:p>
          <a:p>
            <a:pPr>
              <a:lnSpc>
                <a:spcPct val="170000"/>
              </a:lnSpc>
            </a:pPr>
            <a:r>
              <a:rPr lang="en-GB" dirty="0" smtClean="0">
                <a:latin typeface="Twinkl Precursive" panose="02000000000000000000" pitchFamily="2" charset="0"/>
              </a:rPr>
              <a:t>How do you think the children are feeling?</a:t>
            </a:r>
          </a:p>
          <a:p>
            <a:pPr>
              <a:lnSpc>
                <a:spcPct val="170000"/>
              </a:lnSpc>
            </a:pPr>
            <a:r>
              <a:rPr lang="en-GB" dirty="0" smtClean="0">
                <a:latin typeface="Twinkl Precursive" panose="02000000000000000000" pitchFamily="2" charset="0"/>
              </a:rPr>
              <a:t>Who’s birthday is it?  How do you know?</a:t>
            </a:r>
          </a:p>
          <a:p>
            <a:pPr>
              <a:lnSpc>
                <a:spcPct val="170000"/>
              </a:lnSpc>
            </a:pPr>
            <a:r>
              <a:rPr lang="en-GB" dirty="0" smtClean="0">
                <a:latin typeface="Twinkl Precursive" panose="02000000000000000000" pitchFamily="2" charset="0"/>
              </a:rPr>
              <a:t>Where are all the adults?</a:t>
            </a:r>
            <a:endParaRPr lang="en-GB" dirty="0" smtClean="0">
              <a:latin typeface="Twinkl Precursive" panose="02000000000000000000" pitchFamily="2" charset="0"/>
            </a:endParaRPr>
          </a:p>
          <a:p>
            <a:pPr>
              <a:lnSpc>
                <a:spcPct val="170000"/>
              </a:lnSpc>
            </a:pPr>
            <a:endParaRPr lang="en-GB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4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71" t="13074" b="20354"/>
          <a:stretch/>
        </p:blipFill>
        <p:spPr>
          <a:xfrm>
            <a:off x="2243846" y="155642"/>
            <a:ext cx="8690043" cy="65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334645"/>
            <a:ext cx="9103360" cy="1325563"/>
          </a:xfrm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LI: I can use my phonics to decode new words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400" y="2059305"/>
            <a:ext cx="8666480" cy="2096135"/>
          </a:xfrm>
        </p:spPr>
        <p:txBody>
          <a:bodyPr/>
          <a:lstStyle/>
          <a:p>
            <a:r>
              <a:rPr lang="en-GB" i="1" dirty="0" smtClean="0">
                <a:latin typeface="Comic Sans MS" panose="030F0702030302020204" pitchFamily="66" charset="0"/>
              </a:rPr>
              <a:t>I will look for words that I already know.</a:t>
            </a:r>
          </a:p>
          <a:p>
            <a:r>
              <a:rPr lang="en-GB" i="1" dirty="0" smtClean="0">
                <a:latin typeface="Comic Sans MS" panose="030F0702030302020204" pitchFamily="66" charset="0"/>
              </a:rPr>
              <a:t>I will use my sounds and blend sounds together to help me read words.</a:t>
            </a:r>
          </a:p>
          <a:p>
            <a:r>
              <a:rPr lang="en-GB" i="1" dirty="0" smtClean="0">
                <a:latin typeface="Comic Sans MS" panose="030F0702030302020204" pitchFamily="66" charset="0"/>
              </a:rPr>
              <a:t>I will use the picture to help me read new words.</a:t>
            </a: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hildren-reading-clipart-28-collection-of-clipart-pictures-of-children- reading-high-free-clip-art - Los Viajeros I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0" y="4283599"/>
            <a:ext cx="4130675" cy="25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834" y="-81473"/>
            <a:ext cx="9037320" cy="1325563"/>
          </a:xfrm>
        </p:spPr>
        <p:txBody>
          <a:bodyPr>
            <a:noAutofit/>
          </a:bodyPr>
          <a:lstStyle/>
          <a:p>
            <a:r>
              <a:rPr lang="en-GB" sz="6000" b="1" u="sng" dirty="0" smtClean="0">
                <a:latin typeface="Comic Sans MS" panose="030F0702030302020204" pitchFamily="66" charset="0"/>
              </a:rPr>
              <a:t>Sounding out words: </a:t>
            </a:r>
            <a:endParaRPr lang="en-GB" sz="6000" b="1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373" t="14019" r="51526" b="60848"/>
          <a:stretch/>
        </p:blipFill>
        <p:spPr>
          <a:xfrm>
            <a:off x="2502803" y="1418705"/>
            <a:ext cx="7741381" cy="38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Twinkl Precursive" panose="02000000000000000000" pitchFamily="2" charset="0"/>
              </a:rPr>
              <a:t>Tricky Words Check</a:t>
            </a:r>
            <a:endParaRPr lang="en-GB" b="1" u="sng" dirty="0">
              <a:latin typeface="Twinkl Precursive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68" t="41168" r="56140" b="48583"/>
          <a:stretch/>
        </p:blipFill>
        <p:spPr>
          <a:xfrm>
            <a:off x="2704698" y="2377440"/>
            <a:ext cx="7229520" cy="17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Twinkl Precursive" panose="02000000000000000000" pitchFamily="2" charset="0"/>
              </a:rPr>
              <a:t>Strategy Check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300" y="2168525"/>
            <a:ext cx="8128000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Look at the pictures for help.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Use out phonics to sound out and blend new words.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Think about what we already know about the topic.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5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580" b="20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014" t="27531" r="15209" b="30247"/>
          <a:stretch/>
        </p:blipFill>
        <p:spPr>
          <a:xfrm>
            <a:off x="-228600" y="596900"/>
            <a:ext cx="12588596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14" t="29013" r="14861" b="29013"/>
          <a:stretch/>
        </p:blipFill>
        <p:spPr>
          <a:xfrm>
            <a:off x="0" y="838200"/>
            <a:ext cx="1225733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222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Twinkl Precursive</vt:lpstr>
      <vt:lpstr>Office Theme</vt:lpstr>
      <vt:lpstr>Primary 1 </vt:lpstr>
      <vt:lpstr>PowerPoint Presentation</vt:lpstr>
      <vt:lpstr>LI: I can use my phonics to decode new words.</vt:lpstr>
      <vt:lpstr>Sounding out words: </vt:lpstr>
      <vt:lpstr>Tricky Words Check</vt:lpstr>
      <vt:lpstr>Strategy Check</vt:lpstr>
      <vt:lpstr>PowerPoint Presentation</vt:lpstr>
      <vt:lpstr>PowerPoint Presentation</vt:lpstr>
      <vt:lpstr>PowerPoint Presentation</vt:lpstr>
      <vt:lpstr>PowerPoint Presentation</vt:lpstr>
      <vt:lpstr>Questions</vt:lpstr>
      <vt:lpstr>Task</vt:lpstr>
      <vt:lpstr>Inferencing Practise </vt:lpstr>
      <vt:lpstr>PowerPoint Presentation</vt:lpstr>
      <vt:lpstr>Questions 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</dc:title>
  <dc:creator>Hannah McCabe</dc:creator>
  <cp:lastModifiedBy>Hannah McCabe</cp:lastModifiedBy>
  <cp:revision>18</cp:revision>
  <dcterms:created xsi:type="dcterms:W3CDTF">2021-01-06T18:09:30Z</dcterms:created>
  <dcterms:modified xsi:type="dcterms:W3CDTF">2021-01-28T14:22:26Z</dcterms:modified>
</cp:coreProperties>
</file>