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66" r:id="rId4"/>
    <p:sldId id="284" r:id="rId5"/>
    <p:sldId id="28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549" autoAdjust="0"/>
    <p:restoredTop sz="94660"/>
  </p:normalViewPr>
  <p:slideViewPr>
    <p:cSldViewPr snapToGrid="0">
      <p:cViewPr varScale="1">
        <p:scale>
          <a:sx n="58" d="100"/>
          <a:sy n="58" d="100"/>
        </p:scale>
        <p:origin x="5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37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66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35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27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14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19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93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12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43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28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99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video" Target="https://www.youtube.com/embed/IXP47uZJ8qc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4.m4a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hyperlink" Target="https://www.topmarks.co.uk/money/coins-gam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24" y="0"/>
            <a:ext cx="12271024" cy="6862156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stretch>
              <a:fillRect/>
            </a:stretch>
          </a:blip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3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Primary 1 </a:t>
            </a:r>
            <a:endParaRPr lang="en-GB" sz="13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Numeracy Tasks</a:t>
            </a:r>
          </a:p>
          <a:p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Week 01.02.21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64800" y="8270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5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Thursday 04.02.21</a:t>
            </a:r>
            <a:r>
              <a:rPr lang="en-GB" dirty="0" smtClean="0"/>
              <a:t>Count to 100 video</a:t>
            </a:r>
            <a:endParaRPr lang="en-GB" dirty="0"/>
          </a:p>
        </p:txBody>
      </p:sp>
      <p:pic>
        <p:nvPicPr>
          <p:cNvPr id="4" name="IXP47uZJ8q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38200" y="1069155"/>
            <a:ext cx="10291280" cy="578884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50600" y="36958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5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Thursday 04.02.21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155405" y="1553482"/>
            <a:ext cx="575746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Task : </a:t>
            </a:r>
            <a:r>
              <a:rPr lang="en-GB" sz="2400" dirty="0" smtClean="0">
                <a:latin typeface="Comic Sans MS" panose="030F0702030302020204" pitchFamily="66" charset="0"/>
              </a:rPr>
              <a:t>To add the correct amount of pennies to the jar.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Look at the PowerPoint on the blog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10" name="Picture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7" t="19894" r="24219" b="14714"/>
          <a:stretch/>
        </p:blipFill>
        <p:spPr bwMode="auto">
          <a:xfrm>
            <a:off x="6832315" y="3452465"/>
            <a:ext cx="4111972" cy="298942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7"/>
          <a:srcRect l="36672" t="32500" r="17904" b="9789"/>
          <a:stretch/>
        </p:blipFill>
        <p:spPr bwMode="auto">
          <a:xfrm>
            <a:off x="1155405" y="3299516"/>
            <a:ext cx="4259076" cy="311155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5432518" y="4592136"/>
            <a:ext cx="1381760" cy="545699"/>
          </a:xfrm>
          <a:prstGeom prst="rightArrow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44287" y="369584"/>
            <a:ext cx="406400" cy="40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44287" y="231736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8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613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2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882139" y="3401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Thursday 04.02.21</a:t>
            </a:r>
            <a:endParaRPr lang="en-GB" sz="6000" dirty="0"/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838200" y="1820984"/>
            <a:ext cx="10515600" cy="1131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dirty="0" smtClean="0">
                <a:latin typeface="Comic Sans MS" panose="030F0702030302020204" pitchFamily="66" charset="0"/>
                <a:hlinkClick r:id="rId4"/>
              </a:rPr>
              <a:t>https://www.topmarks.co.uk/money/coins-game</a:t>
            </a:r>
            <a:endParaRPr lang="en-GB" sz="36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2305" t="10048" r="13121" b="9007"/>
          <a:stretch/>
        </p:blipFill>
        <p:spPr>
          <a:xfrm>
            <a:off x="2509737" y="2660740"/>
            <a:ext cx="6284067" cy="3836776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47400" y="70863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5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Super Effort! YOU ROCK!</a:t>
            </a:r>
            <a:endParaRPr lang="en-GB" dirty="0"/>
          </a:p>
        </p:txBody>
      </p:sp>
      <p:pic>
        <p:nvPicPr>
          <p:cNvPr id="10242" name="Picture 2" descr="Well done GIFs - Get the best gif on GIFER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363" y="1690688"/>
            <a:ext cx="4731881" cy="473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13429" y="121206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8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44</Words>
  <Application>Microsoft Office PowerPoint</Application>
  <PresentationFormat>Widescreen</PresentationFormat>
  <Paragraphs>12</Paragraphs>
  <Slides>5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Primary 1 </vt:lpstr>
      <vt:lpstr>Thursday 04.02.21Count to 100 video</vt:lpstr>
      <vt:lpstr>Thursday 04.02.21</vt:lpstr>
      <vt:lpstr>PowerPoint Presentation</vt:lpstr>
      <vt:lpstr>Super Effort! YOU ROCK!</vt:lpstr>
    </vt:vector>
  </TitlesOfParts>
  <Company>NAC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1</dc:title>
  <dc:creator>Hannah McCabe</dc:creator>
  <cp:lastModifiedBy>Karen Taylor</cp:lastModifiedBy>
  <cp:revision>50</cp:revision>
  <dcterms:created xsi:type="dcterms:W3CDTF">2021-01-10T12:54:32Z</dcterms:created>
  <dcterms:modified xsi:type="dcterms:W3CDTF">2021-01-27T16:50:36Z</dcterms:modified>
</cp:coreProperties>
</file>