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2" r:id="rId4"/>
    <p:sldId id="261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IXP47uZJ8qc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4" y="0"/>
            <a:ext cx="12271024" cy="686215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3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Primary 1 </a:t>
            </a:r>
            <a:endParaRPr lang="en-GB" sz="13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Numeracy Tasks</a:t>
            </a: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Week 01.02.21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827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Tuesday 02.02.21</a:t>
            </a:r>
            <a:r>
              <a:rPr lang="en-GB" dirty="0" smtClean="0"/>
              <a:t>Count to 100 video</a:t>
            </a:r>
            <a:endParaRPr lang="en-GB" dirty="0"/>
          </a:p>
        </p:txBody>
      </p:sp>
      <p:pic>
        <p:nvPicPr>
          <p:cNvPr id="4" name="IXP47uZJ8q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069155"/>
            <a:ext cx="10291280" cy="57888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328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Ten Frames Number Bonds to 10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Can you tell me what the sum is?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13500" t="25818" r="15117" b="6906"/>
          <a:stretch/>
        </p:blipFill>
        <p:spPr bwMode="auto">
          <a:xfrm>
            <a:off x="1262558" y="1835899"/>
            <a:ext cx="9720516" cy="4780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9204" y="3739791"/>
            <a:ext cx="418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10 + 0 =10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8822" y="3727807"/>
            <a:ext cx="418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1 + 9 =10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9204" y="6308327"/>
            <a:ext cx="418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2</a:t>
            </a:r>
            <a:r>
              <a:rPr lang="en-GB" sz="4000" b="1" dirty="0" smtClean="0">
                <a:latin typeface="Comic Sans MS" panose="030F0702030302020204" pitchFamily="66" charset="0"/>
              </a:rPr>
              <a:t> + 8 =10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078" y="6318601"/>
            <a:ext cx="418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3</a:t>
            </a:r>
            <a:r>
              <a:rPr lang="en-GB" sz="4000" b="1" dirty="0" smtClean="0">
                <a:latin typeface="Comic Sans MS" panose="030F0702030302020204" pitchFamily="66" charset="0"/>
              </a:rPr>
              <a:t> + 7 =10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2661" y="621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3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Tuesday 02.02.21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540"/>
            <a:ext cx="10515600" cy="2230437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Task :L.I. To find the missing number to complete an addition sum.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Today we are looking at finding the missing number to complete the answer. Looking at the videos on the next slide to help you.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6"/>
          <a:srcRect l="15844" t="24621" r="17681" b="8214"/>
          <a:stretch/>
        </p:blipFill>
        <p:spPr bwMode="auto">
          <a:xfrm>
            <a:off x="3852317" y="3239977"/>
            <a:ext cx="4161526" cy="3110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427" y="459581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0600" y="33835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5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Good job everyone, </a:t>
            </a:r>
            <a:r>
              <a:rPr lang="en-GB" dirty="0">
                <a:latin typeface="Comic Sans MS" panose="030F0702030302020204" pitchFamily="66" charset="0"/>
              </a:rPr>
              <a:t>k</a:t>
            </a:r>
            <a:r>
              <a:rPr lang="en-GB" dirty="0" smtClean="0">
                <a:latin typeface="Comic Sans MS" panose="030F0702030302020204" pitchFamily="66" charset="0"/>
              </a:rPr>
              <a:t>eep up your hard work!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iph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8971" y="1614265"/>
            <a:ext cx="4562698" cy="456269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92216" y="16142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101</Words>
  <Application>Microsoft Office PowerPoint</Application>
  <PresentationFormat>Widescreen</PresentationFormat>
  <Paragraphs>13</Paragraphs>
  <Slides>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Primary 1 </vt:lpstr>
      <vt:lpstr>Tuesday 02.02.21Count to 100 video</vt:lpstr>
      <vt:lpstr>Ten Frames Number Bonds to 10 Can you tell me what the sum is?</vt:lpstr>
      <vt:lpstr>Tuesday 02.02.21</vt:lpstr>
      <vt:lpstr>Good job everyone, keep up your hard work!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Karen Taylor</cp:lastModifiedBy>
  <cp:revision>50</cp:revision>
  <dcterms:created xsi:type="dcterms:W3CDTF">2021-01-10T12:54:32Z</dcterms:created>
  <dcterms:modified xsi:type="dcterms:W3CDTF">2021-01-27T16:49:19Z</dcterms:modified>
</cp:coreProperties>
</file>