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9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124B-F1D8-420E-A3B3-411BDD9EED1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9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4" y="0"/>
            <a:ext cx="12271024" cy="6862156"/>
          </a:xfrm>
          <a:prstGeom prst="rect">
            <a:avLst/>
          </a:prstGeom>
          <a:blipFill dpi="0" rotWithShape="1">
            <a:blip r:embed="rId4">
              <a:alphaModFix amt="5000"/>
            </a:blip>
            <a:srcRect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13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Primary 1 </a:t>
            </a:r>
            <a:endParaRPr lang="en-GB" sz="13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Numeracy Tasks</a:t>
            </a:r>
          </a:p>
          <a:p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Week 01.02.21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800" y="827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0160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Monday 01.02.21</a:t>
            </a:r>
            <a:endParaRPr lang="en-GB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1865"/>
            <a:ext cx="10515600" cy="48069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LI: I can count forwards and backwards to 20.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unt to 20 and Workout _ Fun Counting Song for Kids _ Count by 1's to 20 _ Jack Hartma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489" y="1432560"/>
            <a:ext cx="9223022" cy="51879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5753" y="469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3852"/>
            <a:ext cx="10515600" cy="4703991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LI: </a:t>
            </a: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To use a ten frame to identify an amount.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Task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1 : Counting collections to </a:t>
            </a: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20 using ten frames.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Complete the next page in your ‘Number to 20’ workbook.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71755"/>
            <a:ext cx="10515600" cy="1229995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Monday 01.02.21</a:t>
            </a:r>
            <a:endParaRPr lang="en-GB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35978" t="15472" r="35057" b="20102"/>
          <a:stretch/>
        </p:blipFill>
        <p:spPr bwMode="auto">
          <a:xfrm>
            <a:off x="2093436" y="2730500"/>
            <a:ext cx="2975928" cy="412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303520" y="4377689"/>
            <a:ext cx="1381760" cy="416560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C:\Users\karentaylor\Pictures\thumbnail_processe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51" y="2730500"/>
            <a:ext cx="2955936" cy="41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3704" y="543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6593"/>
            <a:ext cx="10515600" cy="458093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Maths Games – using anything you have at home </a:t>
            </a:r>
            <a:r>
              <a:rPr lang="en-GB" dirty="0" err="1" smtClean="0">
                <a:latin typeface="Comic Sans MS" panose="030F0702030302020204" pitchFamily="66" charset="0"/>
              </a:rPr>
              <a:t>eg</a:t>
            </a:r>
            <a:r>
              <a:rPr lang="en-GB" dirty="0" smtClean="0">
                <a:latin typeface="Comic Sans MS" panose="030F0702030302020204" pitchFamily="66" charset="0"/>
              </a:rPr>
              <a:t>. Bottle caps, Playdoh, </a:t>
            </a:r>
            <a:r>
              <a:rPr lang="en-GB" dirty="0" err="1" smtClean="0">
                <a:latin typeface="Comic Sans MS" panose="030F0702030302020204" pitchFamily="66" charset="0"/>
              </a:rPr>
              <a:t>Blu</a:t>
            </a:r>
            <a:r>
              <a:rPr lang="en-GB" dirty="0" smtClean="0">
                <a:latin typeface="Comic Sans MS" panose="030F0702030302020204" pitchFamily="66" charset="0"/>
              </a:rPr>
              <a:t> tac, LOL or Lego pieces have a go at making your own 10 frame sums. </a:t>
            </a:r>
            <a:r>
              <a:rPr lang="en-GB" dirty="0" err="1" smtClean="0">
                <a:latin typeface="Comic Sans MS" panose="030F0702030302020204" pitchFamily="66" charset="0"/>
              </a:rPr>
              <a:t>Eg</a:t>
            </a:r>
            <a:r>
              <a:rPr lang="en-GB" dirty="0" smtClean="0">
                <a:latin typeface="Comic Sans MS" panose="030F0702030302020204" pitchFamily="66" charset="0"/>
              </a:rPr>
              <a:t>. 10+8=18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Monday 01.02.21</a:t>
            </a:r>
            <a:endParaRPr lang="en-GB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Double Ten Frame Template | Ten frame, Math freebie, Math cha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6" y="2142736"/>
            <a:ext cx="10109770" cy="50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67982" y="3347520"/>
            <a:ext cx="2000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You can just draw the boxes out on a piece of paper.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1618" y="681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That’s all for today folks!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Good work everyone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11" y="2332233"/>
            <a:ext cx="6465441" cy="48490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14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121</Words>
  <Application>Microsoft Office PowerPoint</Application>
  <PresentationFormat>Widescreen</PresentationFormat>
  <Paragraphs>14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Primary 1 </vt:lpstr>
      <vt:lpstr>Monday 01.02.21</vt:lpstr>
      <vt:lpstr>Monday 01.02.21</vt:lpstr>
      <vt:lpstr>Monday 01.02.21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1</dc:title>
  <dc:creator>Hannah McCabe</dc:creator>
  <cp:lastModifiedBy>Karen Taylor</cp:lastModifiedBy>
  <cp:revision>50</cp:revision>
  <dcterms:created xsi:type="dcterms:W3CDTF">2021-01-10T12:54:32Z</dcterms:created>
  <dcterms:modified xsi:type="dcterms:W3CDTF">2021-01-27T16:45:41Z</dcterms:modified>
</cp:coreProperties>
</file>