
<file path=[Content_Types].xml><?xml version="1.0" encoding="utf-8"?>
<Types xmlns="http://schemas.openxmlformats.org/package/2006/content-types">
  <Default Extension="png" ContentType="image/png"/>
  <Default Extension="m4a" ContentType="audio/mp4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1" r:id="rId3"/>
    <p:sldId id="263" r:id="rId4"/>
    <p:sldId id="264" r:id="rId5"/>
    <p:sldId id="285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5549" autoAdjust="0"/>
    <p:restoredTop sz="94660"/>
  </p:normalViewPr>
  <p:slideViewPr>
    <p:cSldViewPr snapToGrid="0">
      <p:cViewPr varScale="1">
        <p:scale>
          <a:sx n="62" d="100"/>
          <a:sy n="62" d="100"/>
        </p:scale>
        <p:origin x="42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6193754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53106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506674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3535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6452753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7681403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051925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929383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8841265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404300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2192803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88124B-F1D8-420E-A3B3-411BDD9EED15}" type="datetimeFigureOut">
              <a:rPr lang="en-GB" smtClean="0"/>
              <a:t>27/01/2021</a:t>
            </a:fld>
            <a:endParaRPr lang="en-GB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CA3E637-4279-417C-B73B-777F65BF9511}" type="slidenum">
              <a:rPr lang="en-GB" smtClean="0"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16999020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audio" Target="../media/media1.m4a"/><Relationship Id="rId1" Type="http://schemas.microsoft.com/office/2007/relationships/media" Target="../media/media1.m4a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audio" Target="../media/media2.m4a"/><Relationship Id="rId2" Type="http://schemas.microsoft.com/office/2007/relationships/media" Target="../media/media2.m4a"/><Relationship Id="rId1" Type="http://schemas.openxmlformats.org/officeDocument/2006/relationships/video" Target="https://www.youtube.com/embed/IXP47uZJ8qc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microsoft.com/office/2007/relationships/media" Target="../media/media4.m4a"/><Relationship Id="rId7" Type="http://schemas.openxmlformats.org/officeDocument/2006/relationships/image" Target="../media/image5.jpeg"/><Relationship Id="rId2" Type="http://schemas.openxmlformats.org/officeDocument/2006/relationships/audio" Target="../media/media3.m4a"/><Relationship Id="rId1" Type="http://schemas.microsoft.com/office/2007/relationships/media" Target="../media/media3.m4a"/><Relationship Id="rId6" Type="http://schemas.openxmlformats.org/officeDocument/2006/relationships/image" Target="../media/image4.png"/><Relationship Id="rId5" Type="http://schemas.openxmlformats.org/officeDocument/2006/relationships/slideLayout" Target="../slideLayouts/slideLayout2.xml"/><Relationship Id="rId4" Type="http://schemas.openxmlformats.org/officeDocument/2006/relationships/audio" Target="../media/media4.m4a"/><Relationship Id="rId9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5.m4a"/><Relationship Id="rId1" Type="http://schemas.microsoft.com/office/2007/relationships/media" Target="../media/media5.m4a"/><Relationship Id="rId6" Type="http://schemas.openxmlformats.org/officeDocument/2006/relationships/image" Target="../media/image2.png"/><Relationship Id="rId5" Type="http://schemas.openxmlformats.org/officeDocument/2006/relationships/image" Target="../media/image7.png"/><Relationship Id="rId4" Type="http://schemas.openxmlformats.org/officeDocument/2006/relationships/hyperlink" Target="https://www.topmarks.co.uk/money/toy-shop-mone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../media/media6.m4a"/><Relationship Id="rId1" Type="http://schemas.microsoft.com/office/2007/relationships/media" Target="../media/media6.m4a"/><Relationship Id="rId5" Type="http://schemas.openxmlformats.org/officeDocument/2006/relationships/image" Target="../media/image2.png"/><Relationship Id="rId4" Type="http://schemas.openxmlformats.org/officeDocument/2006/relationships/image" Target="../media/image8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024" y="0"/>
            <a:ext cx="12271024" cy="6862156"/>
          </a:xfrm>
          <a:prstGeom prst="rect">
            <a:avLst/>
          </a:prstGeom>
          <a:blipFill dpi="0" rotWithShape="1">
            <a:blip r:embed="rId4">
              <a:alphaModFix amt="5000"/>
            </a:blip>
            <a:srcRect/>
            <a:stretch>
              <a:fillRect/>
            </a:stretch>
          </a:blipFill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en-GB" sz="13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anose="030F0702030302020204" pitchFamily="66" charset="0"/>
              </a:rPr>
              <a:t>Primary 1 </a:t>
            </a:r>
            <a:endParaRPr lang="en-GB" sz="138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anose="030F0702030302020204" pitchFamily="66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Numeracy Tasks</a:t>
            </a:r>
          </a:p>
          <a:p>
            <a:r>
              <a:rPr lang="en-GB" sz="2800" b="1" dirty="0" smtClean="0">
                <a:solidFill>
                  <a:schemeClr val="accent6">
                    <a:lumMod val="75000"/>
                  </a:schemeClr>
                </a:solidFill>
                <a:latin typeface="Comic Sans MS" panose="030F0702030302020204" pitchFamily="66" charset="0"/>
              </a:rPr>
              <a:t>Week 01.02.21</a:t>
            </a:r>
            <a:endParaRPr lang="en-GB" sz="2800" b="1" dirty="0">
              <a:solidFill>
                <a:schemeClr val="accent6">
                  <a:lumMod val="75000"/>
                </a:schemeClr>
              </a:solidFill>
              <a:latin typeface="Comic Sans MS" panose="030F0702030302020204" pitchFamily="66" charset="0"/>
            </a:endParaRPr>
          </a:p>
        </p:txBody>
      </p:sp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0464800" y="827088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24531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213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0"/>
            <a:ext cx="10515600" cy="1325563"/>
          </a:xfrm>
        </p:spPr>
        <p:txBody>
          <a:bodyPr/>
          <a:lstStyle/>
          <a:p>
            <a:r>
              <a:rPr lang="en-GB" b="1" dirty="0">
                <a:solidFill>
                  <a:schemeClr val="accent1"/>
                </a:solidFill>
                <a:latin typeface="Comic Sans MS" panose="030F0702030302020204" pitchFamily="66" charset="0"/>
              </a:rPr>
              <a:t>Wednesday 03.02.21</a:t>
            </a:r>
            <a:r>
              <a:rPr lang="en-GB" dirty="0" smtClean="0"/>
              <a:t>Count to 100 video</a:t>
            </a:r>
            <a:endParaRPr lang="en-GB" dirty="0"/>
          </a:p>
        </p:txBody>
      </p:sp>
      <p:pic>
        <p:nvPicPr>
          <p:cNvPr id="4" name="IXP47uZJ8qc"/>
          <p:cNvPicPr>
            <a:picLocks noGrp="1" noRot="1" noChangeAspect="1"/>
          </p:cNvPicPr>
          <p:nvPr>
            <p:ph idx="1"/>
            <a:videoFile r:link="rId1"/>
          </p:nvPr>
        </p:nvPicPr>
        <p:blipFill>
          <a:blip r:embed="rId5"/>
          <a:stretch>
            <a:fillRect/>
          </a:stretch>
        </p:blipFill>
        <p:spPr>
          <a:xfrm>
            <a:off x="838200" y="1069155"/>
            <a:ext cx="10291280" cy="5788845"/>
          </a:xfrm>
          <a:prstGeom prst="rect">
            <a:avLst/>
          </a:prstGeom>
        </p:spPr>
      </p:pic>
      <p:pic>
        <p:nvPicPr>
          <p:cNvPr id="3" name="Recorded Sound">
            <a:hlinkClick r:id="" action="ppaction://media"/>
          </p:cNvPr>
          <p:cNvPicPr>
            <a:picLocks noChangeAspect="1"/>
          </p:cNvPicPr>
          <p:nvPr>
            <a:audioFile r:link="rId3"/>
            <p:extLst>
              <p:ext uri="{DAA4B4D4-6D71-4841-9C94-3DE7FCFB9230}">
                <p14:media xmlns:p14="http://schemas.microsoft.com/office/powerpoint/2010/main" r:embed="rId2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605231" y="379859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56964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5574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92372" y="-49065"/>
            <a:ext cx="10515600" cy="1325563"/>
          </a:xfrm>
        </p:spPr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Wednesday 03.02.21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992372" y="945223"/>
            <a:ext cx="10515600" cy="1883038"/>
          </a:xfrm>
        </p:spPr>
        <p:txBody>
          <a:bodyPr>
            <a:normAutofit fontScale="92500" lnSpcReduction="20000"/>
          </a:bodyPr>
          <a:lstStyle/>
          <a:p>
            <a:pPr marL="0" indent="0">
              <a:buNone/>
            </a:pPr>
            <a:r>
              <a:rPr lang="en-GB" b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Task : </a:t>
            </a:r>
            <a:r>
              <a:rPr lang="en-GB" dirty="0" smtClean="0">
                <a:latin typeface="Comic Sans MS" panose="030F0702030302020204" pitchFamily="66" charset="0"/>
              </a:rPr>
              <a:t>Colour in the right amount of objects</a:t>
            </a:r>
            <a:endParaRPr lang="en-GB" i="1" dirty="0" smtClean="0">
              <a:solidFill>
                <a:schemeClr val="accent6"/>
              </a:solidFill>
              <a:latin typeface="Comic Sans MS" panose="030F0702030302020204" pitchFamily="66" charset="0"/>
            </a:endParaRPr>
          </a:p>
          <a:p>
            <a:pPr marL="0" indent="0">
              <a:buNone/>
            </a:pPr>
            <a:r>
              <a:rPr lang="en-GB" i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Snake booklet – page </a:t>
            </a:r>
            <a:r>
              <a:rPr lang="en-GB" i="1" dirty="0">
                <a:solidFill>
                  <a:schemeClr val="accent6"/>
                </a:solidFill>
                <a:latin typeface="Comic Sans MS" panose="030F0702030302020204" pitchFamily="66" charset="0"/>
              </a:rPr>
              <a:t>4</a:t>
            </a:r>
            <a:r>
              <a:rPr lang="en-GB" i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  <a:t> </a:t>
            </a:r>
            <a:br>
              <a:rPr lang="en-GB" i="1" dirty="0" smtClean="0">
                <a:solidFill>
                  <a:schemeClr val="accent6"/>
                </a:solidFill>
                <a:latin typeface="Comic Sans MS" panose="030F0702030302020204" pitchFamily="66" charset="0"/>
              </a:rPr>
            </a:br>
            <a:r>
              <a:rPr lang="en-GB" dirty="0" smtClean="0">
                <a:latin typeface="Comic Sans MS" panose="030F0702030302020204" pitchFamily="66" charset="0"/>
              </a:rPr>
              <a:t>You can colour them in or mark or circle them.</a:t>
            </a:r>
          </a:p>
          <a:p>
            <a:pPr marL="0" indent="0">
              <a:buNone/>
            </a:pPr>
            <a:r>
              <a:rPr lang="en-GB" dirty="0" smtClean="0">
                <a:latin typeface="Comic Sans MS" panose="030F0702030302020204" pitchFamily="66" charset="0"/>
              </a:rPr>
              <a:t>Counting Pennies PPT count out the right amount of pennies</a:t>
            </a:r>
            <a:br>
              <a:rPr lang="en-GB" dirty="0" smtClean="0">
                <a:latin typeface="Comic Sans MS" panose="030F0702030302020204" pitchFamily="66" charset="0"/>
              </a:rPr>
            </a:br>
            <a:endParaRPr lang="en-GB" dirty="0" smtClean="0">
              <a:latin typeface="Comic Sans MS" panose="030F0702030302020204" pitchFamily="66" charset="0"/>
            </a:endParaRPr>
          </a:p>
          <a:p>
            <a:pPr marL="0" indent="0">
              <a:buNone/>
            </a:pPr>
            <a:endParaRPr lang="en-GB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6"/>
          <a:srcRect l="40272" t="27636" r="40077" b="23392"/>
          <a:stretch/>
        </p:blipFill>
        <p:spPr>
          <a:xfrm>
            <a:off x="2025269" y="2729284"/>
            <a:ext cx="2743200" cy="3911901"/>
          </a:xfrm>
          <a:prstGeom prst="rect">
            <a:avLst/>
          </a:prstGeom>
        </p:spPr>
      </p:pic>
      <p:sp>
        <p:nvSpPr>
          <p:cNvPr id="6" name="Right Arrow 5"/>
          <p:cNvSpPr/>
          <p:nvPr/>
        </p:nvSpPr>
        <p:spPr>
          <a:xfrm>
            <a:off x="4993760" y="4382640"/>
            <a:ext cx="1381760" cy="416560"/>
          </a:xfrm>
          <a:prstGeom prst="rightArrow">
            <a:avLst/>
          </a:prstGeom>
          <a:solidFill>
            <a:schemeClr val="accent1"/>
          </a:solidFill>
          <a:ln>
            <a:solidFill>
              <a:srgbClr val="00206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7" name="Picture 6" descr="C:\Users\karentaylor\Downloads\thumbnail_processed (1)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2347" y="2736719"/>
            <a:ext cx="2757006" cy="390446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7"/>
          <p:cNvPicPr/>
          <p:nvPr/>
        </p:nvPicPr>
        <p:blipFill rotWithShape="1"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4884" t="29353" r="19489" b="10280"/>
          <a:stretch/>
        </p:blipFill>
        <p:spPr bwMode="auto">
          <a:xfrm>
            <a:off x="8282724" y="326421"/>
            <a:ext cx="2873257" cy="1711835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507972" y="2421861"/>
            <a:ext cx="406400" cy="406400"/>
          </a:xfrm>
          <a:prstGeom prst="rect">
            <a:avLst/>
          </a:prstGeom>
        </p:spPr>
      </p:pic>
      <p:pic>
        <p:nvPicPr>
          <p:cNvPr id="9" name="Recorded Sound">
            <a:hlinkClick r:id="" action="ppaction://media"/>
          </p:cNvPr>
          <p:cNvPicPr>
            <a:picLocks noChangeAspect="1"/>
          </p:cNvPicPr>
          <p:nvPr>
            <a:audioFile r:link="rId4"/>
            <p:extLst>
              <p:ext uri="{DAA4B4D4-6D71-4841-9C94-3DE7FCFB9230}">
                <p14:media xmlns:p14="http://schemas.microsoft.com/office/powerpoint/2010/main" r:embed="rId3"/>
              </p:ext>
            </p:extLst>
          </p:nvPr>
        </p:nvPicPr>
        <p:blipFill>
          <a:blip r:embed="rId9"/>
          <a:stretch>
            <a:fillRect/>
          </a:stretch>
        </p:blipFill>
        <p:spPr>
          <a:xfrm>
            <a:off x="11399749" y="4278834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57664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6822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6822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4376" fill="hold"/>
                                        <p:tgtEl>
                                          <p:spTgt spid="9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80000">
                <p:cTn id="11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b="1" dirty="0" smtClean="0">
                <a:solidFill>
                  <a:schemeClr val="accent1"/>
                </a:solidFill>
                <a:latin typeface="Comic Sans MS" panose="030F0702030302020204" pitchFamily="66" charset="0"/>
              </a:rPr>
              <a:t>Wednesday 03.02.21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GB" dirty="0" smtClean="0">
                <a:latin typeface="Comic Sans MS" panose="030F0702030302020204" pitchFamily="66" charset="0"/>
              </a:rPr>
              <a:t>Maths Games – </a:t>
            </a:r>
            <a:r>
              <a:rPr lang="en-GB" dirty="0" err="1" smtClean="0">
                <a:latin typeface="Comic Sans MS" panose="030F0702030302020204" pitchFamily="66" charset="0"/>
              </a:rPr>
              <a:t>Topmarks</a:t>
            </a:r>
            <a:r>
              <a:rPr lang="en-GB" dirty="0" smtClean="0">
                <a:latin typeface="Comic Sans MS" panose="030F0702030302020204" pitchFamily="66" charset="0"/>
              </a:rPr>
              <a:t> Money</a:t>
            </a:r>
          </a:p>
          <a:p>
            <a:endParaRPr lang="en-GB" dirty="0"/>
          </a:p>
        </p:txBody>
      </p:sp>
      <p:sp>
        <p:nvSpPr>
          <p:cNvPr id="5" name="Rectangle 4"/>
          <p:cNvSpPr/>
          <p:nvPr/>
        </p:nvSpPr>
        <p:spPr>
          <a:xfrm>
            <a:off x="945221" y="2476072"/>
            <a:ext cx="9965933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800" dirty="0">
                <a:latin typeface="Comic Sans MS" panose="030F0702030302020204" pitchFamily="66" charset="0"/>
                <a:hlinkClick r:id="rId4"/>
              </a:rPr>
              <a:t>https://www.topmarks.co.uk/money/toy-shop-money</a:t>
            </a:r>
            <a:endParaRPr lang="en-GB" sz="2800" dirty="0">
              <a:latin typeface="Comic Sans MS" panose="030F0702030302020204" pitchFamily="66" charset="0"/>
            </a:endParaRPr>
          </a:p>
        </p:txBody>
      </p:sp>
      <p:pic>
        <p:nvPicPr>
          <p:cNvPr id="6" name="Picture 5"/>
          <p:cNvPicPr/>
          <p:nvPr/>
        </p:nvPicPr>
        <p:blipFill rotWithShape="1">
          <a:blip r:embed="rId5"/>
          <a:srcRect l="33755" t="43645" r="44161" b="30910"/>
          <a:stretch/>
        </p:blipFill>
        <p:spPr bwMode="auto">
          <a:xfrm>
            <a:off x="2355111" y="3134229"/>
            <a:ext cx="6809437" cy="3693181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6"/>
          <a:stretch>
            <a:fillRect/>
          </a:stretch>
        </p:blipFill>
        <p:spPr>
          <a:xfrm>
            <a:off x="11353800" y="1351757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734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1923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GB" dirty="0" smtClean="0">
                <a:latin typeface="Comic Sans MS" panose="030F0702030302020204" pitchFamily="66" charset="0"/>
              </a:rPr>
              <a:t>great work again everyone!</a:t>
            </a:r>
            <a:endParaRPr lang="en-GB" dirty="0">
              <a:latin typeface="Comic Sans MS" panose="030F0702030302020204" pitchFamily="66" charset="0"/>
            </a:endParaRPr>
          </a:p>
        </p:txBody>
      </p:sp>
      <p:pic>
        <p:nvPicPr>
          <p:cNvPr id="9218" name="Picture 2" descr="https://i.pinimg.com/originals/17/92/49/179249ffb72b03093a6d0fe6ada397c8.gif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4504" y="2105283"/>
            <a:ext cx="7926517" cy="340166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Recorded Sound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11235362" y="621506"/>
            <a:ext cx="406400" cy="406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022945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36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611</TotalTime>
  <Words>65</Words>
  <Application>Microsoft Office PowerPoint</Application>
  <PresentationFormat>Widescreen</PresentationFormat>
  <Paragraphs>12</Paragraphs>
  <Slides>5</Slides>
  <Notes>0</Notes>
  <HiddenSlides>0</HiddenSlides>
  <MMClips>7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10" baseType="lpstr">
      <vt:lpstr>Arial</vt:lpstr>
      <vt:lpstr>Calibri</vt:lpstr>
      <vt:lpstr>Calibri Light</vt:lpstr>
      <vt:lpstr>Comic Sans MS</vt:lpstr>
      <vt:lpstr>Office Theme</vt:lpstr>
      <vt:lpstr>Primary 1 </vt:lpstr>
      <vt:lpstr>Wednesday 03.02.21Count to 100 video</vt:lpstr>
      <vt:lpstr>Wednesday 03.02.21</vt:lpstr>
      <vt:lpstr>Wednesday 03.02.21</vt:lpstr>
      <vt:lpstr>great work again everyone!</vt:lpstr>
    </vt:vector>
  </TitlesOfParts>
  <Company>NAC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Primary 1</dc:title>
  <dc:creator>Hannah McCabe</dc:creator>
  <cp:lastModifiedBy>Karen Taylor</cp:lastModifiedBy>
  <cp:revision>49</cp:revision>
  <dcterms:created xsi:type="dcterms:W3CDTF">2021-01-10T12:54:32Z</dcterms:created>
  <dcterms:modified xsi:type="dcterms:W3CDTF">2021-01-27T16:31:10Z</dcterms:modified>
</cp:coreProperties>
</file>