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69" r:id="rId4"/>
    <p:sldId id="270" r:id="rId5"/>
    <p:sldId id="28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49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37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66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4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19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93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2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4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8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9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video" Target="https://www.youtube.com/embed/IXP47uZJ8qc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video" Target="https://www.youtube.com/embed/mHB21-bEJvw" TargetMode="External"/><Relationship Id="rId6" Type="http://schemas.openxmlformats.org/officeDocument/2006/relationships/hyperlink" Target="https://www.youtube.com/watch?v=mHB21-bEJvw&amp;safe=active" TargetMode="Externa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6.gif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24" y="0"/>
            <a:ext cx="12271024" cy="6862156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3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Primary 1 </a:t>
            </a:r>
            <a:endParaRPr lang="en-GB" sz="13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Numeracy Tasks</a:t>
            </a:r>
          </a:p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Week 01.02.21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4800" y="8270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Friday </a:t>
            </a:r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05.02.21 </a:t>
            </a:r>
            <a:r>
              <a:rPr lang="en-GB" dirty="0" smtClean="0"/>
              <a:t>Count to 100 video</a:t>
            </a:r>
            <a:endParaRPr lang="en-GB" dirty="0"/>
          </a:p>
        </p:txBody>
      </p:sp>
      <p:pic>
        <p:nvPicPr>
          <p:cNvPr id="4" name="IXP47uZJ8q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64456" y="956139"/>
            <a:ext cx="10291280" cy="578884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70976" y="35931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1219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Friday 05.02.21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63558" y="1447497"/>
            <a:ext cx="84194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Task : </a:t>
            </a:r>
            <a:r>
              <a:rPr lang="en-GB" sz="2400" dirty="0" smtClean="0">
                <a:latin typeface="Comic Sans MS" panose="030F0702030302020204" pitchFamily="66" charset="0"/>
              </a:rPr>
              <a:t>Money challenges!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Choose the challenge you feel more comfortable with. Remember you can use a ten frame to help you.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6"/>
          <a:srcRect l="35896" t="29545" r="20674" b="10971"/>
          <a:stretch/>
        </p:blipFill>
        <p:spPr bwMode="auto">
          <a:xfrm>
            <a:off x="2275908" y="2658044"/>
            <a:ext cx="6775624" cy="39276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3800" y="784715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3800" y="3236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7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38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-66388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Friday 05.02.21</a:t>
            </a:r>
            <a:endParaRPr lang="en-GB" dirty="0"/>
          </a:p>
        </p:txBody>
      </p:sp>
      <p:pic>
        <p:nvPicPr>
          <p:cNvPr id="4" name="mHB21-bEJv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66494" y="1930764"/>
            <a:ext cx="10238235" cy="47980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6363" y="915416"/>
            <a:ext cx="948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Maths </a:t>
            </a:r>
            <a:r>
              <a:rPr lang="en-GB" sz="3200" dirty="0" smtClean="0">
                <a:latin typeface="Comic Sans MS" panose="030F0702030302020204" pitchFamily="66" charset="0"/>
              </a:rPr>
              <a:t>Video – Recognising and adding money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7978" y="1542068"/>
            <a:ext cx="742821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https://www.youtube.com/watch?v=mHB21-bEJvw&amp;safe=active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12119" y="5963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0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latin typeface="Comic Sans MS" panose="030F0702030302020204" pitchFamily="66" charset="0"/>
              </a:rPr>
              <a:t>WoooHooo</a:t>
            </a:r>
            <a:r>
              <a:rPr lang="en-GB" dirty="0" smtClean="0">
                <a:latin typeface="Comic Sans MS" panose="030F0702030302020204" pitchFamily="66" charset="0"/>
              </a:rPr>
              <a:t>! You did it!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Happy Weekend GIFs | Teno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729" y="1497844"/>
            <a:ext cx="7909639" cy="523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6993" y="8247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4" name="applause.wav"/>
          </p:stSnd>
        </p:sndAc>
      </p:transition>
    </mc:Choice>
    <mc:Fallback xmlns="">
      <p:transition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58</Words>
  <Application>Microsoft Office PowerPoint</Application>
  <PresentationFormat>Widescreen</PresentationFormat>
  <Paragraphs>20</Paragraphs>
  <Slides>5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Times New Roman</vt:lpstr>
      <vt:lpstr>Office Theme</vt:lpstr>
      <vt:lpstr>Primary 1 </vt:lpstr>
      <vt:lpstr>Friday 05.02.21 Count to 100 video</vt:lpstr>
      <vt:lpstr>PowerPoint Presentation</vt:lpstr>
      <vt:lpstr>Friday 05.02.21</vt:lpstr>
      <vt:lpstr>WoooHooo! You did it!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1</dc:title>
  <dc:creator>Hannah McCabe</dc:creator>
  <cp:lastModifiedBy>Karen Taylor</cp:lastModifiedBy>
  <cp:revision>49</cp:revision>
  <dcterms:created xsi:type="dcterms:W3CDTF">2021-01-10T12:54:32Z</dcterms:created>
  <dcterms:modified xsi:type="dcterms:W3CDTF">2021-01-27T16:32:39Z</dcterms:modified>
</cp:coreProperties>
</file>